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handoutMasterIdLst>
    <p:handoutMasterId r:id="rId31"/>
  </p:handoutMasterIdLst>
  <p:sldIdLst>
    <p:sldId id="258" r:id="rId5"/>
    <p:sldId id="285" r:id="rId6"/>
    <p:sldId id="286" r:id="rId7"/>
    <p:sldId id="289" r:id="rId8"/>
    <p:sldId id="291" r:id="rId9"/>
    <p:sldId id="290" r:id="rId10"/>
    <p:sldId id="292" r:id="rId11"/>
    <p:sldId id="293" r:id="rId12"/>
    <p:sldId id="295" r:id="rId13"/>
    <p:sldId id="296" r:id="rId14"/>
    <p:sldId id="294" r:id="rId15"/>
    <p:sldId id="297" r:id="rId16"/>
    <p:sldId id="307" r:id="rId17"/>
    <p:sldId id="299" r:id="rId18"/>
    <p:sldId id="301" r:id="rId19"/>
    <p:sldId id="302" r:id="rId20"/>
    <p:sldId id="303" r:id="rId21"/>
    <p:sldId id="309" r:id="rId22"/>
    <p:sldId id="310" r:id="rId23"/>
    <p:sldId id="311" r:id="rId24"/>
    <p:sldId id="312" r:id="rId25"/>
    <p:sldId id="306" r:id="rId26"/>
    <p:sldId id="313" r:id="rId27"/>
    <p:sldId id="308" r:id="rId28"/>
    <p:sldId id="28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PIAN Ruth (MOVE)" initials="LR(" lastIdx="14" clrIdx="0">
    <p:extLst>
      <p:ext uri="{19B8F6BF-5375-455C-9EA6-DF929625EA0E}">
        <p15:presenceInfo xmlns:p15="http://schemas.microsoft.com/office/powerpoint/2012/main" userId="S-1-5-21-1606980848-2025429265-839522115-50488" providerId="AD"/>
      </p:ext>
    </p:extLst>
  </p:cmAuthor>
  <p:cmAuthor id="2" name="DURST Ellen (MOVE)" initials="DE(" lastIdx="11" clrIdx="1">
    <p:extLst>
      <p:ext uri="{19B8F6BF-5375-455C-9EA6-DF929625EA0E}">
        <p15:presenceInfo xmlns:p15="http://schemas.microsoft.com/office/powerpoint/2012/main" userId="S-1-5-21-1606980848-2025429265-839522115-97503" providerId="AD"/>
      </p:ext>
    </p:extLst>
  </p:cmAuthor>
  <p:cmAuthor id="3" name="Andrea Broughton" initials="AB" lastIdx="18" clrIdx="2">
    <p:extLst>
      <p:ext uri="{19B8F6BF-5375-455C-9EA6-DF929625EA0E}">
        <p15:presenceInfo xmlns:p15="http://schemas.microsoft.com/office/powerpoint/2012/main" userId="S::Andrea.Broughton@ecorys.com::f1c74fcc-27f5-4a6b-b1ce-bc42c7d0cc7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96E"/>
    <a:srgbClr val="F7F7F7"/>
    <a:srgbClr val="034EA2"/>
    <a:srgbClr val="1E858B"/>
    <a:srgbClr val="024B9C"/>
    <a:srgbClr val="FFC000"/>
    <a:srgbClr val="4D4D4D"/>
    <a:srgbClr val="ED8D2F"/>
    <a:srgbClr val="4BC5DE"/>
    <a:srgbClr val="1EC0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65" autoAdjust="0"/>
    <p:restoredTop sz="93883" autoAdjust="0"/>
  </p:normalViewPr>
  <p:slideViewPr>
    <p:cSldViewPr snapToGrid="0">
      <p:cViewPr varScale="1">
        <p:scale>
          <a:sx n="106" d="100"/>
          <a:sy n="106" d="100"/>
        </p:scale>
        <p:origin x="701" y="82"/>
      </p:cViewPr>
      <p:guideLst>
        <p:guide orient="horz" pos="2092"/>
        <p:guide pos="3840"/>
      </p:guideLst>
    </p:cSldViewPr>
  </p:slideViewPr>
  <p:outlineViewPr>
    <p:cViewPr>
      <p:scale>
        <a:sx n="33" d="100"/>
        <a:sy n="33" d="100"/>
      </p:scale>
      <p:origin x="0" y="-6528"/>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49" d="100"/>
          <a:sy n="49" d="100"/>
        </p:scale>
        <p:origin x="266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F55A2E-EBC2-4D6D-A408-5F56AF5BE1C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de-DE"/>
        </a:p>
      </dgm:t>
    </dgm:pt>
    <dgm:pt modelId="{EC529544-77DF-4D45-91D3-F12531522361}">
      <dgm:prSet phldrT="[Text]" custT="1"/>
      <dgm:spPr>
        <a:xfrm>
          <a:off x="3221" y="10721"/>
          <a:ext cx="1937303" cy="691200"/>
        </a:xfrm>
        <a:prstGeom prst="rect">
          <a:avLst/>
        </a:prstGeom>
        <a:solidFill>
          <a:srgbClr val="034EA2"/>
        </a:solidFill>
        <a:ln w="12700" cap="flat" cmpd="sng" algn="ctr">
          <a:noFill/>
          <a:prstDash val="solid"/>
          <a:miter lim="800000"/>
        </a:ln>
        <a:effectLst/>
      </dgm:spPr>
      <dgm:t>
        <a:bodyPr/>
        <a:lstStyle/>
        <a:p>
          <a:pPr>
            <a:buNone/>
          </a:pPr>
          <a:r>
            <a:rPr lang="en-GB" sz="1600" b="1" noProof="0" dirty="0">
              <a:solidFill>
                <a:srgbClr val="FFFFFF"/>
              </a:solidFill>
              <a:latin typeface="Arial" panose="020B0604020202020204" pitchFamily="34" charset="0"/>
              <a:ea typeface="+mn-ea"/>
              <a:cs typeface="Arial" panose="020B0604020202020204" pitchFamily="34" charset="0"/>
            </a:rPr>
            <a:t>Social dialogue, collective agreements and co-determination</a:t>
          </a:r>
        </a:p>
      </dgm:t>
    </dgm:pt>
    <dgm:pt modelId="{4CD810F3-0626-4860-BD4B-00BF59706AA2}" type="parTrans" cxnId="{97D882BC-EE6E-4828-AEAF-B50D71162FF4}">
      <dgm:prSet/>
      <dgm:spPr/>
      <dgm:t>
        <a:bodyPr/>
        <a:lstStyle/>
        <a:p>
          <a:endParaRPr lang="de-DE" sz="1400">
            <a:latin typeface="Arial" panose="020B0604020202020204" pitchFamily="34" charset="0"/>
            <a:cs typeface="Arial" panose="020B0604020202020204" pitchFamily="34" charset="0"/>
          </a:endParaRPr>
        </a:p>
      </dgm:t>
    </dgm:pt>
    <dgm:pt modelId="{8846A54C-48C6-4F1D-888A-77F11F3716CE}" type="sibTrans" cxnId="{97D882BC-EE6E-4828-AEAF-B50D71162FF4}">
      <dgm:prSet/>
      <dgm:spPr/>
      <dgm:t>
        <a:bodyPr/>
        <a:lstStyle/>
        <a:p>
          <a:endParaRPr lang="de-DE" sz="1400">
            <a:latin typeface="Arial" panose="020B0604020202020204" pitchFamily="34" charset="0"/>
            <a:cs typeface="Arial" panose="020B0604020202020204" pitchFamily="34" charset="0"/>
          </a:endParaRPr>
        </a:p>
      </dgm:t>
    </dgm:pt>
    <dgm:pt modelId="{6528376D-8499-470E-B8CF-5A6C02285C8F}">
      <dgm:prSet phldrT="[Text]" custT="1"/>
      <dgm:spPr>
        <a:xfrm>
          <a:off x="3221" y="701921"/>
          <a:ext cx="1937303" cy="2816369"/>
        </a:xfrm>
        <a:prstGeom prst="rect">
          <a:avLst/>
        </a:prstGeom>
        <a:solidFill>
          <a:srgbClr val="034EA2">
            <a:alpha val="49020"/>
          </a:srgbClr>
        </a:solidFill>
        <a:ln w="12700" cap="flat" cmpd="sng" algn="ctr">
          <a:noFill/>
          <a:prstDash val="solid"/>
          <a:miter lim="800000"/>
        </a:ln>
        <a:effectLst/>
      </dgm:spPr>
      <dgm:t>
        <a:bodyPr/>
        <a:lstStyle/>
        <a:p>
          <a:pPr>
            <a:buChar char="•"/>
          </a:pPr>
          <a:r>
            <a:rPr lang="en-GB" sz="1400" noProof="0" dirty="0">
              <a:solidFill>
                <a:srgbClr val="4D4D4D"/>
              </a:solidFill>
              <a:latin typeface="Arial" panose="020B0604020202020204" pitchFamily="34" charset="0"/>
              <a:ea typeface="+mn-ea"/>
              <a:cs typeface="Arial" panose="020B0604020202020204" pitchFamily="34" charset="0"/>
            </a:rPr>
            <a:t>Significant role of social dialogue in shaping rosters and working time practices</a:t>
          </a:r>
        </a:p>
      </dgm:t>
    </dgm:pt>
    <dgm:pt modelId="{E3F80C76-C9AA-4496-8C26-DAFDE98E21C5}" type="parTrans" cxnId="{0CAC6B49-35B4-435E-9740-751E0AD5A5CC}">
      <dgm:prSet/>
      <dgm:spPr/>
      <dgm:t>
        <a:bodyPr/>
        <a:lstStyle/>
        <a:p>
          <a:endParaRPr lang="de-DE" sz="1400">
            <a:latin typeface="Arial" panose="020B0604020202020204" pitchFamily="34" charset="0"/>
            <a:cs typeface="Arial" panose="020B0604020202020204" pitchFamily="34" charset="0"/>
          </a:endParaRPr>
        </a:p>
      </dgm:t>
    </dgm:pt>
    <dgm:pt modelId="{6E3AA67A-FCB3-4778-8305-84DE7B6418DC}" type="sibTrans" cxnId="{0CAC6B49-35B4-435E-9740-751E0AD5A5CC}">
      <dgm:prSet/>
      <dgm:spPr/>
      <dgm:t>
        <a:bodyPr/>
        <a:lstStyle/>
        <a:p>
          <a:endParaRPr lang="de-DE" sz="1400">
            <a:latin typeface="Arial" panose="020B0604020202020204" pitchFamily="34" charset="0"/>
            <a:cs typeface="Arial" panose="020B0604020202020204" pitchFamily="34" charset="0"/>
          </a:endParaRPr>
        </a:p>
      </dgm:t>
    </dgm:pt>
    <dgm:pt modelId="{146FFEB4-05C5-448C-81DA-933D715AF890}">
      <dgm:prSet phldrT="[Text]" custT="1"/>
      <dgm:spPr>
        <a:xfrm>
          <a:off x="3221" y="701921"/>
          <a:ext cx="1937303" cy="2816369"/>
        </a:xfrm>
        <a:prstGeom prst="rect">
          <a:avLst/>
        </a:prstGeom>
        <a:solidFill>
          <a:srgbClr val="034EA2">
            <a:alpha val="49020"/>
          </a:srgbClr>
        </a:solidFill>
        <a:ln w="12700" cap="flat" cmpd="sng" algn="ctr">
          <a:noFill/>
          <a:prstDash val="solid"/>
          <a:miter lim="800000"/>
        </a:ln>
        <a:effectLst/>
      </dgm:spPr>
      <dgm:t>
        <a:bodyPr/>
        <a:lstStyle/>
        <a:p>
          <a:pPr>
            <a:buChar char="•"/>
          </a:pPr>
          <a:r>
            <a:rPr lang="en-GB" sz="1400" noProof="0" dirty="0">
              <a:solidFill>
                <a:srgbClr val="4D4D4D"/>
              </a:solidFill>
              <a:latin typeface="Arial" panose="020B0604020202020204" pitchFamily="34" charset="0"/>
              <a:ea typeface="+mn-ea"/>
              <a:cs typeface="Arial" panose="020B0604020202020204" pitchFamily="34" charset="0"/>
            </a:rPr>
            <a:t>Co-determination and legal obligation to achieve consent</a:t>
          </a:r>
        </a:p>
      </dgm:t>
    </dgm:pt>
    <dgm:pt modelId="{DBFE6934-9217-401A-884D-03363D8BA5EB}" type="parTrans" cxnId="{328F8CBE-C974-4E23-9F0B-CCB092088683}">
      <dgm:prSet/>
      <dgm:spPr/>
      <dgm:t>
        <a:bodyPr/>
        <a:lstStyle/>
        <a:p>
          <a:endParaRPr lang="de-DE" sz="1400">
            <a:latin typeface="Arial" panose="020B0604020202020204" pitchFamily="34" charset="0"/>
            <a:cs typeface="Arial" panose="020B0604020202020204" pitchFamily="34" charset="0"/>
          </a:endParaRPr>
        </a:p>
      </dgm:t>
    </dgm:pt>
    <dgm:pt modelId="{7B18E3F6-5755-4311-BBAA-B3758488C621}" type="sibTrans" cxnId="{328F8CBE-C974-4E23-9F0B-CCB092088683}">
      <dgm:prSet/>
      <dgm:spPr/>
      <dgm:t>
        <a:bodyPr/>
        <a:lstStyle/>
        <a:p>
          <a:endParaRPr lang="de-DE" sz="1400">
            <a:latin typeface="Arial" panose="020B0604020202020204" pitchFamily="34" charset="0"/>
            <a:cs typeface="Arial" panose="020B0604020202020204" pitchFamily="34" charset="0"/>
          </a:endParaRPr>
        </a:p>
      </dgm:t>
    </dgm:pt>
    <dgm:pt modelId="{57808F57-E14A-4F7E-8138-6BBF7941FC80}">
      <dgm:prSet phldrT="[Text]" custT="1"/>
      <dgm:spPr>
        <a:xfrm>
          <a:off x="4420273" y="10721"/>
          <a:ext cx="1937303" cy="691200"/>
        </a:xfrm>
        <a:prstGeom prst="rect">
          <a:avLst/>
        </a:prstGeom>
        <a:solidFill>
          <a:srgbClr val="FFC000"/>
        </a:solidFill>
        <a:ln w="12700" cap="flat" cmpd="sng" algn="ctr">
          <a:noFill/>
          <a:prstDash val="solid"/>
          <a:miter lim="800000"/>
        </a:ln>
        <a:effectLst/>
      </dgm:spPr>
      <dgm:t>
        <a:bodyPr/>
        <a:lstStyle/>
        <a:p>
          <a:pPr>
            <a:buNone/>
          </a:pPr>
          <a:r>
            <a:rPr lang="en-GB" sz="1600" b="1" noProof="0" dirty="0">
              <a:solidFill>
                <a:srgbClr val="FFFFFF"/>
              </a:solidFill>
              <a:latin typeface="Arial" panose="020B0604020202020204" pitchFamily="34" charset="0"/>
              <a:ea typeface="+mn-ea"/>
              <a:cs typeface="Arial" panose="020B0604020202020204" pitchFamily="34" charset="0"/>
            </a:rPr>
            <a:t>State-centred with influence of collective agreements</a:t>
          </a:r>
        </a:p>
      </dgm:t>
    </dgm:pt>
    <dgm:pt modelId="{59C76C37-101E-4DFB-AD3F-9DCBDFE94830}" type="parTrans" cxnId="{1FBA997B-A330-4E5F-A3A2-0B10BEEA8A26}">
      <dgm:prSet/>
      <dgm:spPr/>
      <dgm:t>
        <a:bodyPr/>
        <a:lstStyle/>
        <a:p>
          <a:endParaRPr lang="de-DE" sz="1400">
            <a:latin typeface="Arial" panose="020B0604020202020204" pitchFamily="34" charset="0"/>
            <a:cs typeface="Arial" panose="020B0604020202020204" pitchFamily="34" charset="0"/>
          </a:endParaRPr>
        </a:p>
      </dgm:t>
    </dgm:pt>
    <dgm:pt modelId="{B9F6F08A-0AB3-483E-8D0A-8337C2D0C5E5}" type="sibTrans" cxnId="{1FBA997B-A330-4E5F-A3A2-0B10BEEA8A26}">
      <dgm:prSet/>
      <dgm:spPr/>
      <dgm:t>
        <a:bodyPr/>
        <a:lstStyle/>
        <a:p>
          <a:endParaRPr lang="de-DE" sz="1400">
            <a:latin typeface="Arial" panose="020B0604020202020204" pitchFamily="34" charset="0"/>
            <a:cs typeface="Arial" panose="020B0604020202020204" pitchFamily="34" charset="0"/>
          </a:endParaRPr>
        </a:p>
      </dgm:t>
    </dgm:pt>
    <dgm:pt modelId="{4017E160-7563-4758-B7B3-F462EEEFA036}">
      <dgm:prSet phldrT="[Text]" custT="1"/>
      <dgm:spPr>
        <a:xfrm>
          <a:off x="6628799" y="10721"/>
          <a:ext cx="1937303" cy="691200"/>
        </a:xfrm>
        <a:prstGeom prst="rect">
          <a:avLst/>
        </a:prstGeom>
        <a:solidFill>
          <a:srgbClr val="1E858B"/>
        </a:solidFill>
        <a:ln w="12700" cap="flat" cmpd="sng" algn="ctr">
          <a:noFill/>
          <a:prstDash val="solid"/>
          <a:miter lim="800000"/>
        </a:ln>
        <a:effectLst/>
      </dgm:spPr>
      <dgm:t>
        <a:bodyPr/>
        <a:lstStyle/>
        <a:p>
          <a:pPr>
            <a:buNone/>
          </a:pPr>
          <a:r>
            <a:rPr lang="en-GB" sz="1600" b="1" noProof="0" dirty="0">
              <a:solidFill>
                <a:srgbClr val="FFFFFF"/>
              </a:solidFill>
              <a:latin typeface="Arial" panose="020B0604020202020204" pitchFamily="34" charset="0"/>
              <a:ea typeface="+mn-ea"/>
              <a:cs typeface="Arial" panose="020B0604020202020204" pitchFamily="34" charset="0"/>
            </a:rPr>
            <a:t>Little influence of collective bargaining</a:t>
          </a:r>
        </a:p>
      </dgm:t>
    </dgm:pt>
    <dgm:pt modelId="{23D5D929-7E56-4582-BC9C-30C6C3B942B5}" type="parTrans" cxnId="{68FBEE24-8254-40CC-B30C-34687235A7B6}">
      <dgm:prSet/>
      <dgm:spPr/>
      <dgm:t>
        <a:bodyPr/>
        <a:lstStyle/>
        <a:p>
          <a:endParaRPr lang="de-DE" sz="1400">
            <a:latin typeface="Arial" panose="020B0604020202020204" pitchFamily="34" charset="0"/>
            <a:cs typeface="Arial" panose="020B0604020202020204" pitchFamily="34" charset="0"/>
          </a:endParaRPr>
        </a:p>
      </dgm:t>
    </dgm:pt>
    <dgm:pt modelId="{C82DFF33-EC7A-496C-A3C4-A86240FC1519}" type="sibTrans" cxnId="{68FBEE24-8254-40CC-B30C-34687235A7B6}">
      <dgm:prSet/>
      <dgm:spPr/>
      <dgm:t>
        <a:bodyPr/>
        <a:lstStyle/>
        <a:p>
          <a:endParaRPr lang="de-DE" sz="1400">
            <a:latin typeface="Arial" panose="020B0604020202020204" pitchFamily="34" charset="0"/>
            <a:cs typeface="Arial" panose="020B0604020202020204" pitchFamily="34" charset="0"/>
          </a:endParaRPr>
        </a:p>
      </dgm:t>
    </dgm:pt>
    <dgm:pt modelId="{BE475208-0D45-4F8D-A26D-0519AE2836B6}">
      <dgm:prSet phldrT="[Text]" custT="1"/>
      <dgm:spPr>
        <a:xfrm>
          <a:off x="6628799" y="701921"/>
          <a:ext cx="1937303" cy="2816369"/>
        </a:xfrm>
        <a:prstGeom prst="rect">
          <a:avLst/>
        </a:prstGeom>
        <a:solidFill>
          <a:srgbClr val="1E858B">
            <a:alpha val="49804"/>
          </a:srgbClr>
        </a:solidFill>
        <a:ln w="12700" cap="flat" cmpd="sng" algn="ctr">
          <a:noFill/>
          <a:prstDash val="solid"/>
          <a:miter lim="800000"/>
        </a:ln>
        <a:effectLst/>
      </dgm:spPr>
      <dgm:t>
        <a:bodyPr/>
        <a:lstStyle/>
        <a:p>
          <a:pPr>
            <a:buChar char="•"/>
          </a:pPr>
          <a:r>
            <a:rPr lang="en-GB" sz="1400" noProof="0" dirty="0">
              <a:solidFill>
                <a:srgbClr val="4D4D4D"/>
              </a:solidFill>
              <a:latin typeface="Arial" panose="020B0604020202020204" pitchFamily="34" charset="0"/>
              <a:ea typeface="+mn-ea"/>
              <a:cs typeface="Arial" panose="020B0604020202020204" pitchFamily="34" charset="0"/>
            </a:rPr>
            <a:t>Most diverse group with 3-4 sub-clusters (depending on legal provisions on company level co-determination / social dialogue) </a:t>
          </a:r>
        </a:p>
      </dgm:t>
    </dgm:pt>
    <dgm:pt modelId="{3EB5172C-271C-41AF-9A62-CB2C0249D597}" type="parTrans" cxnId="{D7128565-E51D-479A-B674-2F401860F79D}">
      <dgm:prSet/>
      <dgm:spPr/>
      <dgm:t>
        <a:bodyPr/>
        <a:lstStyle/>
        <a:p>
          <a:endParaRPr lang="de-DE" sz="1400">
            <a:latin typeface="Arial" panose="020B0604020202020204" pitchFamily="34" charset="0"/>
            <a:cs typeface="Arial" panose="020B0604020202020204" pitchFamily="34" charset="0"/>
          </a:endParaRPr>
        </a:p>
      </dgm:t>
    </dgm:pt>
    <dgm:pt modelId="{E71FADAC-E9E8-4E54-A8E6-931EAA860386}" type="sibTrans" cxnId="{D7128565-E51D-479A-B674-2F401860F79D}">
      <dgm:prSet/>
      <dgm:spPr/>
      <dgm:t>
        <a:bodyPr/>
        <a:lstStyle/>
        <a:p>
          <a:endParaRPr lang="de-DE" sz="1400">
            <a:latin typeface="Arial" panose="020B0604020202020204" pitchFamily="34" charset="0"/>
            <a:cs typeface="Arial" panose="020B0604020202020204" pitchFamily="34" charset="0"/>
          </a:endParaRPr>
        </a:p>
      </dgm:t>
    </dgm:pt>
    <dgm:pt modelId="{84C24BE8-B7CB-4D52-8CC8-62892427CB6C}">
      <dgm:prSet phldrT="[Text]" custT="1"/>
      <dgm:spPr>
        <a:xfrm>
          <a:off x="6628799" y="701921"/>
          <a:ext cx="1937303" cy="2816369"/>
        </a:xfrm>
        <a:prstGeom prst="rect">
          <a:avLst/>
        </a:prstGeom>
        <a:solidFill>
          <a:srgbClr val="1E858B">
            <a:alpha val="49804"/>
          </a:srgbClr>
        </a:solidFill>
        <a:ln w="12700" cap="flat" cmpd="sng" algn="ctr">
          <a:noFill/>
          <a:prstDash val="solid"/>
          <a:miter lim="800000"/>
        </a:ln>
        <a:effectLst/>
      </dgm:spPr>
      <dgm:t>
        <a:bodyPr/>
        <a:lstStyle/>
        <a:p>
          <a:pPr>
            <a:buChar char="•"/>
          </a:pPr>
          <a:r>
            <a:rPr lang="en-GB" sz="1400" noProof="0" dirty="0">
              <a:solidFill>
                <a:srgbClr val="4D4D4D"/>
              </a:solidFill>
              <a:latin typeface="Arial" panose="020B0604020202020204" pitchFamily="34" charset="0"/>
              <a:ea typeface="+mn-ea"/>
              <a:cs typeface="Arial" panose="020B0604020202020204" pitchFamily="34" charset="0"/>
            </a:rPr>
            <a:t>Lack of social dialogue and collective agreements at sector level as a source of regulating working conditions</a:t>
          </a:r>
        </a:p>
      </dgm:t>
    </dgm:pt>
    <dgm:pt modelId="{68B8A0E5-AABD-4514-AEE2-0B926C5E9A13}" type="parTrans" cxnId="{B04EF111-5D2D-4708-8D99-79001ECEFFA8}">
      <dgm:prSet/>
      <dgm:spPr/>
      <dgm:t>
        <a:bodyPr/>
        <a:lstStyle/>
        <a:p>
          <a:endParaRPr lang="de-DE" sz="1400">
            <a:latin typeface="Arial" panose="020B0604020202020204" pitchFamily="34" charset="0"/>
            <a:cs typeface="Arial" panose="020B0604020202020204" pitchFamily="34" charset="0"/>
          </a:endParaRPr>
        </a:p>
      </dgm:t>
    </dgm:pt>
    <dgm:pt modelId="{F101E619-75FB-4FA7-8875-948220164CF7}" type="sibTrans" cxnId="{B04EF111-5D2D-4708-8D99-79001ECEFFA8}">
      <dgm:prSet/>
      <dgm:spPr/>
      <dgm:t>
        <a:bodyPr/>
        <a:lstStyle/>
        <a:p>
          <a:endParaRPr lang="de-DE" sz="1400">
            <a:latin typeface="Arial" panose="020B0604020202020204" pitchFamily="34" charset="0"/>
            <a:cs typeface="Arial" panose="020B0604020202020204" pitchFamily="34" charset="0"/>
          </a:endParaRPr>
        </a:p>
      </dgm:t>
    </dgm:pt>
    <dgm:pt modelId="{CCB37055-5F96-4CB9-B293-8CBDF60A6043}">
      <dgm:prSet phldrT="[Text]" custT="1"/>
      <dgm:spPr>
        <a:xfrm>
          <a:off x="3221" y="701921"/>
          <a:ext cx="1937303" cy="2816369"/>
        </a:xfrm>
        <a:prstGeom prst="rect">
          <a:avLst/>
        </a:prstGeom>
        <a:solidFill>
          <a:srgbClr val="034EA2">
            <a:alpha val="49020"/>
          </a:srgbClr>
        </a:solidFill>
        <a:ln w="12700" cap="flat" cmpd="sng" algn="ctr">
          <a:noFill/>
          <a:prstDash val="solid"/>
          <a:miter lim="800000"/>
        </a:ln>
        <a:effectLst/>
      </dgm:spPr>
      <dgm:t>
        <a:bodyPr/>
        <a:lstStyle/>
        <a:p>
          <a:pPr>
            <a:buChar char="•"/>
          </a:pPr>
          <a:r>
            <a:rPr lang="en-GB" sz="1400" noProof="0" dirty="0">
              <a:solidFill>
                <a:srgbClr val="4D4D4D"/>
              </a:solidFill>
              <a:latin typeface="Arial" panose="020B0604020202020204" pitchFamily="34" charset="0"/>
              <a:ea typeface="+mn-ea"/>
              <a:cs typeface="Arial" panose="020B0604020202020204" pitchFamily="34" charset="0"/>
            </a:rPr>
            <a:t>Supportive role of public policies, e.g. right to working time reduction, care time, etc.</a:t>
          </a:r>
        </a:p>
      </dgm:t>
    </dgm:pt>
    <dgm:pt modelId="{8AD80AF7-1F30-4EF1-B827-4AB2FF8ABBE9}" type="parTrans" cxnId="{30E7E42B-4A17-4C80-861E-D0F268BB6258}">
      <dgm:prSet/>
      <dgm:spPr/>
      <dgm:t>
        <a:bodyPr/>
        <a:lstStyle/>
        <a:p>
          <a:endParaRPr lang="de-DE"/>
        </a:p>
      </dgm:t>
    </dgm:pt>
    <dgm:pt modelId="{837F78D2-BAA8-492E-89B5-E39B777280B0}" type="sibTrans" cxnId="{30E7E42B-4A17-4C80-861E-D0F268BB6258}">
      <dgm:prSet/>
      <dgm:spPr/>
      <dgm:t>
        <a:bodyPr/>
        <a:lstStyle/>
        <a:p>
          <a:endParaRPr lang="de-DE"/>
        </a:p>
      </dgm:t>
    </dgm:pt>
    <dgm:pt modelId="{F0F9A5C1-5995-4CF1-B09A-3ADDA3117323}">
      <dgm:prSet phldrT="[Text]" custT="1"/>
      <dgm:spPr>
        <a:xfrm>
          <a:off x="3221" y="701921"/>
          <a:ext cx="1937303" cy="2816369"/>
        </a:xfrm>
        <a:prstGeom prst="rect">
          <a:avLst/>
        </a:prstGeom>
        <a:solidFill>
          <a:srgbClr val="034EA2">
            <a:alpha val="49020"/>
          </a:srgbClr>
        </a:solidFill>
        <a:ln w="12700" cap="flat" cmpd="sng" algn="ctr">
          <a:noFill/>
          <a:prstDash val="solid"/>
          <a:miter lim="800000"/>
        </a:ln>
        <a:effectLst/>
      </dgm:spPr>
      <dgm:t>
        <a:bodyPr/>
        <a:lstStyle/>
        <a:p>
          <a:pPr>
            <a:buFont typeface="Wingdings" panose="05000000000000000000" pitchFamily="2" charset="2"/>
            <a:buNone/>
          </a:pPr>
          <a:r>
            <a:rPr lang="en-GB" sz="1400" noProof="0" dirty="0">
              <a:solidFill>
                <a:srgbClr val="283583"/>
              </a:solidFill>
              <a:latin typeface="Arial" panose="020B0604020202020204" pitchFamily="34" charset="0"/>
              <a:ea typeface="+mn-ea"/>
              <a:cs typeface="Arial" panose="020B0604020202020204" pitchFamily="34" charset="0"/>
            </a:rPr>
            <a:t>DE, LU, NL, AT</a:t>
          </a:r>
        </a:p>
      </dgm:t>
    </dgm:pt>
    <dgm:pt modelId="{67CE8A03-0BA6-4A79-BFE6-98457CC47465}" type="parTrans" cxnId="{A9FF3C0B-1B77-4915-B03E-AF4BF9AD6385}">
      <dgm:prSet/>
      <dgm:spPr/>
      <dgm:t>
        <a:bodyPr/>
        <a:lstStyle/>
        <a:p>
          <a:endParaRPr lang="de-DE"/>
        </a:p>
      </dgm:t>
    </dgm:pt>
    <dgm:pt modelId="{3F2274B5-F272-48D6-B4E8-3DDAEF40F76C}" type="sibTrans" cxnId="{A9FF3C0B-1B77-4915-B03E-AF4BF9AD6385}">
      <dgm:prSet/>
      <dgm:spPr/>
      <dgm:t>
        <a:bodyPr/>
        <a:lstStyle/>
        <a:p>
          <a:endParaRPr lang="de-DE"/>
        </a:p>
      </dgm:t>
    </dgm:pt>
    <dgm:pt modelId="{B2D1C5F0-A271-46FA-8E4E-5AB0828702A0}">
      <dgm:prSet phldrT="[Text]" custT="1"/>
      <dgm:spPr>
        <a:xfrm>
          <a:off x="3221" y="701921"/>
          <a:ext cx="1937303" cy="2816369"/>
        </a:xfrm>
        <a:prstGeom prst="rect">
          <a:avLst/>
        </a:prstGeom>
        <a:solidFill>
          <a:srgbClr val="034EA2">
            <a:alpha val="49020"/>
          </a:srgbClr>
        </a:solidFill>
        <a:ln w="12700" cap="flat" cmpd="sng" algn="ctr">
          <a:noFill/>
          <a:prstDash val="solid"/>
          <a:miter lim="800000"/>
        </a:ln>
        <a:effectLst/>
      </dgm:spPr>
      <dgm:t>
        <a:bodyPr/>
        <a:lstStyle/>
        <a:p>
          <a:pPr>
            <a:buChar char="•"/>
          </a:pPr>
          <a:endParaRPr lang="en-GB" sz="1400" noProof="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67B72EE4-34F4-4A80-9382-925E72CA2F90}" type="parTrans" cxnId="{CD89E0C2-DE43-4F34-A0C9-B74232CB0F3A}">
      <dgm:prSet/>
      <dgm:spPr/>
      <dgm:t>
        <a:bodyPr/>
        <a:lstStyle/>
        <a:p>
          <a:endParaRPr lang="de-DE"/>
        </a:p>
      </dgm:t>
    </dgm:pt>
    <dgm:pt modelId="{4F470FB7-1FB0-43DF-BD62-9D3A4D17DB66}" type="sibTrans" cxnId="{CD89E0C2-DE43-4F34-A0C9-B74232CB0F3A}">
      <dgm:prSet/>
      <dgm:spPr/>
      <dgm:t>
        <a:bodyPr/>
        <a:lstStyle/>
        <a:p>
          <a:endParaRPr lang="de-DE"/>
        </a:p>
      </dgm:t>
    </dgm:pt>
    <dgm:pt modelId="{1BC8BF17-3DB8-45EB-A1CC-DE01E9C97321}">
      <dgm:prSet custT="1"/>
      <dgm:spPr>
        <a:xfrm>
          <a:off x="2160932" y="0"/>
          <a:ext cx="1937303" cy="691200"/>
        </a:xfrm>
        <a:prstGeom prst="rect">
          <a:avLst/>
        </a:prstGeom>
        <a:solidFill>
          <a:srgbClr val="4BC5DE"/>
        </a:solidFill>
        <a:ln w="12700" cap="flat" cmpd="sng" algn="ctr">
          <a:noFill/>
          <a:prstDash val="solid"/>
          <a:miter lim="800000"/>
        </a:ln>
        <a:effectLst/>
      </dgm:spPr>
      <dgm:t>
        <a:bodyPr/>
        <a:lstStyle/>
        <a:p>
          <a:pPr>
            <a:buNone/>
          </a:pPr>
          <a:r>
            <a:rPr lang="de-DE" sz="1600" b="1" kern="1200" dirty="0">
              <a:solidFill>
                <a:srgbClr val="FFFFFF"/>
              </a:solidFill>
              <a:latin typeface="Arial" panose="020B0604020202020204" pitchFamily="34" charset="0"/>
              <a:ea typeface="+mn-ea"/>
              <a:cs typeface="Arial" panose="020B0604020202020204" pitchFamily="34" charset="0"/>
            </a:rPr>
            <a:t>Driven by </a:t>
          </a:r>
          <a:r>
            <a:rPr lang="en-GB" sz="1600" b="1" kern="1200" noProof="0" dirty="0">
              <a:solidFill>
                <a:srgbClr val="FFFFFF"/>
              </a:solidFill>
              <a:latin typeface="Arial" panose="020B0604020202020204" pitchFamily="34" charset="0"/>
              <a:ea typeface="+mn-ea"/>
              <a:cs typeface="Arial" panose="020B0604020202020204" pitchFamily="34" charset="0"/>
            </a:rPr>
            <a:t>collective</a:t>
          </a:r>
          <a:r>
            <a:rPr lang="de-DE" sz="1600" b="1" kern="1200" dirty="0">
              <a:solidFill>
                <a:srgbClr val="FFFFFF"/>
              </a:solidFill>
              <a:latin typeface="Arial" panose="020B0604020202020204" pitchFamily="34" charset="0"/>
              <a:ea typeface="+mn-ea"/>
              <a:cs typeface="Arial" panose="020B0604020202020204" pitchFamily="34" charset="0"/>
            </a:rPr>
            <a:t> agreements at a range of levels</a:t>
          </a:r>
        </a:p>
      </dgm:t>
    </dgm:pt>
    <dgm:pt modelId="{A9A6FEE8-1771-4AEE-8EAD-47819FFD49E5}" type="parTrans" cxnId="{38958C7F-3FCB-4211-85AB-00C8838D1DA8}">
      <dgm:prSet/>
      <dgm:spPr/>
      <dgm:t>
        <a:bodyPr/>
        <a:lstStyle/>
        <a:p>
          <a:endParaRPr lang="de-DE"/>
        </a:p>
      </dgm:t>
    </dgm:pt>
    <dgm:pt modelId="{CFDEA9E0-0FE8-45B3-9317-F183B7C592D3}" type="sibTrans" cxnId="{38958C7F-3FCB-4211-85AB-00C8838D1DA8}">
      <dgm:prSet/>
      <dgm:spPr/>
      <dgm:t>
        <a:bodyPr/>
        <a:lstStyle/>
        <a:p>
          <a:endParaRPr lang="de-DE"/>
        </a:p>
      </dgm:t>
    </dgm:pt>
    <dgm:pt modelId="{FB78B716-C10B-4825-99E0-5DD4ECE02759}">
      <dgm:prSet phldrT="[Text]" custT="1"/>
      <dgm:spPr>
        <a:xfrm>
          <a:off x="2160932" y="701921"/>
          <a:ext cx="1937303" cy="2816369"/>
        </a:xfrm>
        <a:prstGeom prst="rect">
          <a:avLst/>
        </a:prstGeom>
        <a:solidFill>
          <a:srgbClr val="4BC5DE">
            <a:alpha val="50196"/>
          </a:srgbClr>
        </a:solidFill>
        <a:ln w="12700" cap="flat" cmpd="sng" algn="ctr">
          <a:noFill/>
          <a:prstDash val="solid"/>
          <a:miter lim="800000"/>
        </a:ln>
        <a:effectLst/>
      </dgm:spPr>
      <dgm:t>
        <a:bodyPr/>
        <a:lstStyle/>
        <a:p>
          <a:pPr>
            <a:buChar char="•"/>
          </a:pPr>
          <a:r>
            <a:rPr lang="en-GB" sz="1400" kern="1200" noProof="0" dirty="0">
              <a:solidFill>
                <a:srgbClr val="4D4D4D"/>
              </a:solidFill>
              <a:latin typeface="Arial" panose="020B0604020202020204" pitchFamily="34" charset="0"/>
              <a:ea typeface="+mn-ea"/>
              <a:cs typeface="Arial" panose="020B0604020202020204" pitchFamily="34" charset="0"/>
            </a:rPr>
            <a:t>Collective agreements at various level play crucial role of shaping working time practices</a:t>
          </a:r>
        </a:p>
      </dgm:t>
    </dgm:pt>
    <dgm:pt modelId="{F8EEFB30-B7B0-46B5-A4EA-CA6E3F8CA294}" type="parTrans" cxnId="{AB0ECC3A-ED53-4B55-9378-B71B87602680}">
      <dgm:prSet/>
      <dgm:spPr/>
      <dgm:t>
        <a:bodyPr/>
        <a:lstStyle/>
        <a:p>
          <a:endParaRPr lang="de-DE"/>
        </a:p>
      </dgm:t>
    </dgm:pt>
    <dgm:pt modelId="{D02709A9-98F3-4EEF-B915-0D486734C632}" type="sibTrans" cxnId="{AB0ECC3A-ED53-4B55-9378-B71B87602680}">
      <dgm:prSet/>
      <dgm:spPr/>
      <dgm:t>
        <a:bodyPr/>
        <a:lstStyle/>
        <a:p>
          <a:endParaRPr lang="de-DE"/>
        </a:p>
      </dgm:t>
    </dgm:pt>
    <dgm:pt modelId="{A77B8A50-E484-4724-AD0E-C3C8A3AF6447}">
      <dgm:prSet phldrT="[Text]" custT="1"/>
      <dgm:spPr>
        <a:xfrm>
          <a:off x="2160932" y="701921"/>
          <a:ext cx="1937303" cy="2816369"/>
        </a:xfrm>
        <a:prstGeom prst="rect">
          <a:avLst/>
        </a:prstGeom>
        <a:solidFill>
          <a:srgbClr val="4BC5DE">
            <a:alpha val="50196"/>
          </a:srgbClr>
        </a:solidFill>
        <a:ln w="12700" cap="flat" cmpd="sng" algn="ctr">
          <a:noFill/>
          <a:prstDash val="solid"/>
          <a:miter lim="800000"/>
        </a:ln>
        <a:effectLst/>
      </dgm:spPr>
      <dgm:t>
        <a:bodyPr/>
        <a:lstStyle/>
        <a:p>
          <a:pPr>
            <a:buChar char="•"/>
          </a:pPr>
          <a:r>
            <a:rPr lang="en-GB" sz="1400" kern="1200" noProof="0" dirty="0">
              <a:solidFill>
                <a:srgbClr val="4D4D4D"/>
              </a:solidFill>
              <a:latin typeface="Arial" panose="020B0604020202020204" pitchFamily="34" charset="0"/>
              <a:ea typeface="+mn-ea"/>
              <a:cs typeface="Arial" panose="020B0604020202020204" pitchFamily="34" charset="0"/>
            </a:rPr>
            <a:t>Significant role of the social partners at company level</a:t>
          </a:r>
        </a:p>
      </dgm:t>
    </dgm:pt>
    <dgm:pt modelId="{6CD7DBAC-4087-429C-A8B8-9A6432C69F88}" type="parTrans" cxnId="{CAF32780-B97D-4FBC-A5A9-E4C61691BBB0}">
      <dgm:prSet/>
      <dgm:spPr/>
      <dgm:t>
        <a:bodyPr/>
        <a:lstStyle/>
        <a:p>
          <a:endParaRPr lang="de-DE"/>
        </a:p>
      </dgm:t>
    </dgm:pt>
    <dgm:pt modelId="{1039B9B1-0BA2-44CD-B936-B4E7378C9829}" type="sibTrans" cxnId="{CAF32780-B97D-4FBC-A5A9-E4C61691BBB0}">
      <dgm:prSet/>
      <dgm:spPr/>
      <dgm:t>
        <a:bodyPr/>
        <a:lstStyle/>
        <a:p>
          <a:endParaRPr lang="de-DE"/>
        </a:p>
      </dgm:t>
    </dgm:pt>
    <dgm:pt modelId="{37DBA110-ED8E-4241-ACCA-78819021FED5}">
      <dgm:prSet phldrT="[Text]" custT="1"/>
      <dgm:spPr>
        <a:xfrm>
          <a:off x="6628799" y="701921"/>
          <a:ext cx="1937303" cy="2816369"/>
        </a:xfrm>
        <a:prstGeom prst="rect">
          <a:avLst/>
        </a:prstGeom>
        <a:solidFill>
          <a:srgbClr val="1E858B">
            <a:alpha val="49804"/>
          </a:srgbClr>
        </a:solidFill>
        <a:ln w="12700" cap="flat" cmpd="sng" algn="ctr">
          <a:noFill/>
          <a:prstDash val="solid"/>
          <a:miter lim="800000"/>
        </a:ln>
        <a:effectLst/>
      </dgm:spPr>
      <dgm:t>
        <a:bodyPr/>
        <a:lstStyle/>
        <a:p>
          <a:pPr>
            <a:buFont typeface="Wingdings" panose="05000000000000000000" pitchFamily="2" charset="2"/>
            <a:buNone/>
          </a:pPr>
          <a:r>
            <a:rPr lang="en-GB" sz="1400" noProof="0" dirty="0">
              <a:solidFill>
                <a:srgbClr val="283583"/>
              </a:solidFill>
              <a:latin typeface="Arial" panose="020B0604020202020204" pitchFamily="34" charset="0"/>
              <a:ea typeface="+mn-ea"/>
              <a:cs typeface="Arial" panose="020B0604020202020204" pitchFamily="34" charset="0"/>
            </a:rPr>
            <a:t>HR, HU, SK, BG, CZ, IE, CY, LV, LT, MT, RO, EE, PL</a:t>
          </a:r>
        </a:p>
      </dgm:t>
    </dgm:pt>
    <dgm:pt modelId="{3EC90831-B14B-44B7-8699-91BB58EEFB20}" type="parTrans" cxnId="{F9A8FA12-031B-4D0F-A5EA-B1E655356884}">
      <dgm:prSet/>
      <dgm:spPr/>
      <dgm:t>
        <a:bodyPr/>
        <a:lstStyle/>
        <a:p>
          <a:endParaRPr lang="de-DE"/>
        </a:p>
      </dgm:t>
    </dgm:pt>
    <dgm:pt modelId="{476615D5-DE2C-4560-8DAB-CD941BCCDFC8}" type="sibTrans" cxnId="{F9A8FA12-031B-4D0F-A5EA-B1E655356884}">
      <dgm:prSet/>
      <dgm:spPr/>
      <dgm:t>
        <a:bodyPr/>
        <a:lstStyle/>
        <a:p>
          <a:endParaRPr lang="de-DE"/>
        </a:p>
      </dgm:t>
    </dgm:pt>
    <dgm:pt modelId="{5843251E-BD03-48A6-AAED-CBB386F812D4}">
      <dgm:prSet phldrT="[Text]" custT="1"/>
      <dgm:spPr>
        <a:xfrm>
          <a:off x="6628799" y="701921"/>
          <a:ext cx="1937303" cy="2816369"/>
        </a:xfrm>
        <a:prstGeom prst="rect">
          <a:avLst/>
        </a:prstGeom>
        <a:solidFill>
          <a:srgbClr val="1E858B">
            <a:alpha val="49804"/>
          </a:srgbClr>
        </a:solidFill>
        <a:ln w="12700" cap="flat" cmpd="sng" algn="ctr">
          <a:noFill/>
          <a:prstDash val="solid"/>
          <a:miter lim="800000"/>
        </a:ln>
        <a:effectLst/>
      </dgm:spPr>
      <dgm:t>
        <a:bodyPr/>
        <a:lstStyle/>
        <a:p>
          <a:pPr>
            <a:buChar char="•"/>
          </a:pPr>
          <a:endParaRPr lang="en-GB" sz="1400" noProof="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01B75776-9727-4ECB-AF1A-F059A9023291}" type="parTrans" cxnId="{09E6BFF9-ADEF-4AF2-8230-0C46B57A6A53}">
      <dgm:prSet/>
      <dgm:spPr/>
      <dgm:t>
        <a:bodyPr/>
        <a:lstStyle/>
        <a:p>
          <a:endParaRPr lang="de-DE"/>
        </a:p>
      </dgm:t>
    </dgm:pt>
    <dgm:pt modelId="{EA486154-4B52-4B7D-A36A-07139A9D48A9}" type="sibTrans" cxnId="{09E6BFF9-ADEF-4AF2-8230-0C46B57A6A53}">
      <dgm:prSet/>
      <dgm:spPr/>
      <dgm:t>
        <a:bodyPr/>
        <a:lstStyle/>
        <a:p>
          <a:endParaRPr lang="de-DE"/>
        </a:p>
      </dgm:t>
    </dgm:pt>
    <dgm:pt modelId="{FC6EA644-3580-450C-82B0-F733750D1C90}">
      <dgm:prSet phldrT="[Text]" custT="1"/>
      <dgm:spPr>
        <a:xfrm>
          <a:off x="2160932" y="701921"/>
          <a:ext cx="1937303" cy="2816369"/>
        </a:xfrm>
        <a:prstGeom prst="rect">
          <a:avLst/>
        </a:prstGeom>
        <a:solidFill>
          <a:srgbClr val="4BC5DE">
            <a:alpha val="50196"/>
          </a:srgbClr>
        </a:solidFill>
        <a:ln w="12700" cap="flat" cmpd="sng" algn="ctr">
          <a:noFill/>
          <a:prstDash val="solid"/>
          <a:miter lim="800000"/>
        </a:ln>
        <a:effectLst/>
      </dgm:spPr>
      <dgm:t>
        <a:bodyPr/>
        <a:lstStyle/>
        <a:p>
          <a:pPr>
            <a:buFont typeface="Wingdings" panose="05000000000000000000" pitchFamily="2" charset="2"/>
            <a:buChar char="Ø"/>
          </a:pPr>
          <a:endParaRPr lang="en-GB" sz="1400" kern="1200" noProof="0" dirty="0">
            <a:solidFill>
              <a:srgbClr val="283583"/>
            </a:solidFill>
            <a:latin typeface="Arial" panose="020B0604020202020204" pitchFamily="34" charset="0"/>
            <a:ea typeface="+mn-ea"/>
            <a:cs typeface="Arial" panose="020B0604020202020204" pitchFamily="34" charset="0"/>
          </a:endParaRPr>
        </a:p>
      </dgm:t>
    </dgm:pt>
    <dgm:pt modelId="{F252E0A3-22D9-4300-8E9B-B3E7470E3138}" type="parTrans" cxnId="{BB60D81C-B7B2-452E-A7BF-D091D334C19C}">
      <dgm:prSet/>
      <dgm:spPr/>
      <dgm:t>
        <a:bodyPr/>
        <a:lstStyle/>
        <a:p>
          <a:endParaRPr lang="nl-NL"/>
        </a:p>
      </dgm:t>
    </dgm:pt>
    <dgm:pt modelId="{0F5C494B-F840-454E-AB4B-3B6C485684F8}" type="sibTrans" cxnId="{BB60D81C-B7B2-452E-A7BF-D091D334C19C}">
      <dgm:prSet/>
      <dgm:spPr/>
      <dgm:t>
        <a:bodyPr/>
        <a:lstStyle/>
        <a:p>
          <a:endParaRPr lang="nl-NL"/>
        </a:p>
      </dgm:t>
    </dgm:pt>
    <dgm:pt modelId="{BBCBB04D-35B2-443C-8687-DDA412DE04BB}">
      <dgm:prSet custT="1"/>
      <dgm:spPr>
        <a:solidFill>
          <a:srgbClr val="FED96E">
            <a:alpha val="90000"/>
          </a:srgbClr>
        </a:solidFill>
      </dgm:spPr>
      <dgm:t>
        <a:bodyPr/>
        <a:lstStyle/>
        <a:p>
          <a:pPr>
            <a:buChar char="•"/>
          </a:pPr>
          <a:r>
            <a:rPr lang="en-GB" sz="1400" noProof="0" dirty="0">
              <a:solidFill>
                <a:srgbClr val="4D4D4D"/>
              </a:solidFill>
              <a:latin typeface="+mj-lt"/>
              <a:ea typeface="+mn-ea"/>
              <a:cs typeface="Arial" panose="020B0604020202020204" pitchFamily="34" charset="0"/>
            </a:rPr>
            <a:t>Government and legal regulation (also by declaring collective agreements generally binding) plays a significant role</a:t>
          </a:r>
          <a:endParaRPr lang="nl-NL" sz="1400" dirty="0">
            <a:latin typeface="+mj-lt"/>
          </a:endParaRPr>
        </a:p>
      </dgm:t>
    </dgm:pt>
    <dgm:pt modelId="{9C990F1A-85E5-4ECC-A81A-D69BEC83D552}" type="parTrans" cxnId="{364FA0F0-A9DA-4222-AB86-9DC4B6CE8C57}">
      <dgm:prSet/>
      <dgm:spPr/>
      <dgm:t>
        <a:bodyPr/>
        <a:lstStyle/>
        <a:p>
          <a:endParaRPr lang="nl-NL"/>
        </a:p>
      </dgm:t>
    </dgm:pt>
    <dgm:pt modelId="{CADA5166-C684-421A-898F-AB365AA55C33}" type="sibTrans" cxnId="{364FA0F0-A9DA-4222-AB86-9DC4B6CE8C57}">
      <dgm:prSet/>
      <dgm:spPr/>
      <dgm:t>
        <a:bodyPr/>
        <a:lstStyle/>
        <a:p>
          <a:endParaRPr lang="nl-NL"/>
        </a:p>
      </dgm:t>
    </dgm:pt>
    <dgm:pt modelId="{8660EAD6-931D-4E9E-A44B-A4206C653029}">
      <dgm:prSet custT="1"/>
      <dgm:spPr/>
      <dgm:t>
        <a:bodyPr/>
        <a:lstStyle/>
        <a:p>
          <a:endParaRPr lang="en-GB" sz="1400" noProof="0" dirty="0">
            <a:solidFill>
              <a:srgbClr val="4D4D4D"/>
            </a:solidFill>
            <a:latin typeface="+mj-lt"/>
            <a:ea typeface="+mn-ea"/>
            <a:cs typeface="Arial" panose="020B0604020202020204" pitchFamily="34" charset="0"/>
          </a:endParaRPr>
        </a:p>
      </dgm:t>
    </dgm:pt>
    <dgm:pt modelId="{06532BC1-6325-4C7F-BE80-3E0E1B05AE34}" type="parTrans" cxnId="{057CC6C5-0C1E-4D47-A392-024BC01BADF6}">
      <dgm:prSet/>
      <dgm:spPr/>
      <dgm:t>
        <a:bodyPr/>
        <a:lstStyle/>
        <a:p>
          <a:endParaRPr lang="nl-NL"/>
        </a:p>
      </dgm:t>
    </dgm:pt>
    <dgm:pt modelId="{BCD17034-AD4D-4F5A-B8CB-41CC6969A4BA}" type="sibTrans" cxnId="{057CC6C5-0C1E-4D47-A392-024BC01BADF6}">
      <dgm:prSet/>
      <dgm:spPr/>
      <dgm:t>
        <a:bodyPr/>
        <a:lstStyle/>
        <a:p>
          <a:endParaRPr lang="nl-NL"/>
        </a:p>
      </dgm:t>
    </dgm:pt>
    <dgm:pt modelId="{45D14101-0828-4806-8239-05AA532D799C}">
      <dgm:prSet custT="1"/>
      <dgm:spPr/>
      <dgm:t>
        <a:bodyPr/>
        <a:lstStyle/>
        <a:p>
          <a:endParaRPr lang="en-GB" sz="1400" noProof="0" dirty="0">
            <a:solidFill>
              <a:srgbClr val="4D4D4D"/>
            </a:solidFill>
            <a:latin typeface="+mj-lt"/>
            <a:ea typeface="+mn-ea"/>
            <a:cs typeface="Arial" panose="020B0604020202020204" pitchFamily="34" charset="0"/>
          </a:endParaRPr>
        </a:p>
      </dgm:t>
    </dgm:pt>
    <dgm:pt modelId="{405B9D52-D84E-4D58-AB62-54805BA2207C}" type="parTrans" cxnId="{AB5E278A-9F95-461C-AFB9-B8AD3C69F93E}">
      <dgm:prSet/>
      <dgm:spPr/>
      <dgm:t>
        <a:bodyPr/>
        <a:lstStyle/>
        <a:p>
          <a:endParaRPr lang="nl-NL"/>
        </a:p>
      </dgm:t>
    </dgm:pt>
    <dgm:pt modelId="{7E6B2229-64A9-4C78-93D5-97A784697D94}" type="sibTrans" cxnId="{AB5E278A-9F95-461C-AFB9-B8AD3C69F93E}">
      <dgm:prSet/>
      <dgm:spPr/>
      <dgm:t>
        <a:bodyPr/>
        <a:lstStyle/>
        <a:p>
          <a:endParaRPr lang="nl-NL"/>
        </a:p>
      </dgm:t>
    </dgm:pt>
    <dgm:pt modelId="{390484EC-D7F7-47E1-B7DE-FEA7FB1D907E}">
      <dgm:prSet custT="1"/>
      <dgm:spPr/>
      <dgm:t>
        <a:bodyPr/>
        <a:lstStyle/>
        <a:p>
          <a:r>
            <a:rPr lang="en-GB" sz="1400" noProof="0" dirty="0">
              <a:solidFill>
                <a:srgbClr val="4D4D4D"/>
              </a:solidFill>
              <a:latin typeface="+mj-lt"/>
              <a:ea typeface="+mn-ea"/>
              <a:cs typeface="Arial" panose="020B0604020202020204" pitchFamily="34" charset="0"/>
            </a:rPr>
            <a:t>Collective agreements and social dialogue role very much depends on company-level situation</a:t>
          </a:r>
        </a:p>
      </dgm:t>
    </dgm:pt>
    <dgm:pt modelId="{03AF4709-C0BA-4477-BC7E-885F4CDB0B91}" type="parTrans" cxnId="{BFDAE97C-FE53-48B9-838D-B6CF3CA58FBD}">
      <dgm:prSet/>
      <dgm:spPr/>
      <dgm:t>
        <a:bodyPr/>
        <a:lstStyle/>
        <a:p>
          <a:endParaRPr lang="nl-NL"/>
        </a:p>
      </dgm:t>
    </dgm:pt>
    <dgm:pt modelId="{68E63031-CE1D-45C4-9EC7-96A8342AD7E5}" type="sibTrans" cxnId="{BFDAE97C-FE53-48B9-838D-B6CF3CA58FBD}">
      <dgm:prSet/>
      <dgm:spPr/>
      <dgm:t>
        <a:bodyPr/>
        <a:lstStyle/>
        <a:p>
          <a:endParaRPr lang="nl-NL"/>
        </a:p>
      </dgm:t>
    </dgm:pt>
    <dgm:pt modelId="{D8C6CBE2-61A4-418D-AEBE-52617091EF0F}">
      <dgm:prSet custT="1"/>
      <dgm:spPr/>
      <dgm:t>
        <a:bodyPr/>
        <a:lstStyle/>
        <a:p>
          <a:pPr>
            <a:buNone/>
          </a:pPr>
          <a:r>
            <a:rPr lang="de-DE" sz="1400" dirty="0">
              <a:solidFill>
                <a:srgbClr val="283583"/>
              </a:solidFill>
              <a:latin typeface="+mj-lt"/>
              <a:ea typeface="+mn-ea"/>
              <a:cs typeface="Arial" panose="020B0604020202020204" pitchFamily="34" charset="0"/>
            </a:rPr>
            <a:t>BE, EL, ES, FR, IT, PT, SI</a:t>
          </a:r>
          <a:br>
            <a:rPr lang="de-DE" sz="1400" dirty="0">
              <a:solidFill>
                <a:srgbClr val="283583"/>
              </a:solidFill>
              <a:latin typeface="+mj-lt"/>
              <a:ea typeface="+mn-ea"/>
              <a:cs typeface="Arial" panose="020B0604020202020204" pitchFamily="34" charset="0"/>
            </a:rPr>
          </a:br>
          <a:r>
            <a:rPr lang="de-DE" sz="1400" dirty="0">
              <a:solidFill>
                <a:srgbClr val="283583"/>
              </a:solidFill>
              <a:latin typeface="+mj-lt"/>
              <a:ea typeface="+mn-ea"/>
              <a:cs typeface="Arial" panose="020B0604020202020204" pitchFamily="34" charset="0"/>
            </a:rPr>
            <a:t> </a:t>
          </a:r>
          <a:endParaRPr lang="en-GB" sz="1400" noProof="0" dirty="0">
            <a:solidFill>
              <a:srgbClr val="4D4D4D"/>
            </a:solidFill>
            <a:latin typeface="+mj-lt"/>
            <a:ea typeface="+mn-ea"/>
            <a:cs typeface="Arial" panose="020B0604020202020204" pitchFamily="34" charset="0"/>
          </a:endParaRPr>
        </a:p>
      </dgm:t>
    </dgm:pt>
    <dgm:pt modelId="{9D3E9D36-D140-4D90-BBC2-80FF7EA14B38}" type="parTrans" cxnId="{1A5C004F-CEA5-485C-B297-7D5874D2A7D2}">
      <dgm:prSet/>
      <dgm:spPr/>
      <dgm:t>
        <a:bodyPr/>
        <a:lstStyle/>
        <a:p>
          <a:endParaRPr lang="nl-NL"/>
        </a:p>
      </dgm:t>
    </dgm:pt>
    <dgm:pt modelId="{546F1D91-E0CF-477C-AC55-BBAA2A1E3DBC}" type="sibTrans" cxnId="{1A5C004F-CEA5-485C-B297-7D5874D2A7D2}">
      <dgm:prSet/>
      <dgm:spPr/>
      <dgm:t>
        <a:bodyPr/>
        <a:lstStyle/>
        <a:p>
          <a:endParaRPr lang="nl-NL"/>
        </a:p>
      </dgm:t>
    </dgm:pt>
    <dgm:pt modelId="{0BAC1436-02AA-475B-A6FD-8DD43441DA5F}">
      <dgm:prSet custT="1"/>
      <dgm:spPr/>
      <dgm:t>
        <a:bodyPr/>
        <a:lstStyle/>
        <a:p>
          <a:endParaRPr lang="en-GB" sz="1400" noProof="0" dirty="0">
            <a:solidFill>
              <a:srgbClr val="4D4D4D"/>
            </a:solidFill>
            <a:latin typeface="+mj-lt"/>
            <a:ea typeface="+mn-ea"/>
            <a:cs typeface="Arial" panose="020B0604020202020204" pitchFamily="34" charset="0"/>
          </a:endParaRPr>
        </a:p>
      </dgm:t>
    </dgm:pt>
    <dgm:pt modelId="{B57F331F-C6D1-4815-BC7C-317FF8B49016}" type="parTrans" cxnId="{F232C701-6B18-4681-97B1-7FC29D6B65C0}">
      <dgm:prSet/>
      <dgm:spPr/>
      <dgm:t>
        <a:bodyPr/>
        <a:lstStyle/>
        <a:p>
          <a:endParaRPr lang="nl-NL"/>
        </a:p>
      </dgm:t>
    </dgm:pt>
    <dgm:pt modelId="{06DBA66C-C054-4F01-A2EF-658B1ED2B162}" type="sibTrans" cxnId="{F232C701-6B18-4681-97B1-7FC29D6B65C0}">
      <dgm:prSet/>
      <dgm:spPr/>
      <dgm:t>
        <a:bodyPr/>
        <a:lstStyle/>
        <a:p>
          <a:endParaRPr lang="nl-NL"/>
        </a:p>
      </dgm:t>
    </dgm:pt>
    <dgm:pt modelId="{9D61B747-0F5A-496E-9BD4-7A7BDAA22BA9}">
      <dgm:prSet custT="1"/>
      <dgm:spPr/>
      <dgm:t>
        <a:bodyPr/>
        <a:lstStyle/>
        <a:p>
          <a:endParaRPr lang="en-GB" sz="400" noProof="0" dirty="0">
            <a:solidFill>
              <a:srgbClr val="4D4D4D"/>
            </a:solidFill>
            <a:latin typeface="+mj-lt"/>
            <a:ea typeface="+mn-ea"/>
            <a:cs typeface="Arial" panose="020B0604020202020204" pitchFamily="34" charset="0"/>
          </a:endParaRPr>
        </a:p>
      </dgm:t>
    </dgm:pt>
    <dgm:pt modelId="{EDCA383A-159F-4FB7-A04D-BA8B0553C32C}" type="parTrans" cxnId="{B9FD2F9C-1094-41DD-AF50-AC8D407FAEA2}">
      <dgm:prSet/>
      <dgm:spPr/>
      <dgm:t>
        <a:bodyPr/>
        <a:lstStyle/>
        <a:p>
          <a:endParaRPr lang="nl-NL"/>
        </a:p>
      </dgm:t>
    </dgm:pt>
    <dgm:pt modelId="{BDD79CC1-F1A1-4AEA-A3E4-F05B311AC662}" type="sibTrans" cxnId="{B9FD2F9C-1094-41DD-AF50-AC8D407FAEA2}">
      <dgm:prSet/>
      <dgm:spPr/>
      <dgm:t>
        <a:bodyPr/>
        <a:lstStyle/>
        <a:p>
          <a:endParaRPr lang="nl-NL"/>
        </a:p>
      </dgm:t>
    </dgm:pt>
    <dgm:pt modelId="{3F6623D0-F06C-45F2-9BE6-0241CCD1F62A}">
      <dgm:prSet phldrT="[Text]" custT="1"/>
      <dgm:spPr>
        <a:xfrm>
          <a:off x="2160932" y="701921"/>
          <a:ext cx="1937303" cy="2816369"/>
        </a:xfrm>
        <a:solidFill>
          <a:srgbClr val="4BC5DE">
            <a:alpha val="50196"/>
          </a:srgbClr>
        </a:solidFill>
        <a:ln w="12700" cap="flat" cmpd="sng" algn="ctr">
          <a:noFill/>
          <a:prstDash val="solid"/>
          <a:miter lim="800000"/>
        </a:ln>
        <a:effectLst/>
      </dgm:spPr>
      <dgm:t>
        <a:bodyPr/>
        <a:lstStyle/>
        <a:p>
          <a:pPr>
            <a:buFont typeface="Wingdings" panose="05000000000000000000" pitchFamily="2" charset="2"/>
            <a:buNone/>
          </a:pPr>
          <a:endParaRPr lang="en-GB" sz="1400" kern="1200" noProof="0" dirty="0">
            <a:solidFill>
              <a:srgbClr val="283583"/>
            </a:solidFill>
            <a:latin typeface="Arial" panose="020B0604020202020204" pitchFamily="34" charset="0"/>
            <a:ea typeface="+mn-ea"/>
            <a:cs typeface="Arial" panose="020B0604020202020204" pitchFamily="34" charset="0"/>
          </a:endParaRPr>
        </a:p>
      </dgm:t>
    </dgm:pt>
    <dgm:pt modelId="{D1FBC744-50B0-4F7D-92E9-07BF1713FCEE}" type="parTrans" cxnId="{60B19715-161B-46E8-BF3F-8368A039FAEF}">
      <dgm:prSet/>
      <dgm:spPr/>
      <dgm:t>
        <a:bodyPr/>
        <a:lstStyle/>
        <a:p>
          <a:endParaRPr lang="nl-NL"/>
        </a:p>
      </dgm:t>
    </dgm:pt>
    <dgm:pt modelId="{533EDFDA-76FE-4C65-862C-C66A8AB297B7}" type="sibTrans" cxnId="{60B19715-161B-46E8-BF3F-8368A039FAEF}">
      <dgm:prSet/>
      <dgm:spPr/>
      <dgm:t>
        <a:bodyPr/>
        <a:lstStyle/>
        <a:p>
          <a:endParaRPr lang="nl-NL"/>
        </a:p>
      </dgm:t>
    </dgm:pt>
    <dgm:pt modelId="{B57227F2-7CCD-46EF-BEF2-A5234B40DEBE}">
      <dgm:prSet phldrT="[Text]" custT="1"/>
      <dgm:spPr>
        <a:xfrm>
          <a:off x="2160932" y="701921"/>
          <a:ext cx="1937303" cy="2816369"/>
        </a:xfrm>
        <a:solidFill>
          <a:srgbClr val="4BC5DE">
            <a:alpha val="50196"/>
          </a:srgbClr>
        </a:solidFill>
        <a:ln w="12700" cap="flat" cmpd="sng" algn="ctr">
          <a:noFill/>
          <a:prstDash val="solid"/>
          <a:miter lim="800000"/>
        </a:ln>
        <a:effectLst/>
      </dgm:spPr>
      <dgm:t>
        <a:bodyPr/>
        <a:lstStyle/>
        <a:p>
          <a:pPr>
            <a:buFont typeface="Wingdings" panose="05000000000000000000" pitchFamily="2" charset="2"/>
            <a:buNone/>
          </a:pPr>
          <a:endParaRPr lang="en-GB" sz="1400" kern="1200" noProof="0" dirty="0">
            <a:solidFill>
              <a:srgbClr val="283583"/>
            </a:solidFill>
            <a:latin typeface="Arial" panose="020B0604020202020204" pitchFamily="34" charset="0"/>
            <a:ea typeface="+mn-ea"/>
            <a:cs typeface="Arial" panose="020B0604020202020204" pitchFamily="34" charset="0"/>
          </a:endParaRPr>
        </a:p>
      </dgm:t>
    </dgm:pt>
    <dgm:pt modelId="{896CB0E1-B49B-4A64-BEBB-492E1F37BBCC}" type="parTrans" cxnId="{06B6BCF9-4863-4FD8-BDCD-4AB67A144060}">
      <dgm:prSet/>
      <dgm:spPr/>
      <dgm:t>
        <a:bodyPr/>
        <a:lstStyle/>
        <a:p>
          <a:endParaRPr lang="nl-NL"/>
        </a:p>
      </dgm:t>
    </dgm:pt>
    <dgm:pt modelId="{21F1C812-2662-47E8-A489-FD2B9CFE9CD2}" type="sibTrans" cxnId="{06B6BCF9-4863-4FD8-BDCD-4AB67A144060}">
      <dgm:prSet/>
      <dgm:spPr/>
      <dgm:t>
        <a:bodyPr/>
        <a:lstStyle/>
        <a:p>
          <a:endParaRPr lang="nl-NL"/>
        </a:p>
      </dgm:t>
    </dgm:pt>
    <dgm:pt modelId="{4A194B79-3B02-4FB6-B2D0-855F64A0649E}">
      <dgm:prSet phldrT="[Text]" custT="1"/>
      <dgm:spPr>
        <a:xfrm>
          <a:off x="2160932" y="701921"/>
          <a:ext cx="1937303" cy="2816369"/>
        </a:xfrm>
        <a:solidFill>
          <a:srgbClr val="4BC5DE">
            <a:alpha val="50196"/>
          </a:srgbClr>
        </a:solidFill>
        <a:ln w="12700" cap="flat" cmpd="sng" algn="ctr">
          <a:noFill/>
          <a:prstDash val="solid"/>
          <a:miter lim="800000"/>
        </a:ln>
        <a:effectLst/>
      </dgm:spPr>
      <dgm:t>
        <a:bodyPr/>
        <a:lstStyle/>
        <a:p>
          <a:pPr>
            <a:buFont typeface="Wingdings" panose="05000000000000000000" pitchFamily="2" charset="2"/>
            <a:buNone/>
          </a:pPr>
          <a:endParaRPr lang="en-GB" sz="1400" kern="1200" noProof="0" dirty="0">
            <a:solidFill>
              <a:srgbClr val="283583"/>
            </a:solidFill>
            <a:latin typeface="Arial" panose="020B0604020202020204" pitchFamily="34" charset="0"/>
            <a:ea typeface="+mn-ea"/>
            <a:cs typeface="Arial" panose="020B0604020202020204" pitchFamily="34" charset="0"/>
          </a:endParaRPr>
        </a:p>
      </dgm:t>
    </dgm:pt>
    <dgm:pt modelId="{B90FFEF7-76EF-4591-B299-41A4E05961DB}" type="parTrans" cxnId="{5ED7DF63-6567-40F0-BA1B-EE084B061880}">
      <dgm:prSet/>
      <dgm:spPr/>
      <dgm:t>
        <a:bodyPr/>
        <a:lstStyle/>
        <a:p>
          <a:endParaRPr lang="nl-NL"/>
        </a:p>
      </dgm:t>
    </dgm:pt>
    <dgm:pt modelId="{10D61E41-BAC6-4C46-A6D0-B4F50E96EEC4}" type="sibTrans" cxnId="{5ED7DF63-6567-40F0-BA1B-EE084B061880}">
      <dgm:prSet/>
      <dgm:spPr/>
      <dgm:t>
        <a:bodyPr/>
        <a:lstStyle/>
        <a:p>
          <a:endParaRPr lang="nl-NL"/>
        </a:p>
      </dgm:t>
    </dgm:pt>
    <dgm:pt modelId="{62338234-1486-4F94-BAAE-2455B46F14B1}">
      <dgm:prSet phldrT="[Text]" custT="1"/>
      <dgm:spPr>
        <a:xfrm>
          <a:off x="2160932" y="701921"/>
          <a:ext cx="1937303" cy="2816369"/>
        </a:xfrm>
        <a:solidFill>
          <a:srgbClr val="4BC5DE">
            <a:alpha val="50196"/>
          </a:srgbClr>
        </a:solidFill>
        <a:ln w="12700" cap="flat" cmpd="sng" algn="ctr">
          <a:noFill/>
          <a:prstDash val="solid"/>
          <a:miter lim="800000"/>
        </a:ln>
        <a:effectLst/>
      </dgm:spPr>
      <dgm:t>
        <a:bodyPr/>
        <a:lstStyle/>
        <a:p>
          <a:pPr>
            <a:buFont typeface="Wingdings" panose="05000000000000000000" pitchFamily="2" charset="2"/>
            <a:buNone/>
          </a:pPr>
          <a:endParaRPr lang="en-GB" sz="1400" kern="1200" noProof="0" dirty="0">
            <a:solidFill>
              <a:srgbClr val="283583"/>
            </a:solidFill>
            <a:latin typeface="Arial" panose="020B0604020202020204" pitchFamily="34" charset="0"/>
            <a:ea typeface="+mn-ea"/>
            <a:cs typeface="Arial" panose="020B0604020202020204" pitchFamily="34" charset="0"/>
          </a:endParaRPr>
        </a:p>
      </dgm:t>
    </dgm:pt>
    <dgm:pt modelId="{51E921AF-83B1-412A-AFAE-055EBBB35D5D}" type="parTrans" cxnId="{1B2D2FE7-3BFB-41D1-8269-4A28CF5BF481}">
      <dgm:prSet/>
      <dgm:spPr/>
      <dgm:t>
        <a:bodyPr/>
        <a:lstStyle/>
        <a:p>
          <a:endParaRPr lang="nl-NL"/>
        </a:p>
      </dgm:t>
    </dgm:pt>
    <dgm:pt modelId="{0623C918-E106-4CD0-BCDB-98580F1F7F52}" type="sibTrans" cxnId="{1B2D2FE7-3BFB-41D1-8269-4A28CF5BF481}">
      <dgm:prSet/>
      <dgm:spPr/>
      <dgm:t>
        <a:bodyPr/>
        <a:lstStyle/>
        <a:p>
          <a:endParaRPr lang="nl-NL"/>
        </a:p>
      </dgm:t>
    </dgm:pt>
    <dgm:pt modelId="{C59827DE-D5B6-4713-BDBE-ED111711B617}">
      <dgm:prSet phldrT="[Text]" custT="1"/>
      <dgm:spPr>
        <a:xfrm>
          <a:off x="2160932" y="701921"/>
          <a:ext cx="1937303" cy="2816369"/>
        </a:xfrm>
        <a:solidFill>
          <a:srgbClr val="4BC5DE">
            <a:alpha val="50196"/>
          </a:srgbClr>
        </a:solidFill>
        <a:ln w="12700" cap="flat" cmpd="sng" algn="ctr">
          <a:noFill/>
          <a:prstDash val="solid"/>
          <a:miter lim="800000"/>
        </a:ln>
        <a:effectLst/>
      </dgm:spPr>
      <dgm:t>
        <a:bodyPr/>
        <a:lstStyle/>
        <a:p>
          <a:pPr>
            <a:buFont typeface="Wingdings" panose="05000000000000000000" pitchFamily="2" charset="2"/>
            <a:buNone/>
          </a:pPr>
          <a:endParaRPr lang="en-GB" sz="1400" kern="1200" noProof="0" dirty="0">
            <a:solidFill>
              <a:srgbClr val="283583"/>
            </a:solidFill>
            <a:latin typeface="Arial" panose="020B0604020202020204" pitchFamily="34" charset="0"/>
            <a:ea typeface="+mn-ea"/>
            <a:cs typeface="Arial" panose="020B0604020202020204" pitchFamily="34" charset="0"/>
          </a:endParaRPr>
        </a:p>
      </dgm:t>
    </dgm:pt>
    <dgm:pt modelId="{21190B40-57C2-4CB5-ABE5-80BB3C4A72F1}" type="parTrans" cxnId="{25BB1B34-2D34-422F-BBA4-010D01ADE450}">
      <dgm:prSet/>
      <dgm:spPr/>
      <dgm:t>
        <a:bodyPr/>
        <a:lstStyle/>
        <a:p>
          <a:endParaRPr lang="nl-NL"/>
        </a:p>
      </dgm:t>
    </dgm:pt>
    <dgm:pt modelId="{649F6780-37FA-4D46-B69E-E4FB268C2A7A}" type="sibTrans" cxnId="{25BB1B34-2D34-422F-BBA4-010D01ADE450}">
      <dgm:prSet/>
      <dgm:spPr/>
      <dgm:t>
        <a:bodyPr/>
        <a:lstStyle/>
        <a:p>
          <a:endParaRPr lang="nl-NL"/>
        </a:p>
      </dgm:t>
    </dgm:pt>
    <dgm:pt modelId="{6F50CDDF-C0BA-4BEE-9C91-73972CE57864}">
      <dgm:prSet phldrT="[Text]" custT="1"/>
      <dgm:spPr>
        <a:xfrm>
          <a:off x="2160932" y="701921"/>
          <a:ext cx="1937303" cy="2816369"/>
        </a:xfrm>
        <a:solidFill>
          <a:srgbClr val="4BC5DE">
            <a:alpha val="50196"/>
          </a:srgbClr>
        </a:solidFill>
        <a:ln w="12700" cap="flat" cmpd="sng" algn="ctr">
          <a:noFill/>
          <a:prstDash val="solid"/>
          <a:miter lim="800000"/>
        </a:ln>
        <a:effectLst/>
      </dgm:spPr>
      <dgm:t>
        <a:bodyPr/>
        <a:lstStyle/>
        <a:p>
          <a:pPr>
            <a:buFont typeface="Wingdings" panose="05000000000000000000" pitchFamily="2" charset="2"/>
            <a:buNone/>
          </a:pPr>
          <a:r>
            <a:rPr lang="en-GB" sz="1400" kern="1200" noProof="0" dirty="0">
              <a:solidFill>
                <a:srgbClr val="283583"/>
              </a:solidFill>
              <a:latin typeface="Arial" panose="020B0604020202020204" pitchFamily="34" charset="0"/>
              <a:ea typeface="+mn-ea"/>
              <a:cs typeface="Arial" panose="020B0604020202020204" pitchFamily="34" charset="0"/>
            </a:rPr>
            <a:t>DK, CY, FI, SE</a:t>
          </a:r>
        </a:p>
      </dgm:t>
    </dgm:pt>
    <dgm:pt modelId="{9E030D26-83FE-433E-9A46-E48BB798689D}" type="parTrans" cxnId="{FB71F346-1482-42FD-BA3C-67BA08537D18}">
      <dgm:prSet/>
      <dgm:spPr/>
      <dgm:t>
        <a:bodyPr/>
        <a:lstStyle/>
        <a:p>
          <a:endParaRPr lang="nl-NL"/>
        </a:p>
      </dgm:t>
    </dgm:pt>
    <dgm:pt modelId="{D77D0C89-3B59-4753-A495-15CE8362FDDB}" type="sibTrans" cxnId="{FB71F346-1482-42FD-BA3C-67BA08537D18}">
      <dgm:prSet/>
      <dgm:spPr/>
      <dgm:t>
        <a:bodyPr/>
        <a:lstStyle/>
        <a:p>
          <a:endParaRPr lang="nl-NL"/>
        </a:p>
      </dgm:t>
    </dgm:pt>
    <dgm:pt modelId="{459EF17C-AA84-4A10-A866-6221D590D8F4}">
      <dgm:prSet phldrT="[Text]" custT="1"/>
      <dgm:spPr>
        <a:xfrm>
          <a:off x="3221" y="701921"/>
          <a:ext cx="1937303" cy="2816369"/>
        </a:xfrm>
        <a:solidFill>
          <a:srgbClr val="034EA2">
            <a:alpha val="49020"/>
          </a:srgbClr>
        </a:solidFill>
        <a:ln w="12700" cap="flat" cmpd="sng" algn="ctr">
          <a:noFill/>
          <a:prstDash val="solid"/>
          <a:miter lim="800000"/>
        </a:ln>
        <a:effectLst/>
      </dgm:spPr>
      <dgm:t>
        <a:bodyPr/>
        <a:lstStyle/>
        <a:p>
          <a:pPr>
            <a:buFont typeface="Wingdings" panose="05000000000000000000" pitchFamily="2" charset="2"/>
            <a:buNone/>
          </a:pPr>
          <a:endParaRPr lang="en-GB" sz="1400" noProof="0" dirty="0">
            <a:solidFill>
              <a:srgbClr val="283583"/>
            </a:solidFill>
            <a:latin typeface="Arial" panose="020B0604020202020204" pitchFamily="34" charset="0"/>
            <a:ea typeface="+mn-ea"/>
            <a:cs typeface="Arial" panose="020B0604020202020204" pitchFamily="34" charset="0"/>
          </a:endParaRPr>
        </a:p>
      </dgm:t>
    </dgm:pt>
    <dgm:pt modelId="{B22F98D6-2A03-49D8-A3ED-DC4657346DE5}" type="parTrans" cxnId="{45AFB578-B9D8-429B-811A-27AEED2C65BC}">
      <dgm:prSet/>
      <dgm:spPr/>
      <dgm:t>
        <a:bodyPr/>
        <a:lstStyle/>
        <a:p>
          <a:endParaRPr lang="nl-NL"/>
        </a:p>
      </dgm:t>
    </dgm:pt>
    <dgm:pt modelId="{DED9476C-059F-460A-84BB-B810B3267E44}" type="sibTrans" cxnId="{45AFB578-B9D8-429B-811A-27AEED2C65BC}">
      <dgm:prSet/>
      <dgm:spPr/>
      <dgm:t>
        <a:bodyPr/>
        <a:lstStyle/>
        <a:p>
          <a:endParaRPr lang="nl-NL"/>
        </a:p>
      </dgm:t>
    </dgm:pt>
    <dgm:pt modelId="{478427A0-4F6D-4EB1-BDE9-3AAE801DC686}">
      <dgm:prSet phldrT="[Text]" custT="1"/>
      <dgm:spPr>
        <a:xfrm>
          <a:off x="3221" y="701921"/>
          <a:ext cx="1937303" cy="2816369"/>
        </a:xfrm>
        <a:solidFill>
          <a:srgbClr val="034EA2">
            <a:alpha val="49020"/>
          </a:srgbClr>
        </a:solidFill>
        <a:ln w="12700" cap="flat" cmpd="sng" algn="ctr">
          <a:noFill/>
          <a:prstDash val="solid"/>
          <a:miter lim="800000"/>
        </a:ln>
        <a:effectLst/>
      </dgm:spPr>
      <dgm:t>
        <a:bodyPr/>
        <a:lstStyle/>
        <a:p>
          <a:pPr>
            <a:buFont typeface="Wingdings" panose="05000000000000000000" pitchFamily="2" charset="2"/>
            <a:buNone/>
          </a:pPr>
          <a:endParaRPr lang="en-GB" sz="1400" noProof="0" dirty="0">
            <a:solidFill>
              <a:srgbClr val="283583"/>
            </a:solidFill>
            <a:latin typeface="Arial" panose="020B0604020202020204" pitchFamily="34" charset="0"/>
            <a:ea typeface="+mn-ea"/>
            <a:cs typeface="Arial" panose="020B0604020202020204" pitchFamily="34" charset="0"/>
          </a:endParaRPr>
        </a:p>
      </dgm:t>
    </dgm:pt>
    <dgm:pt modelId="{F9C412DC-2CA3-4575-87AB-99B13EED4537}" type="parTrans" cxnId="{1DDDD9CE-9D6B-4F90-B479-4473D7921854}">
      <dgm:prSet/>
      <dgm:spPr/>
      <dgm:t>
        <a:bodyPr/>
        <a:lstStyle/>
        <a:p>
          <a:endParaRPr lang="nl-NL"/>
        </a:p>
      </dgm:t>
    </dgm:pt>
    <dgm:pt modelId="{B158D0A6-096F-47B7-9D50-DED3522755D4}" type="sibTrans" cxnId="{1DDDD9CE-9D6B-4F90-B479-4473D7921854}">
      <dgm:prSet/>
      <dgm:spPr/>
      <dgm:t>
        <a:bodyPr/>
        <a:lstStyle/>
        <a:p>
          <a:endParaRPr lang="nl-NL"/>
        </a:p>
      </dgm:t>
    </dgm:pt>
    <dgm:pt modelId="{9CB0B1A0-8216-4301-9F36-8A3FE63ABE94}">
      <dgm:prSet phldrT="[Text]" custT="1"/>
      <dgm:spPr>
        <a:xfrm>
          <a:off x="6628799" y="701921"/>
          <a:ext cx="1937303" cy="2816369"/>
        </a:xfrm>
        <a:solidFill>
          <a:srgbClr val="1E858B">
            <a:alpha val="49804"/>
          </a:srgbClr>
        </a:solidFill>
        <a:ln w="12700" cap="flat" cmpd="sng" algn="ctr">
          <a:noFill/>
          <a:prstDash val="solid"/>
          <a:miter lim="800000"/>
        </a:ln>
        <a:effectLst/>
      </dgm:spPr>
      <dgm:t>
        <a:bodyPr/>
        <a:lstStyle/>
        <a:p>
          <a:pPr>
            <a:buFont typeface="Wingdings" panose="05000000000000000000" pitchFamily="2" charset="2"/>
            <a:buNone/>
          </a:pPr>
          <a:endParaRPr lang="en-GB" sz="1800" noProof="0" dirty="0">
            <a:solidFill>
              <a:srgbClr val="283583"/>
            </a:solidFill>
            <a:latin typeface="Arial" panose="020B0604020202020204" pitchFamily="34" charset="0"/>
            <a:ea typeface="+mn-ea"/>
            <a:cs typeface="Arial" panose="020B0604020202020204" pitchFamily="34" charset="0"/>
          </a:endParaRPr>
        </a:p>
      </dgm:t>
    </dgm:pt>
    <dgm:pt modelId="{5D0770FC-97B3-4CB5-93E0-083979BBEBDF}" type="parTrans" cxnId="{D00FF0D4-9A5C-477A-97B0-E9099DCE3ACD}">
      <dgm:prSet/>
      <dgm:spPr/>
      <dgm:t>
        <a:bodyPr/>
        <a:lstStyle/>
        <a:p>
          <a:endParaRPr lang="nl-NL"/>
        </a:p>
      </dgm:t>
    </dgm:pt>
    <dgm:pt modelId="{254F7770-0CE6-4C54-B0BC-E30FDE9B28B2}" type="sibTrans" cxnId="{D00FF0D4-9A5C-477A-97B0-E9099DCE3ACD}">
      <dgm:prSet/>
      <dgm:spPr/>
      <dgm:t>
        <a:bodyPr/>
        <a:lstStyle/>
        <a:p>
          <a:endParaRPr lang="nl-NL"/>
        </a:p>
      </dgm:t>
    </dgm:pt>
    <dgm:pt modelId="{20850F4E-B1FA-4E91-8BA3-AE611F2F412B}" type="pres">
      <dgm:prSet presAssocID="{CEF55A2E-EBC2-4D6D-A408-5F56AF5BE1CC}" presName="Name0" presStyleCnt="0">
        <dgm:presLayoutVars>
          <dgm:dir/>
          <dgm:animLvl val="lvl"/>
          <dgm:resizeHandles val="exact"/>
        </dgm:presLayoutVars>
      </dgm:prSet>
      <dgm:spPr/>
      <dgm:t>
        <a:bodyPr/>
        <a:lstStyle/>
        <a:p>
          <a:endParaRPr lang="en-US"/>
        </a:p>
      </dgm:t>
    </dgm:pt>
    <dgm:pt modelId="{98DAB935-E13E-4AD5-BF1F-32475396DCE3}" type="pres">
      <dgm:prSet presAssocID="{EC529544-77DF-4D45-91D3-F12531522361}" presName="composite" presStyleCnt="0"/>
      <dgm:spPr/>
    </dgm:pt>
    <dgm:pt modelId="{B028F84B-4E66-4636-B552-6C2BFAC27EE3}" type="pres">
      <dgm:prSet presAssocID="{EC529544-77DF-4D45-91D3-F12531522361}" presName="parTx" presStyleLbl="alignNode1" presStyleIdx="0" presStyleCnt="4" custScaleX="116998" custLinFactNeighborX="2540">
        <dgm:presLayoutVars>
          <dgm:chMax val="0"/>
          <dgm:chPref val="0"/>
          <dgm:bulletEnabled val="1"/>
        </dgm:presLayoutVars>
      </dgm:prSet>
      <dgm:spPr/>
      <dgm:t>
        <a:bodyPr/>
        <a:lstStyle/>
        <a:p>
          <a:endParaRPr lang="en-US"/>
        </a:p>
      </dgm:t>
    </dgm:pt>
    <dgm:pt modelId="{612A6006-15FE-4D1D-8C9B-1637B9FFDC48}" type="pres">
      <dgm:prSet presAssocID="{EC529544-77DF-4D45-91D3-F12531522361}" presName="desTx" presStyleLbl="alignAccFollowNode1" presStyleIdx="0" presStyleCnt="4" custScaleX="118249" custLinFactNeighborX="2540">
        <dgm:presLayoutVars>
          <dgm:bulletEnabled val="1"/>
        </dgm:presLayoutVars>
      </dgm:prSet>
      <dgm:spPr>
        <a:prstGeom prst="rect">
          <a:avLst/>
        </a:prstGeom>
      </dgm:spPr>
      <dgm:t>
        <a:bodyPr/>
        <a:lstStyle/>
        <a:p>
          <a:endParaRPr lang="en-US"/>
        </a:p>
      </dgm:t>
    </dgm:pt>
    <dgm:pt modelId="{FA5B29BA-E581-4776-9910-47604BF1AFEA}" type="pres">
      <dgm:prSet presAssocID="{8846A54C-48C6-4F1D-888A-77F11F3716CE}" presName="space" presStyleCnt="0"/>
      <dgm:spPr/>
    </dgm:pt>
    <dgm:pt modelId="{7F2B0E07-E81A-475D-B8CF-0E29865AA7B9}" type="pres">
      <dgm:prSet presAssocID="{1BC8BF17-3DB8-45EB-A1CC-DE01E9C97321}" presName="composite" presStyleCnt="0"/>
      <dgm:spPr/>
    </dgm:pt>
    <dgm:pt modelId="{542575DC-AFD7-4E8E-B832-A0151B2858E0}" type="pres">
      <dgm:prSet presAssocID="{1BC8BF17-3DB8-45EB-A1CC-DE01E9C97321}" presName="parTx" presStyleLbl="alignNode1" presStyleIdx="1" presStyleCnt="4" custScaleX="111424" custLinFactNeighborX="-2647">
        <dgm:presLayoutVars>
          <dgm:chMax val="0"/>
          <dgm:chPref val="0"/>
          <dgm:bulletEnabled val="1"/>
        </dgm:presLayoutVars>
      </dgm:prSet>
      <dgm:spPr/>
      <dgm:t>
        <a:bodyPr/>
        <a:lstStyle/>
        <a:p>
          <a:endParaRPr lang="en-US"/>
        </a:p>
      </dgm:t>
    </dgm:pt>
    <dgm:pt modelId="{42868352-39CA-4D2C-BFCE-9775F01157A8}" type="pres">
      <dgm:prSet presAssocID="{1BC8BF17-3DB8-45EB-A1CC-DE01E9C97321}" presName="desTx" presStyleLbl="alignAccFollowNode1" presStyleIdx="1" presStyleCnt="4" custScaleX="111775" custLinFactNeighborX="-2623">
        <dgm:presLayoutVars>
          <dgm:bulletEnabled val="1"/>
        </dgm:presLayoutVars>
      </dgm:prSet>
      <dgm:spPr>
        <a:prstGeom prst="rect">
          <a:avLst/>
        </a:prstGeom>
      </dgm:spPr>
      <dgm:t>
        <a:bodyPr/>
        <a:lstStyle/>
        <a:p>
          <a:endParaRPr lang="en-US"/>
        </a:p>
      </dgm:t>
    </dgm:pt>
    <dgm:pt modelId="{84B58CCF-BDC0-4614-AD70-17C5097DE174}" type="pres">
      <dgm:prSet presAssocID="{CFDEA9E0-0FE8-45B3-9317-F183B7C592D3}" presName="space" presStyleCnt="0"/>
      <dgm:spPr/>
    </dgm:pt>
    <dgm:pt modelId="{0DEFE151-6831-4672-B7F6-DDFBB143A491}" type="pres">
      <dgm:prSet presAssocID="{57808F57-E14A-4F7E-8138-6BBF7941FC80}" presName="composite" presStyleCnt="0"/>
      <dgm:spPr/>
    </dgm:pt>
    <dgm:pt modelId="{BFC76E69-ABC6-46AD-A74B-6D25C6821AB9}" type="pres">
      <dgm:prSet presAssocID="{57808F57-E14A-4F7E-8138-6BBF7941FC80}" presName="parTx" presStyleLbl="alignNode1" presStyleIdx="2" presStyleCnt="4" custScaleX="115085" custLinFactNeighborX="-7175" custLinFactNeighborY="-17167">
        <dgm:presLayoutVars>
          <dgm:chMax val="0"/>
          <dgm:chPref val="0"/>
          <dgm:bulletEnabled val="1"/>
        </dgm:presLayoutVars>
      </dgm:prSet>
      <dgm:spPr/>
      <dgm:t>
        <a:bodyPr/>
        <a:lstStyle/>
        <a:p>
          <a:endParaRPr lang="en-US"/>
        </a:p>
      </dgm:t>
    </dgm:pt>
    <dgm:pt modelId="{F07CF862-5286-4F94-B129-A3F91EF7C970}" type="pres">
      <dgm:prSet presAssocID="{57808F57-E14A-4F7E-8138-6BBF7941FC80}" presName="desTx" presStyleLbl="alignAccFollowNode1" presStyleIdx="2" presStyleCnt="4" custScaleX="116840" custLinFactNeighborX="-7289">
        <dgm:presLayoutVars>
          <dgm:bulletEnabled val="1"/>
        </dgm:presLayoutVars>
      </dgm:prSet>
      <dgm:spPr/>
      <dgm:t>
        <a:bodyPr/>
        <a:lstStyle/>
        <a:p>
          <a:endParaRPr lang="en-US"/>
        </a:p>
      </dgm:t>
    </dgm:pt>
    <dgm:pt modelId="{AF1D49BE-C3F4-428B-96DC-E73AB41F4E96}" type="pres">
      <dgm:prSet presAssocID="{B9F6F08A-0AB3-483E-8D0A-8337C2D0C5E5}" presName="space" presStyleCnt="0"/>
      <dgm:spPr/>
    </dgm:pt>
    <dgm:pt modelId="{F3114CD5-BBD1-4C5D-A230-270579E708A1}" type="pres">
      <dgm:prSet presAssocID="{4017E160-7563-4758-B7B3-F462EEEFA036}" presName="composite" presStyleCnt="0"/>
      <dgm:spPr/>
    </dgm:pt>
    <dgm:pt modelId="{A2621769-F6F8-4F69-B97E-A47C8A1181FE}" type="pres">
      <dgm:prSet presAssocID="{4017E160-7563-4758-B7B3-F462EEEFA036}" presName="parTx" presStyleLbl="alignNode1" presStyleIdx="3" presStyleCnt="4" custScaleX="119417" custLinFactNeighborX="-11285" custLinFactNeighborY="-2489">
        <dgm:presLayoutVars>
          <dgm:chMax val="0"/>
          <dgm:chPref val="0"/>
          <dgm:bulletEnabled val="1"/>
        </dgm:presLayoutVars>
      </dgm:prSet>
      <dgm:spPr/>
      <dgm:t>
        <a:bodyPr/>
        <a:lstStyle/>
        <a:p>
          <a:endParaRPr lang="en-US"/>
        </a:p>
      </dgm:t>
    </dgm:pt>
    <dgm:pt modelId="{BF55567F-A171-480F-BBA7-1C6736E6600A}" type="pres">
      <dgm:prSet presAssocID="{4017E160-7563-4758-B7B3-F462EEEFA036}" presName="desTx" presStyleLbl="alignAccFollowNode1" presStyleIdx="3" presStyleCnt="4" custScaleX="119516" custScaleY="99341" custLinFactNeighborX="-11285" custLinFactNeighborY="280">
        <dgm:presLayoutVars>
          <dgm:bulletEnabled val="1"/>
        </dgm:presLayoutVars>
      </dgm:prSet>
      <dgm:spPr>
        <a:prstGeom prst="rect">
          <a:avLst/>
        </a:prstGeom>
      </dgm:spPr>
      <dgm:t>
        <a:bodyPr/>
        <a:lstStyle/>
        <a:p>
          <a:endParaRPr lang="en-US"/>
        </a:p>
      </dgm:t>
    </dgm:pt>
  </dgm:ptLst>
  <dgm:cxnLst>
    <dgm:cxn modelId="{D00FF0D4-9A5C-477A-97B0-E9099DCE3ACD}" srcId="{4017E160-7563-4758-B7B3-F462EEEFA036}" destId="{9CB0B1A0-8216-4301-9F36-8A3FE63ABE94}" srcOrd="3" destOrd="0" parTransId="{5D0770FC-97B3-4CB5-93E0-083979BBEBDF}" sibTransId="{254F7770-0CE6-4C54-B0BC-E30FDE9B28B2}"/>
    <dgm:cxn modelId="{B04EF111-5D2D-4708-8D99-79001ECEFFA8}" srcId="{4017E160-7563-4758-B7B3-F462EEEFA036}" destId="{84C24BE8-B7CB-4D52-8CC8-62892427CB6C}" srcOrd="1" destOrd="0" parTransId="{68B8A0E5-AABD-4514-AEE2-0B926C5E9A13}" sibTransId="{F101E619-75FB-4FA7-8875-948220164CF7}"/>
    <dgm:cxn modelId="{06B6BCF9-4863-4FD8-BDCD-4AB67A144060}" srcId="{1BC8BF17-3DB8-45EB-A1CC-DE01E9C97321}" destId="{B57227F2-7CCD-46EF-BEF2-A5234B40DEBE}" srcOrd="4" destOrd="0" parTransId="{896CB0E1-B49B-4A64-BEBB-492E1F37BBCC}" sibTransId="{21F1C812-2662-47E8-A489-FD2B9CFE9CD2}"/>
    <dgm:cxn modelId="{5D795B20-96D4-457C-AF07-A47BCBE91002}" type="presOf" srcId="{BBCBB04D-35B2-443C-8687-DDA412DE04BB}" destId="{F07CF862-5286-4F94-B129-A3F91EF7C970}" srcOrd="0" destOrd="0" presId="urn:microsoft.com/office/officeart/2005/8/layout/hList1"/>
    <dgm:cxn modelId="{A9FF3C0B-1B77-4915-B03E-AF4BF9AD6385}" srcId="{EC529544-77DF-4D45-91D3-F12531522361}" destId="{F0F9A5C1-5995-4CF1-B09A-3ADDA3117323}" srcOrd="6" destOrd="0" parTransId="{67CE8A03-0BA6-4A79-BFE6-98457CC47465}" sibTransId="{3F2274B5-F272-48D6-B4E8-3DDAEF40F76C}"/>
    <dgm:cxn modelId="{2692858B-E141-4D30-AF7C-9C2EA7AE8DAF}" type="presOf" srcId="{CEF55A2E-EBC2-4D6D-A408-5F56AF5BE1CC}" destId="{20850F4E-B1FA-4E91-8BA3-AE611F2F412B}" srcOrd="0" destOrd="0" presId="urn:microsoft.com/office/officeart/2005/8/layout/hList1"/>
    <dgm:cxn modelId="{682E96DF-38A8-4283-9934-88653F8DE3E2}" type="presOf" srcId="{478427A0-4F6D-4EB1-BDE9-3AAE801DC686}" destId="{612A6006-15FE-4D1D-8C9B-1637B9FFDC48}" srcOrd="0" destOrd="5" presId="urn:microsoft.com/office/officeart/2005/8/layout/hList1"/>
    <dgm:cxn modelId="{46A1C6FB-ABBA-4970-8EF8-AE038063B388}" type="presOf" srcId="{146FFEB4-05C5-448C-81DA-933D715AF890}" destId="{612A6006-15FE-4D1D-8C9B-1637B9FFDC48}" srcOrd="0" destOrd="1" presId="urn:microsoft.com/office/officeart/2005/8/layout/hList1"/>
    <dgm:cxn modelId="{BFDAE97C-FE53-48B9-838D-B6CF3CA58FBD}" srcId="{57808F57-E14A-4F7E-8138-6BBF7941FC80}" destId="{390484EC-D7F7-47E1-B7DE-FEA7FB1D907E}" srcOrd="3" destOrd="0" parTransId="{03AF4709-C0BA-4477-BC7E-885F4CDB0B91}" sibTransId="{68E63031-CE1D-45C4-9EC7-96A8342AD7E5}"/>
    <dgm:cxn modelId="{EDBB3F6F-839E-4E81-9951-7953C5DE766A}" type="presOf" srcId="{1BC8BF17-3DB8-45EB-A1CC-DE01E9C97321}" destId="{542575DC-AFD7-4E8E-B832-A0151B2858E0}" srcOrd="0" destOrd="0" presId="urn:microsoft.com/office/officeart/2005/8/layout/hList1"/>
    <dgm:cxn modelId="{CDB84EBE-E1E0-4121-A592-BA711593B792}" type="presOf" srcId="{CCB37055-5F96-4CB9-B293-8CBDF60A6043}" destId="{612A6006-15FE-4D1D-8C9B-1637B9FFDC48}" srcOrd="0" destOrd="2" presId="urn:microsoft.com/office/officeart/2005/8/layout/hList1"/>
    <dgm:cxn modelId="{6D89E9F2-335E-403B-80D3-995DFA3C2206}" type="presOf" srcId="{37DBA110-ED8E-4241-ACCA-78819021FED5}" destId="{BF55567F-A171-480F-BBA7-1C6736E6600A}" srcOrd="0" destOrd="4" presId="urn:microsoft.com/office/officeart/2005/8/layout/hList1"/>
    <dgm:cxn modelId="{1A5C004F-CEA5-485C-B297-7D5874D2A7D2}" srcId="{57808F57-E14A-4F7E-8138-6BBF7941FC80}" destId="{D8C6CBE2-61A4-418D-AEBE-52617091EF0F}" srcOrd="6" destOrd="0" parTransId="{9D3E9D36-D140-4D90-BBC2-80FF7EA14B38}" sibTransId="{546F1D91-E0CF-477C-AC55-BBAA2A1E3DBC}"/>
    <dgm:cxn modelId="{FB71F346-1482-42FD-BA3C-67BA08537D18}" srcId="{1BC8BF17-3DB8-45EB-A1CC-DE01E9C97321}" destId="{6F50CDDF-C0BA-4BEE-9C91-73972CE57864}" srcOrd="8" destOrd="0" parTransId="{9E030D26-83FE-433E-9A46-E48BB798689D}" sibTransId="{D77D0C89-3B59-4753-A495-15CE8362FDDB}"/>
    <dgm:cxn modelId="{25BB1B34-2D34-422F-BBA4-010D01ADE450}" srcId="{1BC8BF17-3DB8-45EB-A1CC-DE01E9C97321}" destId="{C59827DE-D5B6-4713-BDBE-ED111711B617}" srcOrd="7" destOrd="0" parTransId="{21190B40-57C2-4CB5-ABE5-80BB3C4A72F1}" sibTransId="{649F6780-37FA-4D46-B69E-E4FB268C2A7A}"/>
    <dgm:cxn modelId="{0CAC6B49-35B4-435E-9740-751E0AD5A5CC}" srcId="{EC529544-77DF-4D45-91D3-F12531522361}" destId="{6528376D-8499-470E-B8CF-5A6C02285C8F}" srcOrd="0" destOrd="0" parTransId="{E3F80C76-C9AA-4496-8C26-DAFDE98E21C5}" sibTransId="{6E3AA67A-FCB3-4778-8305-84DE7B6418DC}"/>
    <dgm:cxn modelId="{13219FD6-2C34-4FA3-B37E-323794EA328D}" type="presOf" srcId="{459EF17C-AA84-4A10-A866-6221D590D8F4}" destId="{612A6006-15FE-4D1D-8C9B-1637B9FFDC48}" srcOrd="0" destOrd="4" presId="urn:microsoft.com/office/officeart/2005/8/layout/hList1"/>
    <dgm:cxn modelId="{A552E185-2034-44E0-AAB7-E1E36E923389}" type="presOf" srcId="{BE475208-0D45-4F8D-A26D-0519AE2836B6}" destId="{BF55567F-A171-480F-BBA7-1C6736E6600A}" srcOrd="0" destOrd="0" presId="urn:microsoft.com/office/officeart/2005/8/layout/hList1"/>
    <dgm:cxn modelId="{E063D16C-8C45-45B3-A7E7-2653101F7F97}" type="presOf" srcId="{8660EAD6-931D-4E9E-A44B-A4206C653029}" destId="{F07CF862-5286-4F94-B129-A3F91EF7C970}" srcOrd="0" destOrd="1" presId="urn:microsoft.com/office/officeart/2005/8/layout/hList1"/>
    <dgm:cxn modelId="{D7128565-E51D-479A-B674-2F401860F79D}" srcId="{4017E160-7563-4758-B7B3-F462EEEFA036}" destId="{BE475208-0D45-4F8D-A26D-0519AE2836B6}" srcOrd="0" destOrd="0" parTransId="{3EB5172C-271C-41AF-9A62-CB2C0249D597}" sibTransId="{E71FADAC-E9E8-4E54-A8E6-931EAA860386}"/>
    <dgm:cxn modelId="{FA72D60B-B5EB-4436-A1A0-A36374E00271}" type="presOf" srcId="{9D61B747-0F5A-496E-9BD4-7A7BDAA22BA9}" destId="{F07CF862-5286-4F94-B129-A3F91EF7C970}" srcOrd="0" destOrd="5" presId="urn:microsoft.com/office/officeart/2005/8/layout/hList1"/>
    <dgm:cxn modelId="{6C151960-501A-4E0B-8B86-6095EA2A1948}" type="presOf" srcId="{57808F57-E14A-4F7E-8138-6BBF7941FC80}" destId="{BFC76E69-ABC6-46AD-A74B-6D25C6821AB9}" srcOrd="0" destOrd="0" presId="urn:microsoft.com/office/officeart/2005/8/layout/hList1"/>
    <dgm:cxn modelId="{F9A8FA12-031B-4D0F-A5EA-B1E655356884}" srcId="{4017E160-7563-4758-B7B3-F462EEEFA036}" destId="{37DBA110-ED8E-4241-ACCA-78819021FED5}" srcOrd="4" destOrd="0" parTransId="{3EC90831-B14B-44B7-8699-91BB58EEFB20}" sibTransId="{476615D5-DE2C-4560-8DAB-CD941BCCDFC8}"/>
    <dgm:cxn modelId="{1FBA997B-A330-4E5F-A3A2-0B10BEEA8A26}" srcId="{CEF55A2E-EBC2-4D6D-A408-5F56AF5BE1CC}" destId="{57808F57-E14A-4F7E-8138-6BBF7941FC80}" srcOrd="2" destOrd="0" parTransId="{59C76C37-101E-4DFB-AD3F-9DCBDFE94830}" sibTransId="{B9F6F08A-0AB3-483E-8D0A-8337C2D0C5E5}"/>
    <dgm:cxn modelId="{A3FFF79F-4D51-4F81-97B3-B44A73CA507A}" type="presOf" srcId="{62338234-1486-4F94-BAAE-2455B46F14B1}" destId="{42868352-39CA-4D2C-BFCE-9775F01157A8}" srcOrd="0" destOrd="6" presId="urn:microsoft.com/office/officeart/2005/8/layout/hList1"/>
    <dgm:cxn modelId="{1DDDD9CE-9D6B-4F90-B479-4473D7921854}" srcId="{EC529544-77DF-4D45-91D3-F12531522361}" destId="{478427A0-4F6D-4EB1-BDE9-3AAE801DC686}" srcOrd="5" destOrd="0" parTransId="{F9C412DC-2CA3-4575-87AB-99B13EED4537}" sibTransId="{B158D0A6-096F-47B7-9D50-DED3522755D4}"/>
    <dgm:cxn modelId="{4A69721A-98D8-472E-A671-4A5836E8E06D}" type="presOf" srcId="{EC529544-77DF-4D45-91D3-F12531522361}" destId="{B028F84B-4E66-4636-B552-6C2BFAC27EE3}" srcOrd="0" destOrd="0" presId="urn:microsoft.com/office/officeart/2005/8/layout/hList1"/>
    <dgm:cxn modelId="{16F3F1B7-1EBA-4836-87C0-29722F83F167}" type="presOf" srcId="{B57227F2-7CCD-46EF-BEF2-A5234B40DEBE}" destId="{42868352-39CA-4D2C-BFCE-9775F01157A8}" srcOrd="0" destOrd="4" presId="urn:microsoft.com/office/officeart/2005/8/layout/hList1"/>
    <dgm:cxn modelId="{2D1585A5-DFC3-4341-9421-1218C4FE5787}" type="presOf" srcId="{6528376D-8499-470E-B8CF-5A6C02285C8F}" destId="{612A6006-15FE-4D1D-8C9B-1637B9FFDC48}" srcOrd="0" destOrd="0" presId="urn:microsoft.com/office/officeart/2005/8/layout/hList1"/>
    <dgm:cxn modelId="{6A69EFDA-20A4-4D7C-A520-F525B34EF306}" type="presOf" srcId="{0BAC1436-02AA-475B-A6FD-8DD43441DA5F}" destId="{F07CF862-5286-4F94-B129-A3F91EF7C970}" srcOrd="0" destOrd="4" presId="urn:microsoft.com/office/officeart/2005/8/layout/hList1"/>
    <dgm:cxn modelId="{42EFFA71-9EE4-40A7-8D2A-CACD82247DF3}" type="presOf" srcId="{4017E160-7563-4758-B7B3-F462EEEFA036}" destId="{A2621769-F6F8-4F69-B97E-A47C8A1181FE}" srcOrd="0" destOrd="0" presId="urn:microsoft.com/office/officeart/2005/8/layout/hList1"/>
    <dgm:cxn modelId="{3FAEA159-8589-4008-BF53-683C494F830B}" type="presOf" srcId="{45D14101-0828-4806-8239-05AA532D799C}" destId="{F07CF862-5286-4F94-B129-A3F91EF7C970}" srcOrd="0" destOrd="2" presId="urn:microsoft.com/office/officeart/2005/8/layout/hList1"/>
    <dgm:cxn modelId="{68FBEE24-8254-40CC-B30C-34687235A7B6}" srcId="{CEF55A2E-EBC2-4D6D-A408-5F56AF5BE1CC}" destId="{4017E160-7563-4758-B7B3-F462EEEFA036}" srcOrd="3" destOrd="0" parTransId="{23D5D929-7E56-4582-BC9C-30C6C3B942B5}" sibTransId="{C82DFF33-EC7A-496C-A3C4-A86240FC1519}"/>
    <dgm:cxn modelId="{7CB544CD-4D49-4448-A0E9-8C207BEA77F6}" type="presOf" srcId="{3F6623D0-F06C-45F2-9BE6-0241CCD1F62A}" destId="{42868352-39CA-4D2C-BFCE-9775F01157A8}" srcOrd="0" destOrd="3" presId="urn:microsoft.com/office/officeart/2005/8/layout/hList1"/>
    <dgm:cxn modelId="{585B8426-2418-4150-AAFA-0C5E66CD1E0B}" type="presOf" srcId="{FC6EA644-3580-450C-82B0-F733750D1C90}" destId="{42868352-39CA-4D2C-BFCE-9775F01157A8}" srcOrd="0" destOrd="2" presId="urn:microsoft.com/office/officeart/2005/8/layout/hList1"/>
    <dgm:cxn modelId="{1B2D2FE7-3BFB-41D1-8269-4A28CF5BF481}" srcId="{1BC8BF17-3DB8-45EB-A1CC-DE01E9C97321}" destId="{62338234-1486-4F94-BAAE-2455B46F14B1}" srcOrd="6" destOrd="0" parTransId="{51E921AF-83B1-412A-AFAE-055EBBB35D5D}" sibTransId="{0623C918-E106-4CD0-BCDB-98580F1F7F52}"/>
    <dgm:cxn modelId="{38958C7F-3FCB-4211-85AB-00C8838D1DA8}" srcId="{CEF55A2E-EBC2-4D6D-A408-5F56AF5BE1CC}" destId="{1BC8BF17-3DB8-45EB-A1CC-DE01E9C97321}" srcOrd="1" destOrd="0" parTransId="{A9A6FEE8-1771-4AEE-8EAD-47819FFD49E5}" sibTransId="{CFDEA9E0-0FE8-45B3-9317-F183B7C592D3}"/>
    <dgm:cxn modelId="{45AFB578-B9D8-429B-811A-27AEED2C65BC}" srcId="{EC529544-77DF-4D45-91D3-F12531522361}" destId="{459EF17C-AA84-4A10-A866-6221D590D8F4}" srcOrd="4" destOrd="0" parTransId="{B22F98D6-2A03-49D8-A3ED-DC4657346DE5}" sibTransId="{DED9476C-059F-460A-84BB-B810B3267E44}"/>
    <dgm:cxn modelId="{BB60D81C-B7B2-452E-A7BF-D091D334C19C}" srcId="{1BC8BF17-3DB8-45EB-A1CC-DE01E9C97321}" destId="{FC6EA644-3580-450C-82B0-F733750D1C90}" srcOrd="2" destOrd="0" parTransId="{F252E0A3-22D9-4300-8E9B-B3E7470E3138}" sibTransId="{0F5C494B-F840-454E-AB4B-3B6C485684F8}"/>
    <dgm:cxn modelId="{5ED7DF63-6567-40F0-BA1B-EE084B061880}" srcId="{1BC8BF17-3DB8-45EB-A1CC-DE01E9C97321}" destId="{4A194B79-3B02-4FB6-B2D0-855F64A0649E}" srcOrd="5" destOrd="0" parTransId="{B90FFEF7-76EF-4591-B299-41A4E05961DB}" sibTransId="{10D61E41-BAC6-4C46-A6D0-B4F50E96EEC4}"/>
    <dgm:cxn modelId="{AB5E278A-9F95-461C-AFB9-B8AD3C69F93E}" srcId="{57808F57-E14A-4F7E-8138-6BBF7941FC80}" destId="{45D14101-0828-4806-8239-05AA532D799C}" srcOrd="2" destOrd="0" parTransId="{405B9D52-D84E-4D58-AB62-54805BA2207C}" sibTransId="{7E6B2229-64A9-4C78-93D5-97A784697D94}"/>
    <dgm:cxn modelId="{CD89E0C2-DE43-4F34-A0C9-B74232CB0F3A}" srcId="{EC529544-77DF-4D45-91D3-F12531522361}" destId="{B2D1C5F0-A271-46FA-8E4E-5AB0828702A0}" srcOrd="3" destOrd="0" parTransId="{67B72EE4-34F4-4A80-9382-925E72CA2F90}" sibTransId="{4F470FB7-1FB0-43DF-BD62-9D3A4D17DB66}"/>
    <dgm:cxn modelId="{E8BAB2D4-37FE-4078-AF8B-90A109B9610B}" type="presOf" srcId="{B2D1C5F0-A271-46FA-8E4E-5AB0828702A0}" destId="{612A6006-15FE-4D1D-8C9B-1637B9FFDC48}" srcOrd="0" destOrd="3" presId="urn:microsoft.com/office/officeart/2005/8/layout/hList1"/>
    <dgm:cxn modelId="{364FA0F0-A9DA-4222-AB86-9DC4B6CE8C57}" srcId="{57808F57-E14A-4F7E-8138-6BBF7941FC80}" destId="{BBCBB04D-35B2-443C-8687-DDA412DE04BB}" srcOrd="0" destOrd="0" parTransId="{9C990F1A-85E5-4ECC-A81A-D69BEC83D552}" sibTransId="{CADA5166-C684-421A-898F-AB365AA55C33}"/>
    <dgm:cxn modelId="{CAF32780-B97D-4FBC-A5A9-E4C61691BBB0}" srcId="{1BC8BF17-3DB8-45EB-A1CC-DE01E9C97321}" destId="{A77B8A50-E484-4724-AD0E-C3C8A3AF6447}" srcOrd="1" destOrd="0" parTransId="{6CD7DBAC-4087-429C-A8B8-9A6432C69F88}" sibTransId="{1039B9B1-0BA2-44CD-B936-B4E7378C9829}"/>
    <dgm:cxn modelId="{7395DBDA-48D4-43D3-98CD-AE9FD7225089}" type="presOf" srcId="{FB78B716-C10B-4825-99E0-5DD4ECE02759}" destId="{42868352-39CA-4D2C-BFCE-9775F01157A8}" srcOrd="0" destOrd="0" presId="urn:microsoft.com/office/officeart/2005/8/layout/hList1"/>
    <dgm:cxn modelId="{AB0ECC3A-ED53-4B55-9378-B71B87602680}" srcId="{1BC8BF17-3DB8-45EB-A1CC-DE01E9C97321}" destId="{FB78B716-C10B-4825-99E0-5DD4ECE02759}" srcOrd="0" destOrd="0" parTransId="{F8EEFB30-B7B0-46B5-A4EA-CA6E3F8CA294}" sibTransId="{D02709A9-98F3-4EEF-B915-0D486734C632}"/>
    <dgm:cxn modelId="{73680C17-3E77-4CB9-AF6D-0DB290D04128}" type="presOf" srcId="{C59827DE-D5B6-4713-BDBE-ED111711B617}" destId="{42868352-39CA-4D2C-BFCE-9775F01157A8}" srcOrd="0" destOrd="7" presId="urn:microsoft.com/office/officeart/2005/8/layout/hList1"/>
    <dgm:cxn modelId="{09E6BFF9-ADEF-4AF2-8230-0C46B57A6A53}" srcId="{4017E160-7563-4758-B7B3-F462EEEFA036}" destId="{5843251E-BD03-48A6-AAED-CBB386F812D4}" srcOrd="2" destOrd="0" parTransId="{01B75776-9727-4ECB-AF1A-F059A9023291}" sibTransId="{EA486154-4B52-4B7D-A36A-07139A9D48A9}"/>
    <dgm:cxn modelId="{704B4228-C0DB-482F-90BB-B045D494EAC2}" type="presOf" srcId="{4A194B79-3B02-4FB6-B2D0-855F64A0649E}" destId="{42868352-39CA-4D2C-BFCE-9775F01157A8}" srcOrd="0" destOrd="5" presId="urn:microsoft.com/office/officeart/2005/8/layout/hList1"/>
    <dgm:cxn modelId="{328F8CBE-C974-4E23-9F0B-CCB092088683}" srcId="{EC529544-77DF-4D45-91D3-F12531522361}" destId="{146FFEB4-05C5-448C-81DA-933D715AF890}" srcOrd="1" destOrd="0" parTransId="{DBFE6934-9217-401A-884D-03363D8BA5EB}" sibTransId="{7B18E3F6-5755-4311-BBAA-B3758488C621}"/>
    <dgm:cxn modelId="{577C12B5-9997-436B-9D7F-184251E13F5A}" type="presOf" srcId="{84C24BE8-B7CB-4D52-8CC8-62892427CB6C}" destId="{BF55567F-A171-480F-BBA7-1C6736E6600A}" srcOrd="0" destOrd="1" presId="urn:microsoft.com/office/officeart/2005/8/layout/hList1"/>
    <dgm:cxn modelId="{995B9BC3-1C8D-4318-A5E4-13F16620C021}" type="presOf" srcId="{390484EC-D7F7-47E1-B7DE-FEA7FB1D907E}" destId="{F07CF862-5286-4F94-B129-A3F91EF7C970}" srcOrd="0" destOrd="3" presId="urn:microsoft.com/office/officeart/2005/8/layout/hList1"/>
    <dgm:cxn modelId="{97D882BC-EE6E-4828-AEAF-B50D71162FF4}" srcId="{CEF55A2E-EBC2-4D6D-A408-5F56AF5BE1CC}" destId="{EC529544-77DF-4D45-91D3-F12531522361}" srcOrd="0" destOrd="0" parTransId="{4CD810F3-0626-4860-BD4B-00BF59706AA2}" sibTransId="{8846A54C-48C6-4F1D-888A-77F11F3716CE}"/>
    <dgm:cxn modelId="{057CC6C5-0C1E-4D47-A392-024BC01BADF6}" srcId="{57808F57-E14A-4F7E-8138-6BBF7941FC80}" destId="{8660EAD6-931D-4E9E-A44B-A4206C653029}" srcOrd="1" destOrd="0" parTransId="{06532BC1-6325-4C7F-BE80-3E0E1B05AE34}" sibTransId="{BCD17034-AD4D-4F5A-B8CB-41CC6969A4BA}"/>
    <dgm:cxn modelId="{A1CDC477-3303-4877-9D95-5558D6642A97}" type="presOf" srcId="{9CB0B1A0-8216-4301-9F36-8A3FE63ABE94}" destId="{BF55567F-A171-480F-BBA7-1C6736E6600A}" srcOrd="0" destOrd="3" presId="urn:microsoft.com/office/officeart/2005/8/layout/hList1"/>
    <dgm:cxn modelId="{30E7E42B-4A17-4C80-861E-D0F268BB6258}" srcId="{EC529544-77DF-4D45-91D3-F12531522361}" destId="{CCB37055-5F96-4CB9-B293-8CBDF60A6043}" srcOrd="2" destOrd="0" parTransId="{8AD80AF7-1F30-4EF1-B827-4AB2FF8ABBE9}" sibTransId="{837F78D2-BAA8-492E-89B5-E39B777280B0}"/>
    <dgm:cxn modelId="{EC0F3CD7-31DC-4B34-9DD4-309167F86BD3}" type="presOf" srcId="{5843251E-BD03-48A6-AAED-CBB386F812D4}" destId="{BF55567F-A171-480F-BBA7-1C6736E6600A}" srcOrd="0" destOrd="2" presId="urn:microsoft.com/office/officeart/2005/8/layout/hList1"/>
    <dgm:cxn modelId="{8D8CC4D1-BB97-474F-9CEF-82724EFB4389}" type="presOf" srcId="{F0F9A5C1-5995-4CF1-B09A-3ADDA3117323}" destId="{612A6006-15FE-4D1D-8C9B-1637B9FFDC48}" srcOrd="0" destOrd="6" presId="urn:microsoft.com/office/officeart/2005/8/layout/hList1"/>
    <dgm:cxn modelId="{F232C701-6B18-4681-97B1-7FC29D6B65C0}" srcId="{57808F57-E14A-4F7E-8138-6BBF7941FC80}" destId="{0BAC1436-02AA-475B-A6FD-8DD43441DA5F}" srcOrd="4" destOrd="0" parTransId="{B57F331F-C6D1-4815-BC7C-317FF8B49016}" sibTransId="{06DBA66C-C054-4F01-A2EF-658B1ED2B162}"/>
    <dgm:cxn modelId="{B9FD2F9C-1094-41DD-AF50-AC8D407FAEA2}" srcId="{57808F57-E14A-4F7E-8138-6BBF7941FC80}" destId="{9D61B747-0F5A-496E-9BD4-7A7BDAA22BA9}" srcOrd="5" destOrd="0" parTransId="{EDCA383A-159F-4FB7-A04D-BA8B0553C32C}" sibTransId="{BDD79CC1-F1A1-4AEA-A3E4-F05B311AC662}"/>
    <dgm:cxn modelId="{A9793AC9-F707-464E-8450-9BC69EBAECAF}" type="presOf" srcId="{A77B8A50-E484-4724-AD0E-C3C8A3AF6447}" destId="{42868352-39CA-4D2C-BFCE-9775F01157A8}" srcOrd="0" destOrd="1" presId="urn:microsoft.com/office/officeart/2005/8/layout/hList1"/>
    <dgm:cxn modelId="{60B19715-161B-46E8-BF3F-8368A039FAEF}" srcId="{1BC8BF17-3DB8-45EB-A1CC-DE01E9C97321}" destId="{3F6623D0-F06C-45F2-9BE6-0241CCD1F62A}" srcOrd="3" destOrd="0" parTransId="{D1FBC744-50B0-4F7D-92E9-07BF1713FCEE}" sibTransId="{533EDFDA-76FE-4C65-862C-C66A8AB297B7}"/>
    <dgm:cxn modelId="{CDD24464-4957-4F01-AA1E-B5D1AEE40BF8}" type="presOf" srcId="{D8C6CBE2-61A4-418D-AEBE-52617091EF0F}" destId="{F07CF862-5286-4F94-B129-A3F91EF7C970}" srcOrd="0" destOrd="6" presId="urn:microsoft.com/office/officeart/2005/8/layout/hList1"/>
    <dgm:cxn modelId="{351C16D1-1605-4D89-BAE0-5836FF5B7541}" type="presOf" srcId="{6F50CDDF-C0BA-4BEE-9C91-73972CE57864}" destId="{42868352-39CA-4D2C-BFCE-9775F01157A8}" srcOrd="0" destOrd="8" presId="urn:microsoft.com/office/officeart/2005/8/layout/hList1"/>
    <dgm:cxn modelId="{4CFC87F0-7003-4047-B6CA-FACA8AAF424C}" type="presParOf" srcId="{20850F4E-B1FA-4E91-8BA3-AE611F2F412B}" destId="{98DAB935-E13E-4AD5-BF1F-32475396DCE3}" srcOrd="0" destOrd="0" presId="urn:microsoft.com/office/officeart/2005/8/layout/hList1"/>
    <dgm:cxn modelId="{12067F41-A1A3-46D0-84B9-9438D20AA319}" type="presParOf" srcId="{98DAB935-E13E-4AD5-BF1F-32475396DCE3}" destId="{B028F84B-4E66-4636-B552-6C2BFAC27EE3}" srcOrd="0" destOrd="0" presId="urn:microsoft.com/office/officeart/2005/8/layout/hList1"/>
    <dgm:cxn modelId="{72E2649B-B6E8-4926-A3C5-EF1D388783FF}" type="presParOf" srcId="{98DAB935-E13E-4AD5-BF1F-32475396DCE3}" destId="{612A6006-15FE-4D1D-8C9B-1637B9FFDC48}" srcOrd="1" destOrd="0" presId="urn:microsoft.com/office/officeart/2005/8/layout/hList1"/>
    <dgm:cxn modelId="{D808FD7E-C7E1-41FD-A600-62B7CCCA19FC}" type="presParOf" srcId="{20850F4E-B1FA-4E91-8BA3-AE611F2F412B}" destId="{FA5B29BA-E581-4776-9910-47604BF1AFEA}" srcOrd="1" destOrd="0" presId="urn:microsoft.com/office/officeart/2005/8/layout/hList1"/>
    <dgm:cxn modelId="{F3ECA6E4-B347-4816-B1EB-4F3BDCCFB453}" type="presParOf" srcId="{20850F4E-B1FA-4E91-8BA3-AE611F2F412B}" destId="{7F2B0E07-E81A-475D-B8CF-0E29865AA7B9}" srcOrd="2" destOrd="0" presId="urn:microsoft.com/office/officeart/2005/8/layout/hList1"/>
    <dgm:cxn modelId="{0A8D1190-6C9F-4B99-A381-EFD43AF1D0E5}" type="presParOf" srcId="{7F2B0E07-E81A-475D-B8CF-0E29865AA7B9}" destId="{542575DC-AFD7-4E8E-B832-A0151B2858E0}" srcOrd="0" destOrd="0" presId="urn:microsoft.com/office/officeart/2005/8/layout/hList1"/>
    <dgm:cxn modelId="{16D617C2-680F-4BB5-9A9B-94CFED5EE638}" type="presParOf" srcId="{7F2B0E07-E81A-475D-B8CF-0E29865AA7B9}" destId="{42868352-39CA-4D2C-BFCE-9775F01157A8}" srcOrd="1" destOrd="0" presId="urn:microsoft.com/office/officeart/2005/8/layout/hList1"/>
    <dgm:cxn modelId="{7B8E0360-4300-47D4-A125-95C57205F2F7}" type="presParOf" srcId="{20850F4E-B1FA-4E91-8BA3-AE611F2F412B}" destId="{84B58CCF-BDC0-4614-AD70-17C5097DE174}" srcOrd="3" destOrd="0" presId="urn:microsoft.com/office/officeart/2005/8/layout/hList1"/>
    <dgm:cxn modelId="{5C2FFBEC-CBF4-432D-B756-DB9BC7CF47F0}" type="presParOf" srcId="{20850F4E-B1FA-4E91-8BA3-AE611F2F412B}" destId="{0DEFE151-6831-4672-B7F6-DDFBB143A491}" srcOrd="4" destOrd="0" presId="urn:microsoft.com/office/officeart/2005/8/layout/hList1"/>
    <dgm:cxn modelId="{1A969155-F2FA-4E54-88AE-1470D4365211}" type="presParOf" srcId="{0DEFE151-6831-4672-B7F6-DDFBB143A491}" destId="{BFC76E69-ABC6-46AD-A74B-6D25C6821AB9}" srcOrd="0" destOrd="0" presId="urn:microsoft.com/office/officeart/2005/8/layout/hList1"/>
    <dgm:cxn modelId="{6E30D9AA-BB8D-4E9B-9B22-95EED5334233}" type="presParOf" srcId="{0DEFE151-6831-4672-B7F6-DDFBB143A491}" destId="{F07CF862-5286-4F94-B129-A3F91EF7C970}" srcOrd="1" destOrd="0" presId="urn:microsoft.com/office/officeart/2005/8/layout/hList1"/>
    <dgm:cxn modelId="{73C8C2C6-49C1-4AD1-8A40-865C547E7B16}" type="presParOf" srcId="{20850F4E-B1FA-4E91-8BA3-AE611F2F412B}" destId="{AF1D49BE-C3F4-428B-96DC-E73AB41F4E96}" srcOrd="5" destOrd="0" presId="urn:microsoft.com/office/officeart/2005/8/layout/hList1"/>
    <dgm:cxn modelId="{2F4E977F-91B6-4FA0-9B1D-463902EF3925}" type="presParOf" srcId="{20850F4E-B1FA-4E91-8BA3-AE611F2F412B}" destId="{F3114CD5-BBD1-4C5D-A230-270579E708A1}" srcOrd="6" destOrd="0" presId="urn:microsoft.com/office/officeart/2005/8/layout/hList1"/>
    <dgm:cxn modelId="{DD643269-B057-4D31-B126-7B41EF1149F0}" type="presParOf" srcId="{F3114CD5-BBD1-4C5D-A230-270579E708A1}" destId="{A2621769-F6F8-4F69-B97E-A47C8A1181FE}" srcOrd="0" destOrd="0" presId="urn:microsoft.com/office/officeart/2005/8/layout/hList1"/>
    <dgm:cxn modelId="{9E2DEBCC-FD8E-4F41-81A2-F1DA249957E7}" type="presParOf" srcId="{F3114CD5-BBD1-4C5D-A230-270579E708A1}" destId="{BF55567F-A171-480F-BBA7-1C6736E6600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28F84B-4E66-4636-B552-6C2BFAC27EE3}">
      <dsp:nvSpPr>
        <dsp:cNvPr id="0" name=""/>
        <dsp:cNvSpPr/>
      </dsp:nvSpPr>
      <dsp:spPr>
        <a:xfrm>
          <a:off x="75455" y="-20507"/>
          <a:ext cx="2415594" cy="768665"/>
        </a:xfrm>
        <a:prstGeom prst="rect">
          <a:avLst/>
        </a:prstGeom>
        <a:solidFill>
          <a:srgbClr val="034EA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buNone/>
          </a:pPr>
          <a:r>
            <a:rPr lang="en-GB" sz="1600" b="1" kern="1200" noProof="0" dirty="0">
              <a:solidFill>
                <a:srgbClr val="FFFFFF"/>
              </a:solidFill>
              <a:latin typeface="Arial" panose="020B0604020202020204" pitchFamily="34" charset="0"/>
              <a:ea typeface="+mn-ea"/>
              <a:cs typeface="Arial" panose="020B0604020202020204" pitchFamily="34" charset="0"/>
            </a:rPr>
            <a:t>Social dialogue, collective agreements and co-determination</a:t>
          </a:r>
        </a:p>
      </dsp:txBody>
      <dsp:txXfrm>
        <a:off x="75455" y="-20507"/>
        <a:ext cx="2415594" cy="768665"/>
      </dsp:txXfrm>
    </dsp:sp>
    <dsp:sp modelId="{612A6006-15FE-4D1D-8C9B-1637B9FFDC48}">
      <dsp:nvSpPr>
        <dsp:cNvPr id="0" name=""/>
        <dsp:cNvSpPr/>
      </dsp:nvSpPr>
      <dsp:spPr>
        <a:xfrm>
          <a:off x="62540" y="748158"/>
          <a:ext cx="2441423" cy="3495819"/>
        </a:xfrm>
        <a:prstGeom prst="rect">
          <a:avLst/>
        </a:prstGeom>
        <a:solidFill>
          <a:srgbClr val="034EA2">
            <a:alpha val="4902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noProof="0" dirty="0">
              <a:solidFill>
                <a:srgbClr val="4D4D4D"/>
              </a:solidFill>
              <a:latin typeface="Arial" panose="020B0604020202020204" pitchFamily="34" charset="0"/>
              <a:ea typeface="+mn-ea"/>
              <a:cs typeface="Arial" panose="020B0604020202020204" pitchFamily="34" charset="0"/>
            </a:rPr>
            <a:t>Significant role of social dialogue in shaping rosters and working time practices</a:t>
          </a:r>
        </a:p>
        <a:p>
          <a:pPr marL="114300" lvl="1" indent="-114300" algn="l" defTabSz="622300">
            <a:lnSpc>
              <a:spcPct val="90000"/>
            </a:lnSpc>
            <a:spcBef>
              <a:spcPct val="0"/>
            </a:spcBef>
            <a:spcAft>
              <a:spcPct val="15000"/>
            </a:spcAft>
            <a:buChar char="••"/>
          </a:pPr>
          <a:r>
            <a:rPr lang="en-GB" sz="1400" kern="1200" noProof="0" dirty="0">
              <a:solidFill>
                <a:srgbClr val="4D4D4D"/>
              </a:solidFill>
              <a:latin typeface="Arial" panose="020B0604020202020204" pitchFamily="34" charset="0"/>
              <a:ea typeface="+mn-ea"/>
              <a:cs typeface="Arial" panose="020B0604020202020204" pitchFamily="34" charset="0"/>
            </a:rPr>
            <a:t>Co-determination and legal obligation to achieve consent</a:t>
          </a:r>
        </a:p>
        <a:p>
          <a:pPr marL="114300" lvl="1" indent="-114300" algn="l" defTabSz="622300">
            <a:lnSpc>
              <a:spcPct val="90000"/>
            </a:lnSpc>
            <a:spcBef>
              <a:spcPct val="0"/>
            </a:spcBef>
            <a:spcAft>
              <a:spcPct val="15000"/>
            </a:spcAft>
            <a:buChar char="••"/>
          </a:pPr>
          <a:r>
            <a:rPr lang="en-GB" sz="1400" kern="1200" noProof="0" dirty="0">
              <a:solidFill>
                <a:srgbClr val="4D4D4D"/>
              </a:solidFill>
              <a:latin typeface="Arial" panose="020B0604020202020204" pitchFamily="34" charset="0"/>
              <a:ea typeface="+mn-ea"/>
              <a:cs typeface="Arial" panose="020B0604020202020204" pitchFamily="34" charset="0"/>
            </a:rPr>
            <a:t>Supportive role of public policies, e.g. right to working time reduction, care time, etc.</a:t>
          </a:r>
        </a:p>
        <a:p>
          <a:pPr marL="114300" lvl="1" indent="-114300" algn="l" defTabSz="622300">
            <a:lnSpc>
              <a:spcPct val="90000"/>
            </a:lnSpc>
            <a:spcBef>
              <a:spcPct val="0"/>
            </a:spcBef>
            <a:spcAft>
              <a:spcPct val="15000"/>
            </a:spcAft>
            <a:buChar char="••"/>
          </a:pPr>
          <a:endParaRPr lang="en-GB" sz="1400" kern="1200" noProof="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a:p>
          <a:pPr marL="114300" lvl="1" indent="-114300" algn="l" defTabSz="622300">
            <a:lnSpc>
              <a:spcPct val="90000"/>
            </a:lnSpc>
            <a:spcBef>
              <a:spcPct val="0"/>
            </a:spcBef>
            <a:spcAft>
              <a:spcPct val="15000"/>
            </a:spcAft>
            <a:buFont typeface="Wingdings" panose="05000000000000000000" pitchFamily="2" charset="2"/>
            <a:buChar char="••"/>
          </a:pPr>
          <a:endParaRPr lang="en-GB" sz="1400" kern="1200" noProof="0" dirty="0">
            <a:solidFill>
              <a:srgbClr val="283583"/>
            </a:solidFill>
            <a:latin typeface="Arial" panose="020B0604020202020204" pitchFamily="34" charset="0"/>
            <a:ea typeface="+mn-ea"/>
            <a:cs typeface="Arial" panose="020B0604020202020204" pitchFamily="34" charset="0"/>
          </a:endParaRPr>
        </a:p>
        <a:p>
          <a:pPr marL="114300" lvl="1" indent="-114300" algn="l" defTabSz="622300">
            <a:lnSpc>
              <a:spcPct val="90000"/>
            </a:lnSpc>
            <a:spcBef>
              <a:spcPct val="0"/>
            </a:spcBef>
            <a:spcAft>
              <a:spcPct val="15000"/>
            </a:spcAft>
            <a:buFont typeface="Wingdings" panose="05000000000000000000" pitchFamily="2" charset="2"/>
            <a:buChar char="••"/>
          </a:pPr>
          <a:endParaRPr lang="en-GB" sz="1400" kern="1200" noProof="0" dirty="0">
            <a:solidFill>
              <a:srgbClr val="283583"/>
            </a:solidFill>
            <a:latin typeface="Arial" panose="020B0604020202020204" pitchFamily="34" charset="0"/>
            <a:ea typeface="+mn-ea"/>
            <a:cs typeface="Arial" panose="020B0604020202020204" pitchFamily="34" charset="0"/>
          </a:endParaRPr>
        </a:p>
        <a:p>
          <a:pPr marL="114300" lvl="1" indent="-114300" algn="l" defTabSz="622300">
            <a:lnSpc>
              <a:spcPct val="90000"/>
            </a:lnSpc>
            <a:spcBef>
              <a:spcPct val="0"/>
            </a:spcBef>
            <a:spcAft>
              <a:spcPct val="15000"/>
            </a:spcAft>
            <a:buFont typeface="Wingdings" panose="05000000000000000000" pitchFamily="2" charset="2"/>
            <a:buChar char="••"/>
          </a:pPr>
          <a:r>
            <a:rPr lang="en-GB" sz="1400" kern="1200" noProof="0" dirty="0">
              <a:solidFill>
                <a:srgbClr val="283583"/>
              </a:solidFill>
              <a:latin typeface="Arial" panose="020B0604020202020204" pitchFamily="34" charset="0"/>
              <a:ea typeface="+mn-ea"/>
              <a:cs typeface="Arial" panose="020B0604020202020204" pitchFamily="34" charset="0"/>
            </a:rPr>
            <a:t>DE, LU, NL, AT</a:t>
          </a:r>
        </a:p>
      </dsp:txBody>
      <dsp:txXfrm>
        <a:off x="62540" y="748158"/>
        <a:ext cx="2441423" cy="3495819"/>
      </dsp:txXfrm>
    </dsp:sp>
    <dsp:sp modelId="{542575DC-AFD7-4E8E-B832-A0151B2858E0}">
      <dsp:nvSpPr>
        <dsp:cNvPr id="0" name=""/>
        <dsp:cNvSpPr/>
      </dsp:nvSpPr>
      <dsp:spPr>
        <a:xfrm>
          <a:off x="2689263" y="-20507"/>
          <a:ext cx="2300511" cy="768665"/>
        </a:xfrm>
        <a:prstGeom prst="rect">
          <a:avLst/>
        </a:prstGeom>
        <a:solidFill>
          <a:srgbClr val="4BC5DE"/>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buNone/>
          </a:pPr>
          <a:r>
            <a:rPr lang="de-DE" sz="1600" b="1" kern="1200" dirty="0">
              <a:solidFill>
                <a:srgbClr val="FFFFFF"/>
              </a:solidFill>
              <a:latin typeface="Arial" panose="020B0604020202020204" pitchFamily="34" charset="0"/>
              <a:ea typeface="+mn-ea"/>
              <a:cs typeface="Arial" panose="020B0604020202020204" pitchFamily="34" charset="0"/>
            </a:rPr>
            <a:t>Driven by </a:t>
          </a:r>
          <a:r>
            <a:rPr lang="en-GB" sz="1600" b="1" kern="1200" noProof="0" dirty="0">
              <a:solidFill>
                <a:srgbClr val="FFFFFF"/>
              </a:solidFill>
              <a:latin typeface="Arial" panose="020B0604020202020204" pitchFamily="34" charset="0"/>
              <a:ea typeface="+mn-ea"/>
              <a:cs typeface="Arial" panose="020B0604020202020204" pitchFamily="34" charset="0"/>
            </a:rPr>
            <a:t>collective</a:t>
          </a:r>
          <a:r>
            <a:rPr lang="de-DE" sz="1600" b="1" kern="1200" dirty="0">
              <a:solidFill>
                <a:srgbClr val="FFFFFF"/>
              </a:solidFill>
              <a:latin typeface="Arial" panose="020B0604020202020204" pitchFamily="34" charset="0"/>
              <a:ea typeface="+mn-ea"/>
              <a:cs typeface="Arial" panose="020B0604020202020204" pitchFamily="34" charset="0"/>
            </a:rPr>
            <a:t> agreements at a range of levels</a:t>
          </a:r>
        </a:p>
      </dsp:txBody>
      <dsp:txXfrm>
        <a:off x="2689263" y="-20507"/>
        <a:ext cx="2300511" cy="768665"/>
      </dsp:txXfrm>
    </dsp:sp>
    <dsp:sp modelId="{42868352-39CA-4D2C-BFCE-9775F01157A8}">
      <dsp:nvSpPr>
        <dsp:cNvPr id="0" name=""/>
        <dsp:cNvSpPr/>
      </dsp:nvSpPr>
      <dsp:spPr>
        <a:xfrm>
          <a:off x="2686135" y="748158"/>
          <a:ext cx="2307758" cy="3495819"/>
        </a:xfrm>
        <a:prstGeom prst="rect">
          <a:avLst/>
        </a:prstGeom>
        <a:solidFill>
          <a:srgbClr val="4BC5DE">
            <a:alpha val="50196"/>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noProof="0" dirty="0">
              <a:solidFill>
                <a:srgbClr val="4D4D4D"/>
              </a:solidFill>
              <a:latin typeface="Arial" panose="020B0604020202020204" pitchFamily="34" charset="0"/>
              <a:ea typeface="+mn-ea"/>
              <a:cs typeface="Arial" panose="020B0604020202020204" pitchFamily="34" charset="0"/>
            </a:rPr>
            <a:t>Collective agreements at various level play crucial role of shaping working time practices</a:t>
          </a:r>
        </a:p>
        <a:p>
          <a:pPr marL="114300" lvl="1" indent="-114300" algn="l" defTabSz="622300">
            <a:lnSpc>
              <a:spcPct val="90000"/>
            </a:lnSpc>
            <a:spcBef>
              <a:spcPct val="0"/>
            </a:spcBef>
            <a:spcAft>
              <a:spcPct val="15000"/>
            </a:spcAft>
            <a:buChar char="••"/>
          </a:pPr>
          <a:r>
            <a:rPr lang="en-GB" sz="1400" kern="1200" noProof="0" dirty="0">
              <a:solidFill>
                <a:srgbClr val="4D4D4D"/>
              </a:solidFill>
              <a:latin typeface="Arial" panose="020B0604020202020204" pitchFamily="34" charset="0"/>
              <a:ea typeface="+mn-ea"/>
              <a:cs typeface="Arial" panose="020B0604020202020204" pitchFamily="34" charset="0"/>
            </a:rPr>
            <a:t>Significant role of the social partners at company level</a:t>
          </a:r>
        </a:p>
        <a:p>
          <a:pPr marL="114300" lvl="1" indent="-114300" algn="l" defTabSz="622300">
            <a:lnSpc>
              <a:spcPct val="90000"/>
            </a:lnSpc>
            <a:spcBef>
              <a:spcPct val="0"/>
            </a:spcBef>
            <a:spcAft>
              <a:spcPct val="15000"/>
            </a:spcAft>
            <a:buFont typeface="Wingdings" panose="05000000000000000000" pitchFamily="2" charset="2"/>
            <a:buChar char="••"/>
          </a:pPr>
          <a:endParaRPr lang="en-GB" sz="1400" kern="1200" noProof="0" dirty="0">
            <a:solidFill>
              <a:srgbClr val="283583"/>
            </a:solidFill>
            <a:latin typeface="Arial" panose="020B0604020202020204" pitchFamily="34" charset="0"/>
            <a:ea typeface="+mn-ea"/>
            <a:cs typeface="Arial" panose="020B0604020202020204" pitchFamily="34" charset="0"/>
          </a:endParaRPr>
        </a:p>
        <a:p>
          <a:pPr marL="114300" lvl="1" indent="-114300" algn="l" defTabSz="622300">
            <a:lnSpc>
              <a:spcPct val="90000"/>
            </a:lnSpc>
            <a:spcBef>
              <a:spcPct val="0"/>
            </a:spcBef>
            <a:spcAft>
              <a:spcPct val="15000"/>
            </a:spcAft>
            <a:buFont typeface="Wingdings" panose="05000000000000000000" pitchFamily="2" charset="2"/>
            <a:buChar char="••"/>
          </a:pPr>
          <a:endParaRPr lang="en-GB" sz="1400" kern="1200" noProof="0" dirty="0">
            <a:solidFill>
              <a:srgbClr val="283583"/>
            </a:solidFill>
            <a:latin typeface="Arial" panose="020B0604020202020204" pitchFamily="34" charset="0"/>
            <a:ea typeface="+mn-ea"/>
            <a:cs typeface="Arial" panose="020B0604020202020204" pitchFamily="34" charset="0"/>
          </a:endParaRPr>
        </a:p>
        <a:p>
          <a:pPr marL="114300" lvl="1" indent="-114300" algn="l" defTabSz="622300">
            <a:lnSpc>
              <a:spcPct val="90000"/>
            </a:lnSpc>
            <a:spcBef>
              <a:spcPct val="0"/>
            </a:spcBef>
            <a:spcAft>
              <a:spcPct val="15000"/>
            </a:spcAft>
            <a:buFont typeface="Wingdings" panose="05000000000000000000" pitchFamily="2" charset="2"/>
            <a:buChar char="••"/>
          </a:pPr>
          <a:endParaRPr lang="en-GB" sz="1400" kern="1200" noProof="0" dirty="0">
            <a:solidFill>
              <a:srgbClr val="283583"/>
            </a:solidFill>
            <a:latin typeface="Arial" panose="020B0604020202020204" pitchFamily="34" charset="0"/>
            <a:ea typeface="+mn-ea"/>
            <a:cs typeface="Arial" panose="020B0604020202020204" pitchFamily="34" charset="0"/>
          </a:endParaRPr>
        </a:p>
        <a:p>
          <a:pPr marL="114300" lvl="1" indent="-114300" algn="l" defTabSz="622300">
            <a:lnSpc>
              <a:spcPct val="90000"/>
            </a:lnSpc>
            <a:spcBef>
              <a:spcPct val="0"/>
            </a:spcBef>
            <a:spcAft>
              <a:spcPct val="15000"/>
            </a:spcAft>
            <a:buFont typeface="Wingdings" panose="05000000000000000000" pitchFamily="2" charset="2"/>
            <a:buChar char="••"/>
          </a:pPr>
          <a:endParaRPr lang="en-GB" sz="1400" kern="1200" noProof="0" dirty="0">
            <a:solidFill>
              <a:srgbClr val="283583"/>
            </a:solidFill>
            <a:latin typeface="Arial" panose="020B0604020202020204" pitchFamily="34" charset="0"/>
            <a:ea typeface="+mn-ea"/>
            <a:cs typeface="Arial" panose="020B0604020202020204" pitchFamily="34" charset="0"/>
          </a:endParaRPr>
        </a:p>
        <a:p>
          <a:pPr marL="114300" lvl="1" indent="-114300" algn="l" defTabSz="622300">
            <a:lnSpc>
              <a:spcPct val="90000"/>
            </a:lnSpc>
            <a:spcBef>
              <a:spcPct val="0"/>
            </a:spcBef>
            <a:spcAft>
              <a:spcPct val="15000"/>
            </a:spcAft>
            <a:buFont typeface="Wingdings" panose="05000000000000000000" pitchFamily="2" charset="2"/>
            <a:buChar char="••"/>
          </a:pPr>
          <a:endParaRPr lang="en-GB" sz="1400" kern="1200" noProof="0" dirty="0">
            <a:solidFill>
              <a:srgbClr val="283583"/>
            </a:solidFill>
            <a:latin typeface="Arial" panose="020B0604020202020204" pitchFamily="34" charset="0"/>
            <a:ea typeface="+mn-ea"/>
            <a:cs typeface="Arial" panose="020B0604020202020204" pitchFamily="34" charset="0"/>
          </a:endParaRPr>
        </a:p>
        <a:p>
          <a:pPr marL="114300" lvl="1" indent="-114300" algn="l" defTabSz="622300">
            <a:lnSpc>
              <a:spcPct val="90000"/>
            </a:lnSpc>
            <a:spcBef>
              <a:spcPct val="0"/>
            </a:spcBef>
            <a:spcAft>
              <a:spcPct val="15000"/>
            </a:spcAft>
            <a:buFont typeface="Wingdings" panose="05000000000000000000" pitchFamily="2" charset="2"/>
            <a:buChar char="••"/>
          </a:pPr>
          <a:endParaRPr lang="en-GB" sz="1400" kern="1200" noProof="0" dirty="0">
            <a:solidFill>
              <a:srgbClr val="283583"/>
            </a:solidFill>
            <a:latin typeface="Arial" panose="020B0604020202020204" pitchFamily="34" charset="0"/>
            <a:ea typeface="+mn-ea"/>
            <a:cs typeface="Arial" panose="020B0604020202020204" pitchFamily="34" charset="0"/>
          </a:endParaRPr>
        </a:p>
        <a:p>
          <a:pPr marL="114300" lvl="1" indent="-114300" algn="l" defTabSz="622300">
            <a:lnSpc>
              <a:spcPct val="90000"/>
            </a:lnSpc>
            <a:spcBef>
              <a:spcPct val="0"/>
            </a:spcBef>
            <a:spcAft>
              <a:spcPct val="15000"/>
            </a:spcAft>
            <a:buFont typeface="Wingdings" panose="05000000000000000000" pitchFamily="2" charset="2"/>
            <a:buChar char="••"/>
          </a:pPr>
          <a:r>
            <a:rPr lang="en-GB" sz="1400" kern="1200" noProof="0" dirty="0">
              <a:solidFill>
                <a:srgbClr val="283583"/>
              </a:solidFill>
              <a:latin typeface="Arial" panose="020B0604020202020204" pitchFamily="34" charset="0"/>
              <a:ea typeface="+mn-ea"/>
              <a:cs typeface="Arial" panose="020B0604020202020204" pitchFamily="34" charset="0"/>
            </a:rPr>
            <a:t>DK, CY, FI, SE</a:t>
          </a:r>
        </a:p>
      </dsp:txBody>
      <dsp:txXfrm>
        <a:off x="2686135" y="748158"/>
        <a:ext cx="2307758" cy="3495819"/>
      </dsp:txXfrm>
    </dsp:sp>
    <dsp:sp modelId="{BFC76E69-ABC6-46AD-A74B-6D25C6821AB9}">
      <dsp:nvSpPr>
        <dsp:cNvPr id="0" name=""/>
        <dsp:cNvSpPr/>
      </dsp:nvSpPr>
      <dsp:spPr>
        <a:xfrm>
          <a:off x="5206796" y="-20507"/>
          <a:ext cx="2376098" cy="768665"/>
        </a:xfrm>
        <a:prstGeom prst="rect">
          <a:avLst/>
        </a:prstGeom>
        <a:solidFill>
          <a:srgbClr val="FFC0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buNone/>
          </a:pPr>
          <a:r>
            <a:rPr lang="en-GB" sz="1600" b="1" kern="1200" noProof="0" dirty="0">
              <a:solidFill>
                <a:srgbClr val="FFFFFF"/>
              </a:solidFill>
              <a:latin typeface="Arial" panose="020B0604020202020204" pitchFamily="34" charset="0"/>
              <a:ea typeface="+mn-ea"/>
              <a:cs typeface="Arial" panose="020B0604020202020204" pitchFamily="34" charset="0"/>
            </a:rPr>
            <a:t>State-centred with influence of collective agreements</a:t>
          </a:r>
        </a:p>
      </dsp:txBody>
      <dsp:txXfrm>
        <a:off x="5206796" y="-20507"/>
        <a:ext cx="2376098" cy="768665"/>
      </dsp:txXfrm>
    </dsp:sp>
    <dsp:sp modelId="{F07CF862-5286-4F94-B129-A3F91EF7C970}">
      <dsp:nvSpPr>
        <dsp:cNvPr id="0" name=""/>
        <dsp:cNvSpPr/>
      </dsp:nvSpPr>
      <dsp:spPr>
        <a:xfrm>
          <a:off x="5186325" y="748158"/>
          <a:ext cx="2412332" cy="3495819"/>
        </a:xfrm>
        <a:prstGeom prst="rect">
          <a:avLst/>
        </a:prstGeom>
        <a:solidFill>
          <a:srgbClr val="FED96E">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noProof="0" dirty="0">
              <a:solidFill>
                <a:srgbClr val="4D4D4D"/>
              </a:solidFill>
              <a:latin typeface="+mj-lt"/>
              <a:ea typeface="+mn-ea"/>
              <a:cs typeface="Arial" panose="020B0604020202020204" pitchFamily="34" charset="0"/>
            </a:rPr>
            <a:t>Government and legal regulation (also by declaring collective agreements generally binding) plays a significant role</a:t>
          </a:r>
          <a:endParaRPr lang="nl-NL" sz="1400" kern="1200" dirty="0">
            <a:latin typeface="+mj-lt"/>
          </a:endParaRPr>
        </a:p>
        <a:p>
          <a:pPr marL="114300" lvl="1" indent="-114300" algn="l" defTabSz="622300">
            <a:lnSpc>
              <a:spcPct val="90000"/>
            </a:lnSpc>
            <a:spcBef>
              <a:spcPct val="0"/>
            </a:spcBef>
            <a:spcAft>
              <a:spcPct val="15000"/>
            </a:spcAft>
            <a:buChar char="••"/>
          </a:pPr>
          <a:endParaRPr lang="en-GB" sz="1400" kern="1200" noProof="0" dirty="0">
            <a:solidFill>
              <a:srgbClr val="4D4D4D"/>
            </a:solidFill>
            <a:latin typeface="+mj-lt"/>
            <a:ea typeface="+mn-ea"/>
            <a:cs typeface="Arial" panose="020B0604020202020204" pitchFamily="34" charset="0"/>
          </a:endParaRPr>
        </a:p>
        <a:p>
          <a:pPr marL="114300" lvl="1" indent="-114300" algn="l" defTabSz="622300">
            <a:lnSpc>
              <a:spcPct val="90000"/>
            </a:lnSpc>
            <a:spcBef>
              <a:spcPct val="0"/>
            </a:spcBef>
            <a:spcAft>
              <a:spcPct val="15000"/>
            </a:spcAft>
            <a:buChar char="••"/>
          </a:pPr>
          <a:endParaRPr lang="en-GB" sz="1400" kern="1200" noProof="0" dirty="0">
            <a:solidFill>
              <a:srgbClr val="4D4D4D"/>
            </a:solidFill>
            <a:latin typeface="+mj-lt"/>
            <a:ea typeface="+mn-ea"/>
            <a:cs typeface="Arial" panose="020B0604020202020204" pitchFamily="34" charset="0"/>
          </a:endParaRPr>
        </a:p>
        <a:p>
          <a:pPr marL="114300" lvl="1" indent="-114300" algn="l" defTabSz="622300">
            <a:lnSpc>
              <a:spcPct val="90000"/>
            </a:lnSpc>
            <a:spcBef>
              <a:spcPct val="0"/>
            </a:spcBef>
            <a:spcAft>
              <a:spcPct val="15000"/>
            </a:spcAft>
            <a:buChar char="••"/>
          </a:pPr>
          <a:r>
            <a:rPr lang="en-GB" sz="1400" kern="1200" noProof="0" dirty="0">
              <a:solidFill>
                <a:srgbClr val="4D4D4D"/>
              </a:solidFill>
              <a:latin typeface="+mj-lt"/>
              <a:ea typeface="+mn-ea"/>
              <a:cs typeface="Arial" panose="020B0604020202020204" pitchFamily="34" charset="0"/>
            </a:rPr>
            <a:t>Collective agreements and social dialogue role very much depends on company-level situation</a:t>
          </a:r>
        </a:p>
        <a:p>
          <a:pPr marL="114300" lvl="1" indent="-114300" algn="l" defTabSz="622300">
            <a:lnSpc>
              <a:spcPct val="90000"/>
            </a:lnSpc>
            <a:spcBef>
              <a:spcPct val="0"/>
            </a:spcBef>
            <a:spcAft>
              <a:spcPct val="15000"/>
            </a:spcAft>
            <a:buChar char="••"/>
          </a:pPr>
          <a:endParaRPr lang="en-GB" sz="1400" kern="1200" noProof="0" dirty="0">
            <a:solidFill>
              <a:srgbClr val="4D4D4D"/>
            </a:solidFill>
            <a:latin typeface="+mj-lt"/>
            <a:ea typeface="+mn-ea"/>
            <a:cs typeface="Arial" panose="020B0604020202020204" pitchFamily="34" charset="0"/>
          </a:endParaRPr>
        </a:p>
        <a:p>
          <a:pPr marL="57150" lvl="1" indent="-57150" algn="l" defTabSz="177800">
            <a:lnSpc>
              <a:spcPct val="90000"/>
            </a:lnSpc>
            <a:spcBef>
              <a:spcPct val="0"/>
            </a:spcBef>
            <a:spcAft>
              <a:spcPct val="15000"/>
            </a:spcAft>
            <a:buChar char="••"/>
          </a:pPr>
          <a:endParaRPr lang="en-GB" sz="400" kern="1200" noProof="0" dirty="0">
            <a:solidFill>
              <a:srgbClr val="4D4D4D"/>
            </a:solidFill>
            <a:latin typeface="+mj-lt"/>
            <a:ea typeface="+mn-ea"/>
            <a:cs typeface="Arial" panose="020B0604020202020204" pitchFamily="34" charset="0"/>
          </a:endParaRPr>
        </a:p>
        <a:p>
          <a:pPr marL="114300" lvl="1" indent="-114300" algn="l" defTabSz="622300">
            <a:lnSpc>
              <a:spcPct val="90000"/>
            </a:lnSpc>
            <a:spcBef>
              <a:spcPct val="0"/>
            </a:spcBef>
            <a:spcAft>
              <a:spcPct val="15000"/>
            </a:spcAft>
            <a:buChar char="••"/>
          </a:pPr>
          <a:r>
            <a:rPr lang="de-DE" sz="1400" kern="1200" dirty="0">
              <a:solidFill>
                <a:srgbClr val="283583"/>
              </a:solidFill>
              <a:latin typeface="+mj-lt"/>
              <a:ea typeface="+mn-ea"/>
              <a:cs typeface="Arial" panose="020B0604020202020204" pitchFamily="34" charset="0"/>
            </a:rPr>
            <a:t>BE, EL, ES, FR, IT, PT, SI</a:t>
          </a:r>
          <a:br>
            <a:rPr lang="de-DE" sz="1400" kern="1200" dirty="0">
              <a:solidFill>
                <a:srgbClr val="283583"/>
              </a:solidFill>
              <a:latin typeface="+mj-lt"/>
              <a:ea typeface="+mn-ea"/>
              <a:cs typeface="Arial" panose="020B0604020202020204" pitchFamily="34" charset="0"/>
            </a:rPr>
          </a:br>
          <a:r>
            <a:rPr lang="de-DE" sz="1400" kern="1200" dirty="0">
              <a:solidFill>
                <a:srgbClr val="283583"/>
              </a:solidFill>
              <a:latin typeface="+mj-lt"/>
              <a:ea typeface="+mn-ea"/>
              <a:cs typeface="Arial" panose="020B0604020202020204" pitchFamily="34" charset="0"/>
            </a:rPr>
            <a:t> </a:t>
          </a:r>
          <a:endParaRPr lang="en-GB" sz="1400" kern="1200" noProof="0" dirty="0">
            <a:solidFill>
              <a:srgbClr val="4D4D4D"/>
            </a:solidFill>
            <a:latin typeface="+mj-lt"/>
            <a:ea typeface="+mn-ea"/>
            <a:cs typeface="Arial" panose="020B0604020202020204" pitchFamily="34" charset="0"/>
          </a:endParaRPr>
        </a:p>
      </dsp:txBody>
      <dsp:txXfrm>
        <a:off x="5186325" y="748158"/>
        <a:ext cx="2412332" cy="3495819"/>
      </dsp:txXfrm>
    </dsp:sp>
    <dsp:sp modelId="{A2621769-F6F8-4F69-B97E-A47C8A1181FE}">
      <dsp:nvSpPr>
        <dsp:cNvPr id="0" name=""/>
        <dsp:cNvSpPr/>
      </dsp:nvSpPr>
      <dsp:spPr>
        <a:xfrm>
          <a:off x="7805945" y="-3267"/>
          <a:ext cx="2465538" cy="768665"/>
        </a:xfrm>
        <a:prstGeom prst="rect">
          <a:avLst/>
        </a:prstGeom>
        <a:solidFill>
          <a:srgbClr val="1E858B"/>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buNone/>
          </a:pPr>
          <a:r>
            <a:rPr lang="en-GB" sz="1600" b="1" kern="1200" noProof="0" dirty="0">
              <a:solidFill>
                <a:srgbClr val="FFFFFF"/>
              </a:solidFill>
              <a:latin typeface="Arial" panose="020B0604020202020204" pitchFamily="34" charset="0"/>
              <a:ea typeface="+mn-ea"/>
              <a:cs typeface="Arial" panose="020B0604020202020204" pitchFamily="34" charset="0"/>
            </a:rPr>
            <a:t>Little influence of collective bargaining</a:t>
          </a:r>
        </a:p>
      </dsp:txBody>
      <dsp:txXfrm>
        <a:off x="7805945" y="-3267"/>
        <a:ext cx="2465538" cy="768665"/>
      </dsp:txXfrm>
    </dsp:sp>
    <dsp:sp modelId="{BF55567F-A171-480F-BBA7-1C6736E6600A}">
      <dsp:nvSpPr>
        <dsp:cNvPr id="0" name=""/>
        <dsp:cNvSpPr/>
      </dsp:nvSpPr>
      <dsp:spPr>
        <a:xfrm>
          <a:off x="7804923" y="776841"/>
          <a:ext cx="2467582" cy="3449896"/>
        </a:xfrm>
        <a:prstGeom prst="rect">
          <a:avLst/>
        </a:prstGeom>
        <a:solidFill>
          <a:srgbClr val="1E858B">
            <a:alpha val="49804"/>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noProof="0" dirty="0">
              <a:solidFill>
                <a:srgbClr val="4D4D4D"/>
              </a:solidFill>
              <a:latin typeface="Arial" panose="020B0604020202020204" pitchFamily="34" charset="0"/>
              <a:ea typeface="+mn-ea"/>
              <a:cs typeface="Arial" panose="020B0604020202020204" pitchFamily="34" charset="0"/>
            </a:rPr>
            <a:t>Most diverse group with 3-4 sub-clusters (depending on legal provisions on company level co-determination / social dialogue) </a:t>
          </a:r>
        </a:p>
        <a:p>
          <a:pPr marL="114300" lvl="1" indent="-114300" algn="l" defTabSz="622300">
            <a:lnSpc>
              <a:spcPct val="90000"/>
            </a:lnSpc>
            <a:spcBef>
              <a:spcPct val="0"/>
            </a:spcBef>
            <a:spcAft>
              <a:spcPct val="15000"/>
            </a:spcAft>
            <a:buChar char="••"/>
          </a:pPr>
          <a:r>
            <a:rPr lang="en-GB" sz="1400" kern="1200" noProof="0" dirty="0">
              <a:solidFill>
                <a:srgbClr val="4D4D4D"/>
              </a:solidFill>
              <a:latin typeface="Arial" panose="020B0604020202020204" pitchFamily="34" charset="0"/>
              <a:ea typeface="+mn-ea"/>
              <a:cs typeface="Arial" panose="020B0604020202020204" pitchFamily="34" charset="0"/>
            </a:rPr>
            <a:t>Lack of social dialogue and collective agreements at sector level as a source of regulating working conditions</a:t>
          </a:r>
        </a:p>
        <a:p>
          <a:pPr marL="114300" lvl="1" indent="-114300" algn="l" defTabSz="622300">
            <a:lnSpc>
              <a:spcPct val="90000"/>
            </a:lnSpc>
            <a:spcBef>
              <a:spcPct val="0"/>
            </a:spcBef>
            <a:spcAft>
              <a:spcPct val="15000"/>
            </a:spcAft>
            <a:buChar char="••"/>
          </a:pPr>
          <a:endParaRPr lang="en-GB" sz="1400" kern="1200" noProof="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a:p>
          <a:pPr marL="171450" lvl="1" indent="-171450" algn="l" defTabSz="800100">
            <a:lnSpc>
              <a:spcPct val="90000"/>
            </a:lnSpc>
            <a:spcBef>
              <a:spcPct val="0"/>
            </a:spcBef>
            <a:spcAft>
              <a:spcPct val="15000"/>
            </a:spcAft>
            <a:buFont typeface="Wingdings" panose="05000000000000000000" pitchFamily="2" charset="2"/>
            <a:buChar char="••"/>
          </a:pPr>
          <a:endParaRPr lang="en-GB" sz="1800" kern="1200" noProof="0" dirty="0">
            <a:solidFill>
              <a:srgbClr val="283583"/>
            </a:solidFill>
            <a:latin typeface="Arial" panose="020B0604020202020204" pitchFamily="34" charset="0"/>
            <a:ea typeface="+mn-ea"/>
            <a:cs typeface="Arial" panose="020B0604020202020204" pitchFamily="34" charset="0"/>
          </a:endParaRPr>
        </a:p>
        <a:p>
          <a:pPr marL="114300" lvl="1" indent="-114300" algn="l" defTabSz="622300">
            <a:lnSpc>
              <a:spcPct val="90000"/>
            </a:lnSpc>
            <a:spcBef>
              <a:spcPct val="0"/>
            </a:spcBef>
            <a:spcAft>
              <a:spcPct val="15000"/>
            </a:spcAft>
            <a:buFont typeface="Wingdings" panose="05000000000000000000" pitchFamily="2" charset="2"/>
            <a:buChar char="••"/>
          </a:pPr>
          <a:r>
            <a:rPr lang="en-GB" sz="1400" kern="1200" noProof="0" dirty="0">
              <a:solidFill>
                <a:srgbClr val="283583"/>
              </a:solidFill>
              <a:latin typeface="Arial" panose="020B0604020202020204" pitchFamily="34" charset="0"/>
              <a:ea typeface="+mn-ea"/>
              <a:cs typeface="Arial" panose="020B0604020202020204" pitchFamily="34" charset="0"/>
            </a:rPr>
            <a:t>HR, HU, SK, BG, CZ, IE, CY, LV, LT, MT, RO, EE, PL</a:t>
          </a:r>
        </a:p>
      </dsp:txBody>
      <dsp:txXfrm>
        <a:off x="7804923" y="776841"/>
        <a:ext cx="2467582" cy="3449896"/>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20/10/2021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0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000"/>
            </a:lvl1pPr>
          </a:lstStyle>
          <a:p>
            <a:fld id="{A3B926D1-0013-4A80-B64E-9D824EE65210}" type="datetimeFigureOut">
              <a:rPr lang="en-GB" smtClean="0"/>
              <a:pPr/>
              <a:t>20/10/2021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0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000"/>
            </a:lvl1pPr>
          </a:lstStyle>
          <a:p>
            <a:fld id="{59CF2995-AB43-4B7C-B8CD-9DC7C3692A9C}" type="slidenum">
              <a:rPr lang="en-GB" smtClean="0"/>
              <a:pPr/>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700" kern="1200">
        <a:solidFill>
          <a:schemeClr val="tx1"/>
        </a:solidFill>
        <a:latin typeface="+mn-lt"/>
        <a:ea typeface="+mn-ea"/>
        <a:cs typeface="+mn-cs"/>
      </a:defRPr>
    </a:lvl1pPr>
    <a:lvl2pPr marL="457200" algn="l" defTabSz="914400" rtl="0" eaLnBrk="1" latinLnBrk="0" hangingPunct="1">
      <a:defRPr sz="1000" kern="1200">
        <a:solidFill>
          <a:schemeClr val="tx1"/>
        </a:solidFill>
        <a:latin typeface="+mn-lt"/>
        <a:ea typeface="+mn-ea"/>
        <a:cs typeface="+mn-cs"/>
      </a:defRPr>
    </a:lvl2pPr>
    <a:lvl3pPr marL="914400" algn="l" defTabSz="914400" rtl="0" eaLnBrk="1" latinLnBrk="0" hangingPunct="1">
      <a:defRPr sz="1000" kern="1200">
        <a:solidFill>
          <a:schemeClr val="tx1"/>
        </a:solidFill>
        <a:latin typeface="+mn-lt"/>
        <a:ea typeface="+mn-ea"/>
        <a:cs typeface="+mn-cs"/>
      </a:defRPr>
    </a:lvl3pPr>
    <a:lvl4pPr marL="1371600" algn="l" defTabSz="914400" rtl="0" eaLnBrk="1" latinLnBrk="0" hangingPunct="1">
      <a:defRPr sz="1000" kern="1200">
        <a:solidFill>
          <a:schemeClr val="tx1"/>
        </a:solidFill>
        <a:latin typeface="+mn-lt"/>
        <a:ea typeface="+mn-ea"/>
        <a:cs typeface="+mn-cs"/>
      </a:defRPr>
    </a:lvl4pPr>
    <a:lvl5pPr marL="1828800" algn="l" defTabSz="914400" rtl="0" eaLnBrk="1" latinLnBrk="0" hangingPunct="1">
      <a:defRPr sz="1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9CF2995-AB43-4B7C-B8CD-9DC7C3692A9C}" type="slidenum">
              <a:rPr lang="en-GB" smtClean="0"/>
              <a:t>1</a:t>
            </a:fld>
            <a:endParaRPr lang="en-GB"/>
          </a:p>
        </p:txBody>
      </p:sp>
    </p:spTree>
    <p:extLst>
      <p:ext uri="{BB962C8B-B14F-4D97-AF65-F5344CB8AC3E}">
        <p14:creationId xmlns:p14="http://schemas.microsoft.com/office/powerpoint/2010/main" val="1754256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900" dirty="0"/>
              <a:t>Stakeholders at the company level as well as national and European level of specific sectors have highlighted in particular the difficulties of transferring practices from one sector to another in a given country as well as the barriers of transferability of current practices across borders in a specific mode of transport. </a:t>
            </a:r>
          </a:p>
          <a:p>
            <a:endParaRPr lang="en-GB" sz="900" dirty="0"/>
          </a:p>
          <a:p>
            <a:r>
              <a:rPr lang="en-GB" sz="900" dirty="0"/>
              <a:t>As regards scalability (defined as the potential to apply the practice in companies of different sizes), smaller companies will find it much more expensive to develop their own tailored solutions. Also, certain practices that include specific offers for certain staff groups (e.g. no obligation to work night shifts for older workers or no weekend shifts for women) require a certain workforce size (and the availability of sufficient numbers of workers who are interested or able to work at night or weekend).</a:t>
            </a:r>
          </a:p>
          <a:p>
            <a:endParaRPr lang="en-GB" sz="900" dirty="0"/>
          </a:p>
          <a:p>
            <a:r>
              <a:rPr lang="en-GB" sz="900" dirty="0"/>
              <a:t>In relation to replicability (defined as the potential to apply the practice in other countries that have a different legal framework), it can be said that practices that are based on collective agreements at sectoral or company level generally might be difficult to implement in an environment where such practices do not exist. </a:t>
            </a:r>
            <a:endParaRPr lang="en-NL" sz="900" dirty="0"/>
          </a:p>
        </p:txBody>
      </p:sp>
      <p:sp>
        <p:nvSpPr>
          <p:cNvPr id="4" name="Slide Number Placeholder 3"/>
          <p:cNvSpPr>
            <a:spLocks noGrp="1"/>
          </p:cNvSpPr>
          <p:nvPr>
            <p:ph type="sldNum" sz="quarter" idx="5"/>
          </p:nvPr>
        </p:nvSpPr>
        <p:spPr/>
        <p:txBody>
          <a:bodyPr/>
          <a:lstStyle/>
          <a:p>
            <a:fld id="{59CF2995-AB43-4B7C-B8CD-9DC7C3692A9C}" type="slidenum">
              <a:rPr lang="en-GB" smtClean="0"/>
              <a:t>14</a:t>
            </a:fld>
            <a:endParaRPr lang="en-GB"/>
          </a:p>
        </p:txBody>
      </p:sp>
    </p:spTree>
    <p:extLst>
      <p:ext uri="{BB962C8B-B14F-4D97-AF65-F5344CB8AC3E}">
        <p14:creationId xmlns:p14="http://schemas.microsoft.com/office/powerpoint/2010/main" val="1230408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sz="700" b="1" dirty="0">
                <a:latin typeface="Arial" panose="020B0604020202020204" pitchFamily="34" charset="0"/>
                <a:cs typeface="Arial" panose="020B0604020202020204" pitchFamily="34" charset="0"/>
              </a:rPr>
              <a:t>Collective agreement. </a:t>
            </a:r>
            <a:r>
              <a:rPr lang="en-GB" sz="700" dirty="0">
                <a:latin typeface="Arial" panose="020B0604020202020204" pitchFamily="34" charset="0"/>
                <a:cs typeface="Arial" panose="020B0604020202020204" pitchFamily="34" charset="0"/>
              </a:rPr>
              <a:t>Under this good practice, the collective agreement covers all workers in a particular transport sector and provides flexibility to the workers in their working time and in their location of work, both for mobile and non-mobile workers. The main aim of the agreement, in relation to rostering and staff scheduling, is to facilitate a better reconciliation of work and private life and to improve the work-life balance of workers as a result of this.</a:t>
            </a:r>
          </a:p>
          <a:p>
            <a:pPr marL="228600" indent="-228600">
              <a:buAutoNum type="arabicPeriod"/>
            </a:pPr>
            <a:r>
              <a:rPr lang="en-GB" sz="700" b="1" dirty="0">
                <a:latin typeface="Arial" panose="020B0604020202020204" pitchFamily="34" charset="0"/>
                <a:cs typeface="Arial" panose="020B0604020202020204" pitchFamily="34" charset="0"/>
              </a:rPr>
              <a:t>Shift notice. </a:t>
            </a:r>
            <a:r>
              <a:rPr lang="en-GB" sz="700" dirty="0">
                <a:latin typeface="Arial" panose="020B0604020202020204" pitchFamily="34" charset="0"/>
                <a:cs typeface="Arial" panose="020B0604020202020204" pitchFamily="34" charset="0"/>
              </a:rPr>
              <a:t>This good practice includes two concrete actions. First, it covers shared driving regarding routes. This means that two bus drivers share the same route as a drivers’ duo on one full-time position, which makes part-time work easier to arrange. Second, it covers internal shift swapping. Due to the nature of a bus driver job, it can be very difficult for the company to fully accommodate the wishes and needs of its workers for a good work-life balance. However, some categories of workers can be willing to be available on short notice if they are provided with a financial incentive and paid accordingly. </a:t>
            </a:r>
          </a:p>
          <a:p>
            <a:pPr marL="228600" indent="-228600">
              <a:buAutoNum type="arabicPeriod"/>
            </a:pPr>
            <a:r>
              <a:rPr lang="en-GB" sz="700" b="1" dirty="0">
                <a:latin typeface="Arial" panose="020B0604020202020204" pitchFamily="34" charset="0"/>
                <a:cs typeface="Arial" panose="020B0604020202020204" pitchFamily="34" charset="0"/>
              </a:rPr>
              <a:t>Preferential shift bidding (time). </a:t>
            </a:r>
            <a:r>
              <a:rPr lang="en-GB" sz="700" dirty="0">
                <a:latin typeface="Arial" panose="020B0604020202020204" pitchFamily="34" charset="0"/>
                <a:cs typeface="Arial" panose="020B0604020202020204" pitchFamily="34" charset="0"/>
              </a:rPr>
              <a:t>Under this good practice, mobile workers are able to choose preferred shifts. These preferences are taken into account and if possible granted when the schedule is drafted. The major objective is to reach a better work-life balance of workers and to reduce labour shortages by accommodating the workers’ needs where possible, given organisational and operational constraints. </a:t>
            </a:r>
          </a:p>
          <a:p>
            <a:pPr marL="228600" indent="-228600">
              <a:buAutoNum type="arabicPeriod"/>
            </a:pPr>
            <a:r>
              <a:rPr lang="en-GB" sz="700" b="1" dirty="0">
                <a:latin typeface="Arial" panose="020B0604020202020204" pitchFamily="34" charset="0"/>
                <a:cs typeface="Arial" panose="020B0604020202020204" pitchFamily="34" charset="0"/>
              </a:rPr>
              <a:t>Preferential shift bidding (persons). </a:t>
            </a:r>
            <a:r>
              <a:rPr lang="en-GB" sz="700" dirty="0">
                <a:latin typeface="Arial" panose="020B0604020202020204" pitchFamily="34" charset="0"/>
                <a:cs typeface="Arial" panose="020B0604020202020204" pitchFamily="34" charset="0"/>
              </a:rPr>
              <a:t>This good practice allows staff members to indicate with which colleague they do or do not want to be in the same shift. Under this ‘buddy system’, workers can nominate a colleague they would always like to work with. They can also nominate a colleague who they would never like to work with. This is especially relevant to improve the work-life balance of partners working as colleagues in mobile jobs, such as aviation, in particular when they need to reconcile their working life with childcare or other caregiver functions. For these workers, certainty with respect to the organisation of the working time of the partner is just as important as certainty in relation to the organisation of their own working time.</a:t>
            </a:r>
          </a:p>
          <a:p>
            <a:pPr marL="228600" indent="-228600">
              <a:buAutoNum type="arabicPeriod"/>
            </a:pPr>
            <a:r>
              <a:rPr lang="en-GB" sz="700" b="1" dirty="0">
                <a:latin typeface="Arial" panose="020B0604020202020204" pitchFamily="34" charset="0"/>
                <a:cs typeface="Arial" panose="020B0604020202020204" pitchFamily="34" charset="0"/>
              </a:rPr>
              <a:t>Shift preference (location). </a:t>
            </a:r>
            <a:r>
              <a:rPr lang="en-GB" sz="700" dirty="0">
                <a:latin typeface="Arial" panose="020B0604020202020204" pitchFamily="34" charset="0"/>
                <a:cs typeface="Arial" panose="020B0604020202020204" pitchFamily="34" charset="0"/>
              </a:rPr>
              <a:t>This good practice enables workers to declare their preferred route or location of work, which would allow them, for example, to spend as many nights as possible in their home base. This accommodates the need of some groups in the workforce to spend as little time away from the home base as possible, in order to reconcile their work schedule with their private life. From the employer’s side, this practice can be a way to increase the attractiveness of the sector and the company as such, especially to workers with young children or other caregiving  responsibilities.</a:t>
            </a:r>
          </a:p>
          <a:p>
            <a:pPr marL="228600" indent="-228600">
              <a:buAutoNum type="arabicPeriod"/>
            </a:pPr>
            <a:r>
              <a:rPr lang="en-GB" sz="700" b="1" dirty="0">
                <a:latin typeface="Arial" panose="020B0604020202020204" pitchFamily="34" charset="0"/>
                <a:cs typeface="Arial" panose="020B0604020202020204" pitchFamily="34" charset="0"/>
              </a:rPr>
              <a:t>Accommodating workers’ needs</a:t>
            </a:r>
            <a:r>
              <a:rPr lang="en-GB" sz="700" dirty="0">
                <a:latin typeface="Arial" panose="020B0604020202020204" pitchFamily="34" charset="0"/>
                <a:cs typeface="Arial" panose="020B0604020202020204" pitchFamily="34" charset="0"/>
              </a:rPr>
              <a:t>. Under this good practice, an agreement between the employer and the works council led to the joint development and implementation of a new system of shift work that takes the interests and needs of the different groups of workers into account. Due to the use of digital tools and GPS solutions, transport and infrastructure companies are able to better schedule their operations, thereby reducing the amount of overtime work and making productivity gains. Both, employer and workers, benefit from this, as the employer reduces levels of overtime pay and the workers are better able to reconcile their work with their private life. This solution requires a joint understanding from the management and worker representation of the type of solution that needs to be applied.</a:t>
            </a:r>
          </a:p>
          <a:p>
            <a:pPr marL="228600" indent="-228600">
              <a:buAutoNum type="arabicPeriod"/>
            </a:pPr>
            <a:r>
              <a:rPr lang="en-GB" sz="700" b="1" dirty="0">
                <a:latin typeface="Arial" panose="020B0604020202020204" pitchFamily="34" charset="0"/>
                <a:cs typeface="Arial" panose="020B0604020202020204" pitchFamily="34" charset="0"/>
              </a:rPr>
              <a:t>Swapping shifts</a:t>
            </a:r>
            <a:r>
              <a:rPr lang="en-GB" sz="700" dirty="0">
                <a:latin typeface="Arial" panose="020B0604020202020204" pitchFamily="34" charset="0"/>
                <a:cs typeface="Arial" panose="020B0604020202020204" pitchFamily="34" charset="0"/>
              </a:rPr>
              <a:t>. This good practice is focusing on the implementation of digital tools to facilitate the possibility of swapping shifts as well as swapping free days. The aim is to make shift swapping easier, but also to develop tools that allow for more self-organisation of workers. Such tools complement existing company-wide applications (apps) for worker communication and information. </a:t>
            </a:r>
          </a:p>
          <a:p>
            <a:pPr marL="228600" indent="-228600">
              <a:buAutoNum type="arabicPeriod"/>
            </a:pPr>
            <a:r>
              <a:rPr lang="en-GB" sz="700" b="1" dirty="0">
                <a:latin typeface="Arial" panose="020B0604020202020204" pitchFamily="34" charset="0"/>
                <a:cs typeface="Arial" panose="020B0604020202020204" pitchFamily="34" charset="0"/>
              </a:rPr>
              <a:t>Avoiding night shifts for certain groups</a:t>
            </a:r>
            <a:r>
              <a:rPr lang="en-GB" sz="700" dirty="0">
                <a:latin typeface="Arial" panose="020B0604020202020204" pitchFamily="34" charset="0"/>
                <a:cs typeface="Arial" panose="020B0604020202020204" pitchFamily="34" charset="0"/>
              </a:rPr>
              <a:t>. This good practice is focusing on the introduction of new shift plans that aim to avoid night shifts for certain, more vulnerable, groups, for example older workers. These plans include the provision that older workers and workers who, for health reasons, are not able to work night shifts will be excluded from working during night shifts. In order to allocate night shifts according to demand, some workers will almost entirely work at night, but this will be carried out on a voluntary basis. The employer can motivate (younger) workers to work in unpopular shifts by offering incentives . Therefore, a strong engagement of workers from the very start of the design process to the implementation is crucial for the success of this practice.</a:t>
            </a:r>
            <a:endParaRPr lang="en-NL" sz="7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9CF2995-AB43-4B7C-B8CD-9DC7C3692A9C}" type="slidenum">
              <a:rPr lang="en-GB" smtClean="0"/>
              <a:t>16</a:t>
            </a:fld>
            <a:endParaRPr lang="en-GB"/>
          </a:p>
        </p:txBody>
      </p:sp>
    </p:spTree>
    <p:extLst>
      <p:ext uri="{BB962C8B-B14F-4D97-AF65-F5344CB8AC3E}">
        <p14:creationId xmlns:p14="http://schemas.microsoft.com/office/powerpoint/2010/main" val="1122599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dirty="0">
                <a:latin typeface="Arial" panose="020B0604020202020204" pitchFamily="34" charset="0"/>
                <a:cs typeface="Arial" panose="020B0604020202020204" pitchFamily="34" charset="0"/>
              </a:rPr>
              <a:t>• </a:t>
            </a:r>
            <a:r>
              <a:rPr lang="en-GB" sz="1000" b="1" dirty="0">
                <a:latin typeface="Arial" panose="020B0604020202020204" pitchFamily="34" charset="0"/>
                <a:cs typeface="Arial" panose="020B0604020202020204" pitchFamily="34" charset="0"/>
              </a:rPr>
              <a:t>Focus: </a:t>
            </a:r>
            <a:r>
              <a:rPr lang="en-GB" sz="1000" dirty="0">
                <a:latin typeface="Arial" panose="020B0604020202020204" pitchFamily="34" charset="0"/>
                <a:cs typeface="Arial" panose="020B0604020202020204" pitchFamily="34" charset="0"/>
              </a:rPr>
              <a:t>In terms of available literature, while the issue of rostering and scheduling is being tackled, the focus seems to be more on operational aspects (resource allocation problem) than on the economic and other impacts of the application of rostering and scheduling practices;</a:t>
            </a:r>
          </a:p>
          <a:p>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 </a:t>
            </a:r>
            <a:r>
              <a:rPr lang="en-GB" sz="1000" b="1" dirty="0">
                <a:latin typeface="Arial" panose="020B0604020202020204" pitchFamily="34" charset="0"/>
                <a:cs typeface="Arial" panose="020B0604020202020204" pitchFamily="34" charset="0"/>
              </a:rPr>
              <a:t>Legal and regulatory framework: </a:t>
            </a:r>
            <a:r>
              <a:rPr lang="en-GB" sz="1000" dirty="0">
                <a:latin typeface="Arial" panose="020B0604020202020204" pitchFamily="34" charset="0"/>
                <a:cs typeface="Arial" panose="020B0604020202020204" pitchFamily="34" charset="0"/>
              </a:rPr>
              <a:t>the study has highlighted the importance and value of the legal framework and other regulatory sources, such as social dialogue outcomes and collective bargaining agreements, as a means of enabling or shaping these practices. The analysis also showed the variations in approach that exist across the EU Member States (which can be clustered into 4 distinct types) as well as variation across transport modes. This variation of approach may influence the transferability and replicability of a practice;</a:t>
            </a:r>
          </a:p>
          <a:p>
            <a:r>
              <a:rPr lang="en-GB" sz="1000" dirty="0">
                <a:latin typeface="Arial" panose="020B0604020202020204" pitchFamily="34" charset="0"/>
                <a:cs typeface="Arial" panose="020B0604020202020204" pitchFamily="34" charset="0"/>
              </a:rPr>
              <a:t>• </a:t>
            </a:r>
            <a:r>
              <a:rPr lang="en-GB" sz="1000" b="1" dirty="0">
                <a:latin typeface="Arial" panose="020B0604020202020204" pitchFamily="34" charset="0"/>
                <a:cs typeface="Arial" panose="020B0604020202020204" pitchFamily="34" charset="0"/>
              </a:rPr>
              <a:t>Variations of approach</a:t>
            </a:r>
            <a:r>
              <a:rPr lang="en-GB" sz="1000" dirty="0">
                <a:latin typeface="Arial" panose="020B0604020202020204" pitchFamily="34" charset="0"/>
                <a:cs typeface="Arial" panose="020B0604020202020204" pitchFamily="34" charset="0"/>
              </a:rPr>
              <a:t>: while this study was not able to carry out an exhaustive mapping, it shows that such practices are applied across different transport modes (and in sectors beyond the transport sector). However, the different characteristics of each transport mode, the type of work (mobile or non-mobile), and the framework conditions can have an impact on how widely they are spread, as well as on their focus;</a:t>
            </a:r>
          </a:p>
          <a:p>
            <a:r>
              <a:rPr lang="en-GB" sz="1000" dirty="0">
                <a:latin typeface="Arial" panose="020B0604020202020204" pitchFamily="34" charset="0"/>
                <a:cs typeface="Arial" panose="020B0604020202020204" pitchFamily="34" charset="0"/>
              </a:rPr>
              <a:t>• </a:t>
            </a:r>
            <a:r>
              <a:rPr lang="en-GB" sz="1000" b="1" dirty="0">
                <a:latin typeface="Arial" panose="020B0604020202020204" pitchFamily="34" charset="0"/>
                <a:cs typeface="Arial" panose="020B0604020202020204" pitchFamily="34" charset="0"/>
              </a:rPr>
              <a:t>The reasons behind the introduction of such scheduling and rostering practices </a:t>
            </a:r>
            <a:r>
              <a:rPr lang="en-GB" sz="1000" dirty="0">
                <a:latin typeface="Arial" panose="020B0604020202020204" pitchFamily="34" charset="0"/>
                <a:cs typeface="Arial" panose="020B0604020202020204" pitchFamily="34" charset="0"/>
              </a:rPr>
              <a:t>can vary between each company and naturally reflect a company’s specific operating conditions and the market environment. In general terms, these practices seem to address a range of needs, from recruitment/retention issues, to accommodating a large number of personnel working in shifts and rosters, to strong social dialogue strong collective bargaining and a high influence of company-level worker representation and participation. On the workers’ side, the needs that were reported are improved work-life balance, although the specific needs vary according to the individual situation of workers, and accommodating the needs of specific categories of workers </a:t>
            </a:r>
          </a:p>
          <a:p>
            <a:endParaRPr lang="en-GB" sz="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59CF2995-AB43-4B7C-B8CD-9DC7C3692A9C}" type="slidenum">
              <a:rPr lang="en-GB" smtClean="0"/>
              <a:t>17</a:t>
            </a:fld>
            <a:endParaRPr lang="en-GB"/>
          </a:p>
        </p:txBody>
      </p:sp>
    </p:spTree>
    <p:extLst>
      <p:ext uri="{BB962C8B-B14F-4D97-AF65-F5344CB8AC3E}">
        <p14:creationId xmlns:p14="http://schemas.microsoft.com/office/powerpoint/2010/main" val="36375742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700" b="1" dirty="0">
                <a:latin typeface="Arial" panose="020B0604020202020204" pitchFamily="34" charset="0"/>
                <a:cs typeface="Arial" panose="020B0604020202020204" pitchFamily="34" charset="0"/>
              </a:rPr>
              <a:t>Devise initiatives to present and disseminate good practices of rostering and staff scheduling in transport </a:t>
            </a:r>
            <a:r>
              <a:rPr lang="en-GB" sz="700" dirty="0">
                <a:latin typeface="Arial" panose="020B0604020202020204" pitchFamily="34" charset="0"/>
                <a:cs typeface="Arial" panose="020B0604020202020204" pitchFamily="34" charset="0"/>
              </a:rPr>
              <a:t>The dissemination plan designed in this report is addressed to the European Commission. It contains practical tips for companies willing to change their staff scheduling and rostering system to improve work-life balance. Dissemination could be achieved by means such as events to exchange experiences, seminars to exchange good practices, and material to be included on Commission websites. Social media can also be used to disseminate messages around good practices. This could take place in the next 2 years.</a:t>
            </a:r>
          </a:p>
          <a:p>
            <a:pPr marL="171450" indent="-171450">
              <a:buFont typeface="Arial" panose="020B0604020202020204" pitchFamily="34" charset="0"/>
              <a:buChar char="•"/>
            </a:pPr>
            <a:r>
              <a:rPr lang="en-GB" sz="700" b="1" dirty="0">
                <a:latin typeface="Arial" panose="020B0604020202020204" pitchFamily="34" charset="0"/>
                <a:cs typeface="Arial" panose="020B0604020202020204" pitchFamily="34" charset="0"/>
              </a:rPr>
              <a:t>Use the framework of the European sectoral social dialogue to further discuss good working time scheduling and rostering. </a:t>
            </a:r>
            <a:r>
              <a:rPr lang="en-GB" sz="700" dirty="0">
                <a:latin typeface="Arial" panose="020B0604020202020204" pitchFamily="34" charset="0"/>
                <a:cs typeface="Arial" panose="020B0604020202020204" pitchFamily="34" charset="0"/>
              </a:rPr>
              <a:t>Social dialogue has played a significant role in reducing the gaps that exist between EU countries in relation to work-life balance regulation or practices and should be further developed, in order to contribute to the further improvement of work-life balance. The EU-level social partners could do this within the European Sectoral Social Dialogue by discussing the principles around working time scheduling and sharing the good practices identified in this study, in addition to disseminating other material designed to support the development of good working time scheduling and rostering practices. </a:t>
            </a:r>
          </a:p>
          <a:p>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18</a:t>
            </a:fld>
            <a:endParaRPr lang="en-GB"/>
          </a:p>
        </p:txBody>
      </p:sp>
    </p:spTree>
    <p:extLst>
      <p:ext uri="{BB962C8B-B14F-4D97-AF65-F5344CB8AC3E}">
        <p14:creationId xmlns:p14="http://schemas.microsoft.com/office/powerpoint/2010/main" val="34968945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Devise national-level initiatives to present and disseminate good practices of rostering and staff scheduling in transport. </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Building on the dissemination activities at EU level, Member States should develop national and/or targeted initiatives that aim to increase outreach to individual companies in the transport sector. This could be achieved through means such as national, regional or sectoral seminars, including relevant material on government websites and using social media to disseminate and promote an inclusive national discussion. This will help to share awareness and knowledge about practices that aim to improve work-life balance;</a:t>
            </a:r>
          </a:p>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Encourage rostering and staff scheduling practices in transport  that are based on strong cooperation between employers and worker representatives. </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Many of the practices identified in this study did not pass the final selection as good practices as they lacked elements such as worker involvement, tailoring and flexibility. It is often difficult to balance flexibility with service provision. However, it is crucial to encourage practices that involve strong cooperation and collaboration between employers – either through employer representatives or directly at company level – and worker representatives. These practices also need to be flexible enough to be tailored to organisational and individual needs, centring on work-life balance, and adapted to changing circumstances. This increased cooperation could be achieved by encouraging employers and their representatives, including employer associations, and worker representatives, to develop an ongoing dialogue at national and/or sectoral level on staff scheduling and rostering. </a:t>
            </a:r>
          </a:p>
        </p:txBody>
      </p:sp>
      <p:sp>
        <p:nvSpPr>
          <p:cNvPr id="4" name="Slide Number Placeholder 3"/>
          <p:cNvSpPr>
            <a:spLocks noGrp="1"/>
          </p:cNvSpPr>
          <p:nvPr>
            <p:ph type="sldNum" sz="quarter" idx="10"/>
          </p:nvPr>
        </p:nvSpPr>
        <p:spPr/>
        <p:txBody>
          <a:bodyPr/>
          <a:lstStyle/>
          <a:p>
            <a:fld id="{59CF2995-AB43-4B7C-B8CD-9DC7C3692A9C}" type="slidenum">
              <a:rPr lang="en-GB" smtClean="0"/>
              <a:t>19</a:t>
            </a:fld>
            <a:endParaRPr lang="en-GB"/>
          </a:p>
        </p:txBody>
      </p:sp>
    </p:spTree>
    <p:extLst>
      <p:ext uri="{BB962C8B-B14F-4D97-AF65-F5344CB8AC3E}">
        <p14:creationId xmlns:p14="http://schemas.microsoft.com/office/powerpoint/2010/main" val="1425417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Develop sectoral initiatives to share good practices. </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Social partner organisations, should develop sectoral initiatives to share good practices within the transport sector, aimed at improving work-life balance. These initiatives, based on seminars and schemes designed to provide support to companies wishing to introduce new practices, could be developed in the medium term;</a:t>
            </a:r>
          </a:p>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Encourage examination of what is possible within existing legal and collective bargaining frameworks. </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The social partners should collaborate to find flexibility in terms of staff scheduling and rostering practices, while remaining within the bounds of existing national legislation and collective agreements. All stakeholders should collaborate on an ongoing basis on what is possible and what can benefit both employers and the work-life balance of workers, within the given regulatory framework. To this effect, organising seminars in the medium term and on an ongoing basis at all levels, including national, regional, local and company level, as appropriate to the circumstances, in which views can be exchanged, would be beneficial;</a:t>
            </a:r>
          </a:p>
          <a:p>
            <a:pPr marL="342900" lvl="0" indent="-342900" algn="just">
              <a:lnSpc>
                <a:spcPct val="107000"/>
              </a:lnSpc>
              <a:spcAft>
                <a:spcPts val="1200"/>
              </a:spcAft>
              <a:buFont typeface="Symbol" panose="05050102010706020507" pitchFamily="18" charset="2"/>
              <a:buChar char=""/>
            </a:pPr>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20</a:t>
            </a:fld>
            <a:endParaRPr lang="en-GB"/>
          </a:p>
        </p:txBody>
      </p:sp>
    </p:spTree>
    <p:extLst>
      <p:ext uri="{BB962C8B-B14F-4D97-AF65-F5344CB8AC3E}">
        <p14:creationId xmlns:p14="http://schemas.microsoft.com/office/powerpoint/2010/main" val="2960094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Tailor rostering systems to individual circumstances and relevant contexts. </a:t>
            </a:r>
            <a:r>
              <a:rPr lang="en-GB" sz="700" dirty="0">
                <a:effectLst/>
                <a:latin typeface="Arial" panose="020B0604020202020204" pitchFamily="34" charset="0"/>
                <a:ea typeface="Times New Roman" panose="02020603050405020304" pitchFamily="18" charset="0"/>
                <a:cs typeface="Times New Roman" panose="02020603050405020304" pitchFamily="18" charset="0"/>
              </a:rPr>
              <a:t>Given the variety of conditions existing across transport modes and countries, a ‘one-size-fits-all’ approach to rostering and scheduling practices will most likely have little acceptance and possibly little take-up and positive effects. It would also clash with national legislation and/or social dialogue traditions. Therefore, it is important for relevant actors at national level, which includes national </a:t>
            </a:r>
            <a:r>
              <a:rPr lang="en-GB" sz="700" dirty="0" err="1">
                <a:effectLst/>
                <a:latin typeface="Arial" panose="020B0604020202020204" pitchFamily="34" charset="0"/>
                <a:ea typeface="Times New Roman" panose="02020603050405020304" pitchFamily="18" charset="0"/>
                <a:cs typeface="Times New Roman" panose="02020603050405020304" pitchFamily="18" charset="0"/>
              </a:rPr>
              <a:t>governents</a:t>
            </a:r>
            <a:r>
              <a:rPr lang="en-GB" sz="700" dirty="0">
                <a:effectLst/>
                <a:latin typeface="Arial" panose="020B0604020202020204" pitchFamily="34" charset="0"/>
                <a:ea typeface="Times New Roman" panose="02020603050405020304" pitchFamily="18" charset="0"/>
                <a:cs typeface="Times New Roman" panose="02020603050405020304" pitchFamily="18" charset="0"/>
              </a:rPr>
              <a:t> and social partners, to tailor approaches in order to achieve the best results for employers and the work-life balance of workers;</a:t>
            </a:r>
          </a:p>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Encourage the development of good practices in particular in inland waterways and maritime transport. </a:t>
            </a:r>
            <a:r>
              <a:rPr lang="en-GB" sz="700" dirty="0">
                <a:effectLst/>
                <a:latin typeface="Arial" panose="020B0604020202020204" pitchFamily="34" charset="0"/>
                <a:ea typeface="Times New Roman" panose="02020603050405020304" pitchFamily="18" charset="0"/>
                <a:cs typeface="Times New Roman" panose="02020603050405020304" pitchFamily="18" charset="0"/>
              </a:rPr>
              <a:t>This study has identified clear sectoral gaps in the selection of good practices. National governments and social partners, should aim to encourage the development of good practices on working time scheduling and rostering in inland waterways and maritime transport, where so far none could be identified. This could include targeted seminars for exchange of good practices in the transport sector, aimed specifically at companies in these sectors. Such seminars could be organised during the course of the next 2 years;</a:t>
            </a:r>
          </a:p>
          <a:p>
            <a:pPr marL="342900" lvl="0" indent="-342900" algn="just">
              <a:lnSpc>
                <a:spcPct val="107000"/>
              </a:lnSpc>
              <a:spcAft>
                <a:spcPts val="1200"/>
              </a:spcAft>
              <a:buFont typeface="Symbol" panose="05050102010706020507" pitchFamily="18" charset="2"/>
              <a:buChar char=""/>
            </a:pPr>
            <a:endParaRPr lang="en-GB" sz="7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21</a:t>
            </a:fld>
            <a:endParaRPr lang="en-GB"/>
          </a:p>
        </p:txBody>
      </p:sp>
    </p:spTree>
    <p:extLst>
      <p:ext uri="{BB962C8B-B14F-4D97-AF65-F5344CB8AC3E}">
        <p14:creationId xmlns:p14="http://schemas.microsoft.com/office/powerpoint/2010/main" val="5988274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Involve transport workers and their representatives in designing new rostering systems. </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Close collaboration between employers and workers in the design of a new scheduling and rostering system in transport should be the norm, as it helps not only with take-up but will also make sure that it properly addresses the needs of both sides;</a:t>
            </a:r>
          </a:p>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Assess the staff scheduling and rostering system currently in place to understand whether it still meets the needs of the workforce. </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The next step is to determine whether any improvements or adjustments are needed in order to maximise the benefits for both sides, also with a view to creating incentives for new recruitment. It is of key importance to involve the workforce in this process. The assessment should also identify any necessary staff training that will help the workforce use current or future technology to support adjustments in staff scheduling and rostering;</a:t>
            </a:r>
          </a:p>
          <a:p>
            <a:pPr marL="342900" lvl="0" indent="-342900" algn="just">
              <a:lnSpc>
                <a:spcPct val="107000"/>
              </a:lnSpc>
              <a:spcAft>
                <a:spcPts val="1200"/>
              </a:spcAft>
              <a:buFont typeface="Symbol" panose="05050102010706020507" pitchFamily="18" charset="2"/>
              <a:buChar char=""/>
            </a:pPr>
            <a:endParaRPr lang="en-GB" sz="700" b="1"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Plan and prepare implementation of practices carefully and properly. </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Good staff scheduling and rostering practices create benefits for both employers and workers. The introduction of these practices needs to be carefully planned by employers, who need to consider properly the precise needs of their business and the work-life balance needs of their workers. This is </a:t>
            </a:r>
            <a:r>
              <a:rPr lang="en-GB" sz="700" b="0" dirty="0" err="1">
                <a:effectLst/>
                <a:latin typeface="Arial" panose="020B0604020202020204" pitchFamily="34" charset="0"/>
                <a:ea typeface="Times New Roman" panose="02020603050405020304" pitchFamily="18" charset="0"/>
                <a:cs typeface="Times New Roman" panose="02020603050405020304" pitchFamily="18" charset="0"/>
              </a:rPr>
              <a:t>particulary</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 important as the management’s commitment to the introduction of these practices is key, particularly in larger organisations. Planning should include the provision of the necessary training to enable the workforce to work with the technological tools designed to </a:t>
            </a:r>
            <a:r>
              <a:rPr lang="en-GB" sz="700" b="0" dirty="0" err="1">
                <a:effectLst/>
                <a:latin typeface="Arial" panose="020B0604020202020204" pitchFamily="34" charset="0"/>
                <a:ea typeface="Times New Roman" panose="02020603050405020304" pitchFamily="18" charset="0"/>
                <a:cs typeface="Times New Roman" panose="02020603050405020304" pitchFamily="18" charset="0"/>
              </a:rPr>
              <a:t>facilitiate</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 staff scheduling and rostering practices;</a:t>
            </a:r>
          </a:p>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Learn from good practices and incorporate elements that best fit the situation. </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Practices that work well in other countries or sectors can be particularly inspiring for employers and much can be learnt from these practices. It may not be possible to transfer a practice wholesale. Therefore, employers need to identify which elements of a practice could be suited to their particular business in order to gain maximum benefit for all, including improved work-life balance for workers;</a:t>
            </a:r>
          </a:p>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Harness technology to meet the needs of both the company and its workers. </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Technological solutions (e.g. apps) can be important facilitating factors in introducing and working under a new scheduling and rostering scheme. Employers should ensure that the technology matches the specific needs and the characteristics of the business and of the diversity of their workers. They should provide the necessary training to ensure acceptance and develop relevant competences;</a:t>
            </a:r>
          </a:p>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Devise training to keep up with technological developments. </a:t>
            </a:r>
            <a:r>
              <a:rPr lang="en-GB" sz="700" b="0" i="0" dirty="0">
                <a:effectLst/>
                <a:latin typeface="Arial" panose="020B0604020202020204" pitchFamily="34" charset="0"/>
                <a:ea typeface="Times New Roman" panose="02020603050405020304" pitchFamily="18" charset="0"/>
                <a:cs typeface="Times New Roman" panose="02020603050405020304" pitchFamily="18" charset="0"/>
              </a:rPr>
              <a:t>Future staff scheduling and rostering practices are likely to </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involve technology to an increasing degree. It is therefore vital that companies have the capacity to work with evolving technological applications. This is likely to involve a coordinated training programme for all those who will be affected by the development of new technologies;</a:t>
            </a:r>
          </a:p>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Design robust staff scheduling and rostering practices. </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The COVID-19 pandemic has shown how difficult it is to maintain even long-standing staff scheduling and rostering practices during times of crisis. Future staff scheduling practices need to be designed to be robust enough to withstand economic shocks so as to continue to ensure the benefits of good staff scheduling and rostering systems to both companies and the work-life balance of workers.</a:t>
            </a:r>
          </a:p>
          <a:p>
            <a:pPr marL="342900" lvl="0" indent="-342900" algn="just">
              <a:lnSpc>
                <a:spcPct val="107000"/>
              </a:lnSpc>
              <a:spcAft>
                <a:spcPts val="1200"/>
              </a:spcAft>
              <a:buFont typeface="Symbol" panose="05050102010706020507" pitchFamily="18" charset="2"/>
              <a:buChar char=""/>
            </a:pPr>
            <a:endParaRPr lang="en-GB" dirty="0"/>
          </a:p>
        </p:txBody>
      </p:sp>
      <p:sp>
        <p:nvSpPr>
          <p:cNvPr id="4" name="Slide Number Placeholder 3"/>
          <p:cNvSpPr>
            <a:spLocks noGrp="1"/>
          </p:cNvSpPr>
          <p:nvPr>
            <p:ph type="sldNum" sz="quarter" idx="5"/>
          </p:nvPr>
        </p:nvSpPr>
        <p:spPr/>
        <p:txBody>
          <a:bodyPr/>
          <a:lstStyle/>
          <a:p>
            <a:fld id="{59CF2995-AB43-4B7C-B8CD-9DC7C3692A9C}" type="slidenum">
              <a:rPr lang="en-GB" smtClean="0"/>
              <a:t>22</a:t>
            </a:fld>
            <a:endParaRPr lang="en-GB"/>
          </a:p>
        </p:txBody>
      </p:sp>
    </p:spTree>
    <p:extLst>
      <p:ext uri="{BB962C8B-B14F-4D97-AF65-F5344CB8AC3E}">
        <p14:creationId xmlns:p14="http://schemas.microsoft.com/office/powerpoint/2010/main" val="22529864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Involve transport workers and their representatives in designing new rostering systems. </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Close collaboration between employers and workers in the design of a new scheduling and rostering system in transport should be the norm, as it helps not only with take-up but will also make sure that it properly addresses the needs of both sides;</a:t>
            </a:r>
          </a:p>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Assess the staff scheduling and rostering system currently in place to understand whether it still meets the needs of the workforce. </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The next step is to determine whether any improvements or adjustments are needed in order to maximise the benefits for both sides, also with a view to creating incentives for new recruitment. It is of key importance to involve the workforce in this process. The assessment should also identify any necessary staff training that will help the workforce use current or future technology to support adjustments in staff scheduling and rostering;</a:t>
            </a:r>
          </a:p>
          <a:p>
            <a:pPr marL="342900" lvl="0" indent="-342900" algn="just">
              <a:lnSpc>
                <a:spcPct val="107000"/>
              </a:lnSpc>
              <a:spcAft>
                <a:spcPts val="1200"/>
              </a:spcAft>
              <a:buFont typeface="Symbol" panose="05050102010706020507" pitchFamily="18" charset="2"/>
              <a:buChar char=""/>
            </a:pPr>
            <a:endParaRPr lang="en-GB" sz="700" b="1"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Plan and prepare implementation of practices carefully and properly. </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Good staff scheduling and rostering practices create benefits for both employers and workers. The introduction of these practices needs to be carefully planned by employers, who need to consider properly the precise needs of their business and the work-life balance needs of their workers. This is </a:t>
            </a:r>
            <a:r>
              <a:rPr lang="en-GB" sz="700" b="0" dirty="0" err="1">
                <a:effectLst/>
                <a:latin typeface="Arial" panose="020B0604020202020204" pitchFamily="34" charset="0"/>
                <a:ea typeface="Times New Roman" panose="02020603050405020304" pitchFamily="18" charset="0"/>
                <a:cs typeface="Times New Roman" panose="02020603050405020304" pitchFamily="18" charset="0"/>
              </a:rPr>
              <a:t>particulary</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 important as the management’s commitment to the introduction of these practices is key, particularly in larger organisations. Planning should include the provision of the necessary training to enable the workforce to work with the technological tools designed to </a:t>
            </a:r>
            <a:r>
              <a:rPr lang="en-GB" sz="700" b="0" dirty="0" err="1">
                <a:effectLst/>
                <a:latin typeface="Arial" panose="020B0604020202020204" pitchFamily="34" charset="0"/>
                <a:ea typeface="Times New Roman" panose="02020603050405020304" pitchFamily="18" charset="0"/>
                <a:cs typeface="Times New Roman" panose="02020603050405020304" pitchFamily="18" charset="0"/>
              </a:rPr>
              <a:t>facilitiate</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 staff scheduling and rostering practices;</a:t>
            </a:r>
          </a:p>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Learn from good practices and incorporate elements that best fit the situation. </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Practices that work well in other countries or sectors can be particularly inspiring for employers and much can be learnt from these practices. It may not be possible to transfer a practice wholesale. Therefore, employers need to identify which elements of a practice could be suited to their particular business in order to gain maximum benefit for all, including improved work-life balance for workers;</a:t>
            </a:r>
          </a:p>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Harness technology to meet the needs of both the company and its workers. </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Technological solutions (e.g. apps) can be important facilitating factors in introducing and working under a new scheduling and rostering scheme. Employers should ensure that the technology matches the specific needs and the characteristics of the business and of the diversity of their workers. They should provide the necessary training to ensure acceptance and develop relevant competences;</a:t>
            </a:r>
          </a:p>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Devise training to keep up with technological developments. </a:t>
            </a:r>
            <a:r>
              <a:rPr lang="en-GB" sz="700" b="0" i="0" dirty="0">
                <a:effectLst/>
                <a:latin typeface="Arial" panose="020B0604020202020204" pitchFamily="34" charset="0"/>
                <a:ea typeface="Times New Roman" panose="02020603050405020304" pitchFamily="18" charset="0"/>
                <a:cs typeface="Times New Roman" panose="02020603050405020304" pitchFamily="18" charset="0"/>
              </a:rPr>
              <a:t>Future staff scheduling and rostering practices are likely to </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involve technology to an increasing degree. It is therefore vital that companies have the capacity to work with evolving technological applications. This is likely to involve a coordinated training programme for all those who will be affected by the development of new technologies;</a:t>
            </a:r>
          </a:p>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Design robust staff scheduling and rostering practices. </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The COVID-19 pandemic has shown how difficult it is to maintain even long-standing staff scheduling and rostering practices during times of crisis. Future staff scheduling practices need to be designed to be robust enough to withstand economic shocks so as to continue to ensure the benefits of good staff scheduling and rostering systems to both companies and the work-life balance of workers.</a:t>
            </a:r>
          </a:p>
          <a:p>
            <a:pPr marL="342900" lvl="0" indent="-342900" algn="just">
              <a:lnSpc>
                <a:spcPct val="107000"/>
              </a:lnSpc>
              <a:spcAft>
                <a:spcPts val="1200"/>
              </a:spcAft>
              <a:buFont typeface="Symbol" panose="05050102010706020507" pitchFamily="18" charset="2"/>
              <a:buChar char=""/>
            </a:pPr>
            <a:endParaRPr lang="en-GB" dirty="0"/>
          </a:p>
        </p:txBody>
      </p:sp>
      <p:sp>
        <p:nvSpPr>
          <p:cNvPr id="4" name="Slide Number Placeholder 3"/>
          <p:cNvSpPr>
            <a:spLocks noGrp="1"/>
          </p:cNvSpPr>
          <p:nvPr>
            <p:ph type="sldNum" sz="quarter" idx="5"/>
          </p:nvPr>
        </p:nvSpPr>
        <p:spPr/>
        <p:txBody>
          <a:bodyPr/>
          <a:lstStyle/>
          <a:p>
            <a:fld id="{59CF2995-AB43-4B7C-B8CD-9DC7C3692A9C}" type="slidenum">
              <a:rPr lang="en-GB" smtClean="0"/>
              <a:t>23</a:t>
            </a:fld>
            <a:endParaRPr lang="en-GB"/>
          </a:p>
        </p:txBody>
      </p:sp>
    </p:spTree>
    <p:extLst>
      <p:ext uri="{BB962C8B-B14F-4D97-AF65-F5344CB8AC3E}">
        <p14:creationId xmlns:p14="http://schemas.microsoft.com/office/powerpoint/2010/main" val="2572670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Develop information, advice and guidance for member organisations. </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Trade unions at EU and national level should develop information, advice and guidance for their member organisations on good staff scheduling and rostering arrangements and promote it through different information channels to suit the individual needs of companies and workers. This should also include advice on how to ensure that the workforce is adequately trained to use any new scheduling and rostering tools;</a:t>
            </a:r>
          </a:p>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Showcase good practices of rostering and staff scheduling. </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Trade unions at EU and national level should showcase good practices on staff scheduling and rostering through activities such as seminars in which discussions and exchanges on work-life balance and the implementation of practices in transport and other sectors can take place;</a:t>
            </a:r>
          </a:p>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Compile and use information on the needs of the workforce. </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Worker representative bodies in companies should gather and analyse information about the needs and preferences of the workforce in relation to staff scheduling and rostering (e.g. through surveys), in order to know the work-life balance needs of their members and how these might change over time, notably taking into account and anticipating the needs of future workers and new recruits;</a:t>
            </a:r>
          </a:p>
          <a:p>
            <a:pPr marL="342900" lvl="0" indent="-342900" algn="just">
              <a:lnSpc>
                <a:spcPct val="107000"/>
              </a:lnSpc>
              <a:spcAft>
                <a:spcPts val="1200"/>
              </a:spcAft>
              <a:buFont typeface="Symbol" panose="05050102010706020507" pitchFamily="18" charset="2"/>
              <a:buChar char=""/>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Promote a positive attitude towards new technology and upskilling. </a:t>
            </a:r>
            <a:r>
              <a:rPr lang="en-GB" sz="700" b="0" dirty="0">
                <a:effectLst/>
                <a:latin typeface="Arial" panose="020B0604020202020204" pitchFamily="34" charset="0"/>
                <a:ea typeface="Times New Roman" panose="02020603050405020304" pitchFamily="18" charset="0"/>
                <a:cs typeface="Times New Roman" panose="02020603050405020304" pitchFamily="18" charset="0"/>
              </a:rPr>
              <a:t>It is important that the workforce is well equipped to use the latest technologies that facilitate the introduction of new staff scheduling and rostering practices. Trade unions at EU and national level can play an important role in promoting the benefits of this and in giving practical advice on the relevant upskilling opportunities offered by the employer, and on the use of new technology.</a:t>
            </a:r>
          </a:p>
          <a:p>
            <a:pPr marL="342900" lvl="0" indent="-342900" algn="just">
              <a:lnSpc>
                <a:spcPct val="107000"/>
              </a:lnSpc>
              <a:spcAft>
                <a:spcPts val="1200"/>
              </a:spcAft>
              <a:buFont typeface="Symbol" panose="05050102010706020507" pitchFamily="18" charset="2"/>
              <a:buChar char=""/>
            </a:pPr>
            <a:endParaRPr lang="en-GB" dirty="0"/>
          </a:p>
        </p:txBody>
      </p:sp>
      <p:sp>
        <p:nvSpPr>
          <p:cNvPr id="4" name="Slide Number Placeholder 3"/>
          <p:cNvSpPr>
            <a:spLocks noGrp="1"/>
          </p:cNvSpPr>
          <p:nvPr>
            <p:ph type="sldNum" sz="quarter" idx="5"/>
          </p:nvPr>
        </p:nvSpPr>
        <p:spPr/>
        <p:txBody>
          <a:bodyPr/>
          <a:lstStyle/>
          <a:p>
            <a:fld id="{59CF2995-AB43-4B7C-B8CD-9DC7C3692A9C}" type="slidenum">
              <a:rPr lang="en-GB" smtClean="0"/>
              <a:t>24</a:t>
            </a:fld>
            <a:endParaRPr lang="en-GB"/>
          </a:p>
        </p:txBody>
      </p:sp>
    </p:spTree>
    <p:extLst>
      <p:ext uri="{BB962C8B-B14F-4D97-AF65-F5344CB8AC3E}">
        <p14:creationId xmlns:p14="http://schemas.microsoft.com/office/powerpoint/2010/main" val="1126414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900" dirty="0"/>
              <a:t>Literature was examined from a wide variety of sources, for example, academic publications, industry positions and policy documents. Some 70 pieces of literature were identified as relevant to this study from this process. </a:t>
            </a:r>
          </a:p>
          <a:p>
            <a:endParaRPr lang="en-GB" sz="900" dirty="0"/>
          </a:p>
          <a:p>
            <a:r>
              <a:rPr lang="en-GB" sz="900" dirty="0"/>
              <a:t>The first task in the analytical approach aims to develop a typology to facilitate a better understanding of the various parameters influencing staff scheduling and rostering practices. This typology takes into account relevant factors of influence such as legal and other regulatory sources, national and sectoral characteristics as well as other aspects such as company size, public and private status, market conditions, etc. The analysis under this task forms the basis of a refinement of the geographical scope of the study, i.e. identification of groups/clusters of Member States with a similar profile.</a:t>
            </a:r>
          </a:p>
          <a:p>
            <a:endParaRPr lang="en-GB" sz="900" dirty="0"/>
          </a:p>
          <a:p>
            <a:r>
              <a:rPr lang="en-GB" sz="900" dirty="0"/>
              <a:t>Exploratory interviews as well as semi-structured targeted interviews with stakeholders were carried out. Interviews focused on those social partner organisations and/or senior members involved in the respective sectoral social dialogue committees in transport. A total of 30 interviews were conducted with transport stakeholders.</a:t>
            </a:r>
          </a:p>
          <a:p>
            <a:endParaRPr lang="en-GB" sz="900" dirty="0"/>
          </a:p>
          <a:p>
            <a:r>
              <a:rPr lang="en-GB" sz="900" dirty="0"/>
              <a:t>In order to collect information on a large number of current practices, and map them, the study used an online survey disseminated to companies across the transport sector. The aim of the survey is to identify and collect relevant information on current staff scheduling and rostering practices, including their costs and benefits. </a:t>
            </a:r>
          </a:p>
          <a:p>
            <a:endParaRPr lang="en-GB" sz="900" dirty="0"/>
          </a:p>
          <a:p>
            <a:r>
              <a:rPr lang="en-GB" sz="900" dirty="0"/>
              <a:t>The final analytical step was to conduct a critical appraisal and analysis of the identified types of staff scheduling and rostering practices, focussing in particular on the question of how the identified practices are contributing to better work-life balance of staff and whether key stakeholders involved perceive them as satisfactory.</a:t>
            </a:r>
          </a:p>
          <a:p>
            <a:endParaRPr lang="en-GB" sz="900" dirty="0"/>
          </a:p>
          <a:p>
            <a:r>
              <a:rPr lang="en-GB" sz="900" dirty="0"/>
              <a:t>On the basis of discussions held at a workshop in September 2020, the study selected 41 practices, of which 8 were finally recommended as good practices. </a:t>
            </a:r>
          </a:p>
          <a:p>
            <a:endParaRPr lang="en-GB" sz="900" dirty="0"/>
          </a:p>
          <a:p>
            <a:r>
              <a:rPr lang="en-GB" sz="900" dirty="0"/>
              <a:t>The study then formulated recommendations for key stakeholders and it also contains a dissemination plan and material for the dissemination of the good practices and practical advice to companies. </a:t>
            </a:r>
          </a:p>
          <a:p>
            <a:endParaRPr lang="en-NL" sz="900" dirty="0"/>
          </a:p>
        </p:txBody>
      </p:sp>
      <p:sp>
        <p:nvSpPr>
          <p:cNvPr id="4" name="Slide Number Placeholder 3"/>
          <p:cNvSpPr>
            <a:spLocks noGrp="1"/>
          </p:cNvSpPr>
          <p:nvPr>
            <p:ph type="sldNum" sz="quarter" idx="5"/>
          </p:nvPr>
        </p:nvSpPr>
        <p:spPr/>
        <p:txBody>
          <a:bodyPr/>
          <a:lstStyle/>
          <a:p>
            <a:fld id="{59CF2995-AB43-4B7C-B8CD-9DC7C3692A9C}" type="slidenum">
              <a:rPr lang="en-GB" smtClean="0"/>
              <a:t>3</a:t>
            </a:fld>
            <a:endParaRPr lang="en-GB" dirty="0"/>
          </a:p>
        </p:txBody>
      </p:sp>
    </p:spTree>
    <p:extLst>
      <p:ext uri="{BB962C8B-B14F-4D97-AF65-F5344CB8AC3E}">
        <p14:creationId xmlns:p14="http://schemas.microsoft.com/office/powerpoint/2010/main" val="15759584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25</a:t>
            </a:fld>
            <a:endParaRPr lang="en-GB"/>
          </a:p>
        </p:txBody>
      </p:sp>
    </p:spTree>
    <p:extLst>
      <p:ext uri="{BB962C8B-B14F-4D97-AF65-F5344CB8AC3E}">
        <p14:creationId xmlns:p14="http://schemas.microsoft.com/office/powerpoint/2010/main" val="2007519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59CF2995-AB43-4B7C-B8CD-9DC7C3692A9C}" type="slidenum">
              <a:rPr lang="en-GB" smtClean="0"/>
              <a:t>5</a:t>
            </a:fld>
            <a:endParaRPr lang="en-GB"/>
          </a:p>
        </p:txBody>
      </p:sp>
    </p:spTree>
    <p:extLst>
      <p:ext uri="{BB962C8B-B14F-4D97-AF65-F5344CB8AC3E}">
        <p14:creationId xmlns:p14="http://schemas.microsoft.com/office/powerpoint/2010/main" val="2068989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59CF2995-AB43-4B7C-B8CD-9DC7C3692A9C}" type="slidenum">
              <a:rPr lang="en-GB" smtClean="0"/>
              <a:t>6</a:t>
            </a:fld>
            <a:endParaRPr lang="en-GB"/>
          </a:p>
        </p:txBody>
      </p:sp>
    </p:spTree>
    <p:extLst>
      <p:ext uri="{BB962C8B-B14F-4D97-AF65-F5344CB8AC3E}">
        <p14:creationId xmlns:p14="http://schemas.microsoft.com/office/powerpoint/2010/main" val="2505714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baseline="0" dirty="0">
              <a:solidFill>
                <a:srgbClr val="FF0000"/>
              </a:solidFill>
            </a:endParaRPr>
          </a:p>
        </p:txBody>
      </p:sp>
      <p:sp>
        <p:nvSpPr>
          <p:cNvPr id="4" name="Slide Number Placeholder 3"/>
          <p:cNvSpPr>
            <a:spLocks noGrp="1"/>
          </p:cNvSpPr>
          <p:nvPr>
            <p:ph type="sldNum" sz="quarter" idx="10"/>
          </p:nvPr>
        </p:nvSpPr>
        <p:spPr/>
        <p:txBody>
          <a:bodyPr/>
          <a:lstStyle/>
          <a:p>
            <a:fld id="{59CF2995-AB43-4B7C-B8CD-9DC7C3692A9C}" type="slidenum">
              <a:rPr lang="en-GB" smtClean="0"/>
              <a:t>7</a:t>
            </a:fld>
            <a:endParaRPr lang="en-GB"/>
          </a:p>
        </p:txBody>
      </p:sp>
    </p:spTree>
    <p:extLst>
      <p:ext uri="{BB962C8B-B14F-4D97-AF65-F5344CB8AC3E}">
        <p14:creationId xmlns:p14="http://schemas.microsoft.com/office/powerpoint/2010/main" val="555210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900" dirty="0"/>
              <a:t>In terms of type of practice, 24 </a:t>
            </a:r>
            <a:r>
              <a:rPr lang="en-GB" sz="900" dirty="0">
                <a:solidFill>
                  <a:srgbClr val="FF0000"/>
                </a:solidFill>
              </a:rPr>
              <a:t>collected </a:t>
            </a:r>
            <a:r>
              <a:rPr lang="en-GB" sz="900" dirty="0"/>
              <a:t>practices are connected with increased roster control, the most for any type so far. </a:t>
            </a:r>
          </a:p>
          <a:p>
            <a:endParaRPr lang="en-GB" sz="900" dirty="0"/>
          </a:p>
          <a:p>
            <a:r>
              <a:rPr lang="en-GB" sz="900" dirty="0"/>
              <a:t>The next most popular type is practices related to fixing shift preference, with 7 practices. The study collected 7 practices related to remote and flexible working, and one in relation to reducing overnight stays. It also identified 1 cross-cutting practice.</a:t>
            </a:r>
          </a:p>
          <a:p>
            <a:endParaRPr lang="en-GB" sz="900" dirty="0"/>
          </a:p>
        </p:txBody>
      </p:sp>
      <p:sp>
        <p:nvSpPr>
          <p:cNvPr id="4" name="Slide Number Placeholder 3"/>
          <p:cNvSpPr>
            <a:spLocks noGrp="1"/>
          </p:cNvSpPr>
          <p:nvPr>
            <p:ph type="sldNum" sz="quarter" idx="5"/>
          </p:nvPr>
        </p:nvSpPr>
        <p:spPr/>
        <p:txBody>
          <a:bodyPr/>
          <a:lstStyle/>
          <a:p>
            <a:fld id="{59CF2995-AB43-4B7C-B8CD-9DC7C3692A9C}" type="slidenum">
              <a:rPr lang="en-GB" smtClean="0"/>
              <a:t>8</a:t>
            </a:fld>
            <a:endParaRPr lang="en-GB"/>
          </a:p>
        </p:txBody>
      </p:sp>
    </p:spTree>
    <p:extLst>
      <p:ext uri="{BB962C8B-B14F-4D97-AF65-F5344CB8AC3E}">
        <p14:creationId xmlns:p14="http://schemas.microsoft.com/office/powerpoint/2010/main" val="1145934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700" baseline="0" dirty="0"/>
              <a:t>The review and appraisal of the identified practices indicated a rather uneven incidence of practices and type of practices among transport modes. Most of the practices were identified in civil aviation, ports and urban public transport. The high proportion of the workforce engaged in shift and weekend work, recruitment and job attractiveness challenges, large company size, strong collective bargaining history and strong role of public ownership have been identified as possible explanations for this. On the other hand, the lower number of identified practices in maritime transport, road transport (freight as well as passenger/coach) and no identified practice in inland waterways transport, can be linked to operational specific features, a higher share of smaller companies, relatively weak practices of collective bargaining and a strong competitive environment in conjunction with challenges associated with implementing working time rules. It should be noted that other transport modes, such as civil aviation, also operate in a highly competitive environment , which creates pressures in terms of balancing the protection of working conditions with competitive pressures. As regards different staff groups, the analysis of identified practices shows a rather even distribution of practices targeting mobile staff (e.g. crew members, pilots, drivers) as well as non-mobile white- and blue-collar staff engaged in shift work , working at weekends or on bank holidays. </a:t>
            </a:r>
            <a:endParaRPr lang="en-NL" sz="700" baseline="0" dirty="0"/>
          </a:p>
        </p:txBody>
      </p:sp>
      <p:sp>
        <p:nvSpPr>
          <p:cNvPr id="4" name="Slide Number Placeholder 3"/>
          <p:cNvSpPr>
            <a:spLocks noGrp="1"/>
          </p:cNvSpPr>
          <p:nvPr>
            <p:ph type="sldNum" sz="quarter" idx="5"/>
          </p:nvPr>
        </p:nvSpPr>
        <p:spPr/>
        <p:txBody>
          <a:bodyPr/>
          <a:lstStyle/>
          <a:p>
            <a:fld id="{59CF2995-AB43-4B7C-B8CD-9DC7C3692A9C}" type="slidenum">
              <a:rPr lang="en-GB" smtClean="0"/>
              <a:t>9</a:t>
            </a:fld>
            <a:endParaRPr lang="en-GB"/>
          </a:p>
        </p:txBody>
      </p:sp>
    </p:spTree>
    <p:extLst>
      <p:ext uri="{BB962C8B-B14F-4D97-AF65-F5344CB8AC3E}">
        <p14:creationId xmlns:p14="http://schemas.microsoft.com/office/powerpoint/2010/main" val="2751812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59CF2995-AB43-4B7C-B8CD-9DC7C3692A9C}" type="slidenum">
              <a:rPr lang="en-GB" smtClean="0"/>
              <a:t>10</a:t>
            </a:fld>
            <a:endParaRPr lang="en-GB"/>
          </a:p>
        </p:txBody>
      </p:sp>
    </p:spTree>
    <p:extLst>
      <p:ext uri="{BB962C8B-B14F-4D97-AF65-F5344CB8AC3E}">
        <p14:creationId xmlns:p14="http://schemas.microsoft.com/office/powerpoint/2010/main" val="3483323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endParaRPr lang="en-NL" dirty="0"/>
          </a:p>
        </p:txBody>
      </p:sp>
      <p:sp>
        <p:nvSpPr>
          <p:cNvPr id="4" name="Slide Number Placeholder 3"/>
          <p:cNvSpPr>
            <a:spLocks noGrp="1"/>
          </p:cNvSpPr>
          <p:nvPr>
            <p:ph type="sldNum" sz="quarter" idx="5"/>
          </p:nvPr>
        </p:nvSpPr>
        <p:spPr/>
        <p:txBody>
          <a:bodyPr/>
          <a:lstStyle/>
          <a:p>
            <a:fld id="{59CF2995-AB43-4B7C-B8CD-9DC7C3692A9C}" type="slidenum">
              <a:rPr lang="en-GB" smtClean="0"/>
              <a:t>13</a:t>
            </a:fld>
            <a:endParaRPr lang="en-GB"/>
          </a:p>
        </p:txBody>
      </p:sp>
    </p:spTree>
    <p:extLst>
      <p:ext uri="{BB962C8B-B14F-4D97-AF65-F5344CB8AC3E}">
        <p14:creationId xmlns:p14="http://schemas.microsoft.com/office/powerpoint/2010/main" val="30694307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dirty="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dirty="0"/>
              <a:t>Edit Master text styles</a:t>
            </a:r>
          </a:p>
        </p:txBody>
      </p:sp>
    </p:spTree>
    <p:extLst>
      <p:ext uri="{BB962C8B-B14F-4D97-AF65-F5344CB8AC3E}">
        <p14:creationId xmlns:p14="http://schemas.microsoft.com/office/powerpoint/2010/main" val="17840629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endParaRPr lang="en-GB" dirty="0"/>
          </a:p>
        </p:txBody>
      </p:sp>
    </p:spTree>
    <p:extLst>
      <p:ext uri="{BB962C8B-B14F-4D97-AF65-F5344CB8AC3E}">
        <p14:creationId xmlns:p14="http://schemas.microsoft.com/office/powerpoint/2010/main" val="3692034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dirty="0"/>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dirty="0"/>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dirty="0"/>
              <a:t>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dirty="0"/>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dirty="0"/>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dirty="0"/>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dirty="0"/>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1367746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dirty="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0699858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dirty="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8244287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dirty="0"/>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dirty="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dirty="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2.png"/><Relationship Id="rId7" Type="http://schemas.openxmlformats.org/officeDocument/2006/relationships/image" Target="../media/image35.png"/><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7.png"/><Relationship Id="rId5" Type="http://schemas.openxmlformats.org/officeDocument/2006/relationships/image" Target="../media/image34.png"/><Relationship Id="rId4" Type="http://schemas.openxmlformats.org/officeDocument/2006/relationships/image" Target="../media/image33.png"/><Relationship Id="rId9" Type="http://schemas.openxmlformats.org/officeDocument/2006/relationships/image" Target="../media/image37.png"/></Relationships>
</file>

<file path=ppt/slides/_rels/slide11.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8.xml"/><Relationship Id="rId4" Type="http://schemas.openxmlformats.org/officeDocument/2006/relationships/image" Target="../media/image40.png"/></Relationships>
</file>

<file path=ppt/slides/_rels/slide12.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9.xml"/><Relationship Id="rId1" Type="http://schemas.openxmlformats.org/officeDocument/2006/relationships/slideLayout" Target="../slideLayouts/slideLayout8.xml"/><Relationship Id="rId5" Type="http://schemas.openxmlformats.org/officeDocument/2006/relationships/image" Target="../media/image44.png"/><Relationship Id="rId4" Type="http://schemas.openxmlformats.org/officeDocument/2006/relationships/image" Target="../media/image43.png"/></Relationships>
</file>

<file path=ppt/slides/_rels/slide14.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8" Type="http://schemas.openxmlformats.org/officeDocument/2006/relationships/image" Target="../media/image62.svg"/><Relationship Id="rId13" Type="http://schemas.openxmlformats.org/officeDocument/2006/relationships/image" Target="../media/image53.png"/><Relationship Id="rId3" Type="http://schemas.openxmlformats.org/officeDocument/2006/relationships/image" Target="../media/image47.png"/><Relationship Id="rId7" Type="http://schemas.openxmlformats.org/officeDocument/2006/relationships/image" Target="../media/image50.png"/><Relationship Id="rId12" Type="http://schemas.openxmlformats.org/officeDocument/2006/relationships/image" Target="../media/image66.svg"/><Relationship Id="rId17" Type="http://schemas.openxmlformats.org/officeDocument/2006/relationships/image" Target="../media/image55.png"/><Relationship Id="rId2" Type="http://schemas.openxmlformats.org/officeDocument/2006/relationships/notesSlide" Target="../notesSlides/notesSlide11.xml"/><Relationship Id="rId16" Type="http://schemas.openxmlformats.org/officeDocument/2006/relationships/image" Target="../media/image70.svg"/><Relationship Id="rId1" Type="http://schemas.openxmlformats.org/officeDocument/2006/relationships/slideLayout" Target="../slideLayouts/slideLayout8.xml"/><Relationship Id="rId6" Type="http://schemas.openxmlformats.org/officeDocument/2006/relationships/image" Target="../media/image60.svg"/><Relationship Id="rId11" Type="http://schemas.openxmlformats.org/officeDocument/2006/relationships/image" Target="../media/image52.png"/><Relationship Id="rId5" Type="http://schemas.openxmlformats.org/officeDocument/2006/relationships/image" Target="../media/image49.png"/><Relationship Id="rId15" Type="http://schemas.openxmlformats.org/officeDocument/2006/relationships/image" Target="../media/image54.png"/><Relationship Id="rId10" Type="http://schemas.openxmlformats.org/officeDocument/2006/relationships/image" Target="../media/image64.svg"/><Relationship Id="rId4" Type="http://schemas.openxmlformats.org/officeDocument/2006/relationships/image" Target="../media/image48.png"/><Relationship Id="rId9" Type="http://schemas.openxmlformats.org/officeDocument/2006/relationships/image" Target="../media/image51.png"/><Relationship Id="rId14" Type="http://schemas.openxmlformats.org/officeDocument/2006/relationships/image" Target="../media/image68.sv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57.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diagramColors" Target="../diagrams/colors1.xml"/><Relationship Id="rId11" Type="http://schemas.openxmlformats.org/officeDocument/2006/relationships/image" Target="../media/image14.png"/><Relationship Id="rId5" Type="http://schemas.openxmlformats.org/officeDocument/2006/relationships/diagramQuickStyle" Target="../diagrams/quickStyle1.xml"/><Relationship Id="rId10" Type="http://schemas.openxmlformats.org/officeDocument/2006/relationships/image" Target="../media/image13.png"/><Relationship Id="rId4" Type="http://schemas.openxmlformats.org/officeDocument/2006/relationships/diagramLayout" Target="../diagrams/layout1.xml"/><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6.svg"/><Relationship Id="rId3" Type="http://schemas.openxmlformats.org/officeDocument/2006/relationships/image" Target="../media/image16.png"/><Relationship Id="rId7" Type="http://schemas.openxmlformats.org/officeDocument/2006/relationships/image" Target="../media/image20.svg"/><Relationship Id="rId12" Type="http://schemas.openxmlformats.org/officeDocument/2006/relationships/image" Target="../media/image21.png"/><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image" Target="../media/image18.png"/><Relationship Id="rId11" Type="http://schemas.openxmlformats.org/officeDocument/2006/relationships/image" Target="../media/image24.svg"/><Relationship Id="rId5" Type="http://schemas.openxmlformats.org/officeDocument/2006/relationships/image" Target="../media/image18.svg"/><Relationship Id="rId15" Type="http://schemas.openxmlformats.org/officeDocument/2006/relationships/image" Target="../media/image23.png"/><Relationship Id="rId10" Type="http://schemas.openxmlformats.org/officeDocument/2006/relationships/image" Target="../media/image20.png"/><Relationship Id="rId4" Type="http://schemas.openxmlformats.org/officeDocument/2006/relationships/image" Target="../media/image17.png"/><Relationship Id="rId9" Type="http://schemas.openxmlformats.org/officeDocument/2006/relationships/image" Target="../media/image22.svg"/><Relationship Id="rId14" Type="http://schemas.openxmlformats.org/officeDocument/2006/relationships/image" Target="../media/image22.png"/></Relationships>
</file>

<file path=ppt/slides/_rels/slide9.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9.svg"/><Relationship Id="rId3" Type="http://schemas.openxmlformats.org/officeDocument/2006/relationships/image" Target="../media/image24.png"/><Relationship Id="rId7" Type="http://schemas.openxmlformats.org/officeDocument/2006/relationships/image" Target="../media/image33.svg"/><Relationship Id="rId12" Type="http://schemas.openxmlformats.org/officeDocument/2006/relationships/image" Target="../media/image30.png"/><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image" Target="../media/image27.png"/><Relationship Id="rId11" Type="http://schemas.openxmlformats.org/officeDocument/2006/relationships/image" Target="../media/image37.svg"/><Relationship Id="rId5" Type="http://schemas.openxmlformats.org/officeDocument/2006/relationships/image" Target="../media/image26.png"/><Relationship Id="rId15" Type="http://schemas.openxmlformats.org/officeDocument/2006/relationships/image" Target="../media/image41.svg"/><Relationship Id="rId10" Type="http://schemas.openxmlformats.org/officeDocument/2006/relationships/image" Target="../media/image29.png"/><Relationship Id="rId4" Type="http://schemas.openxmlformats.org/officeDocument/2006/relationships/image" Target="../media/image25.png"/><Relationship Id="rId9" Type="http://schemas.openxmlformats.org/officeDocument/2006/relationships/image" Target="../media/image35.svg"/><Relationship Id="rId14" Type="http://schemas.openxmlformats.org/officeDocument/2006/relationships/image" Target="../media/image3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Autofit/>
          </a:bodyPr>
          <a:lstStyle/>
          <a:p>
            <a:r>
              <a:rPr lang="en-GB" dirty="0"/>
              <a:t>Good staff scheduling</a:t>
            </a:r>
            <a:br>
              <a:rPr lang="en-GB" dirty="0"/>
            </a:br>
            <a:r>
              <a:rPr lang="en-GB" dirty="0"/>
              <a:t>and rostering practices in</a:t>
            </a:r>
            <a:br>
              <a:rPr lang="en-GB" dirty="0"/>
            </a:br>
            <a:r>
              <a:rPr lang="en-GB" dirty="0"/>
              <a:t>transport</a:t>
            </a:r>
          </a:p>
        </p:txBody>
      </p:sp>
      <p:sp>
        <p:nvSpPr>
          <p:cNvPr id="7" name="Subtitle 6"/>
          <p:cNvSpPr>
            <a:spLocks noGrp="1"/>
          </p:cNvSpPr>
          <p:nvPr>
            <p:ph type="subTitle" idx="1"/>
          </p:nvPr>
        </p:nvSpPr>
        <p:spPr>
          <a:xfrm>
            <a:off x="1071351" y="4621249"/>
            <a:ext cx="10065224" cy="897754"/>
          </a:xfrm>
        </p:spPr>
        <p:txBody>
          <a:bodyPr/>
          <a:lstStyle/>
          <a:p>
            <a:r>
              <a:rPr lang="en-GB" dirty="0"/>
              <a:t>A study for DG MOVE</a:t>
            </a:r>
          </a:p>
        </p:txBody>
      </p:sp>
      <p:sp>
        <p:nvSpPr>
          <p:cNvPr id="8" name="Text Placeholder 7"/>
          <p:cNvSpPr>
            <a:spLocks noGrp="1"/>
          </p:cNvSpPr>
          <p:nvPr>
            <p:ph type="body" sz="quarter" idx="13"/>
          </p:nvPr>
        </p:nvSpPr>
        <p:spPr>
          <a:xfrm>
            <a:off x="6096000" y="5761103"/>
            <a:ext cx="5040313" cy="528998"/>
          </a:xfrm>
        </p:spPr>
        <p:txBody>
          <a:bodyPr/>
          <a:lstStyle/>
          <a:p>
            <a:r>
              <a:rPr lang="en-GB" dirty="0" smtClean="0">
                <a:solidFill>
                  <a:srgbClr val="F7F7F7"/>
                </a:solidFill>
              </a:rPr>
              <a:t>September </a:t>
            </a:r>
            <a:r>
              <a:rPr lang="en-GB" dirty="0" smtClean="0"/>
              <a:t>2021</a:t>
            </a:r>
            <a:endParaRPr lang="en-GB" dirty="0"/>
          </a:p>
        </p:txBody>
      </p:sp>
    </p:spTree>
    <p:extLst>
      <p:ext uri="{BB962C8B-B14F-4D97-AF65-F5344CB8AC3E}">
        <p14:creationId xmlns:p14="http://schemas.microsoft.com/office/powerpoint/2010/main" val="1121371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A9B8C277-C6AD-4FC0-906B-6BE7E6065C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000" y="2807484"/>
            <a:ext cx="542783" cy="530721"/>
          </a:xfrm>
          <a:prstGeom prst="rect">
            <a:avLst/>
          </a:prstGeom>
        </p:spPr>
      </p:pic>
      <p:pic>
        <p:nvPicPr>
          <p:cNvPr id="34" name="Picture 33">
            <a:extLst>
              <a:ext uri="{FF2B5EF4-FFF2-40B4-BE49-F238E27FC236}">
                <a16:creationId xmlns:a16="http://schemas.microsoft.com/office/drawing/2014/main" id="{76ADA8B2-C549-4719-AE04-BF562FEBE7B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7196" y="1364376"/>
            <a:ext cx="623659" cy="683771"/>
          </a:xfrm>
          <a:prstGeom prst="rect">
            <a:avLst/>
          </a:prstGeom>
        </p:spPr>
      </p:pic>
      <p:pic>
        <p:nvPicPr>
          <p:cNvPr id="32" name="Picture 31">
            <a:extLst>
              <a:ext uri="{FF2B5EF4-FFF2-40B4-BE49-F238E27FC236}">
                <a16:creationId xmlns:a16="http://schemas.microsoft.com/office/drawing/2014/main" id="{8D7C011A-5A9B-49F7-B95B-5614B86A2AE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47196" y="3357663"/>
            <a:ext cx="584279" cy="640596"/>
          </a:xfrm>
          <a:prstGeom prst="rect">
            <a:avLst/>
          </a:prstGeom>
        </p:spPr>
      </p:pic>
      <p:pic>
        <p:nvPicPr>
          <p:cNvPr id="30" name="Picture 29">
            <a:extLst>
              <a:ext uri="{FF2B5EF4-FFF2-40B4-BE49-F238E27FC236}">
                <a16:creationId xmlns:a16="http://schemas.microsoft.com/office/drawing/2014/main" id="{0248EB8D-9B12-4896-9DD3-52A9F38AB77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7000" y="2120194"/>
            <a:ext cx="577190" cy="502898"/>
          </a:xfrm>
          <a:prstGeom prst="rect">
            <a:avLst/>
          </a:prstGeom>
        </p:spPr>
      </p:pic>
      <p:sp>
        <p:nvSpPr>
          <p:cNvPr id="2" name="Title 1"/>
          <p:cNvSpPr>
            <a:spLocks noGrp="1"/>
          </p:cNvSpPr>
          <p:nvPr>
            <p:ph type="title"/>
          </p:nvPr>
        </p:nvSpPr>
        <p:spPr>
          <a:xfrm>
            <a:off x="924386" y="92045"/>
            <a:ext cx="10515600" cy="782357"/>
          </a:xfrm>
        </p:spPr>
        <p:txBody>
          <a:bodyPr/>
          <a:lstStyle/>
          <a:p>
            <a:r>
              <a:rPr lang="en-GB" dirty="0"/>
              <a:t>Critical appraisal of the practices</a:t>
            </a:r>
          </a:p>
        </p:txBody>
      </p:sp>
      <p:sp>
        <p:nvSpPr>
          <p:cNvPr id="7" name="Content Placeholder 2">
            <a:extLst>
              <a:ext uri="{FF2B5EF4-FFF2-40B4-BE49-F238E27FC236}">
                <a16:creationId xmlns:a16="http://schemas.microsoft.com/office/drawing/2014/main" id="{1353E703-A0BB-426D-891D-C2E02B0E920E}"/>
              </a:ext>
            </a:extLst>
          </p:cNvPr>
          <p:cNvSpPr>
            <a:spLocks noGrp="1"/>
          </p:cNvSpPr>
          <p:nvPr>
            <p:ph idx="1"/>
          </p:nvPr>
        </p:nvSpPr>
        <p:spPr>
          <a:xfrm>
            <a:off x="1470855" y="874402"/>
            <a:ext cx="10247859" cy="5375666"/>
          </a:xfrm>
        </p:spPr>
        <p:txBody>
          <a:bodyPr/>
          <a:lstStyle/>
          <a:p>
            <a:pPr marL="0" indent="0">
              <a:lnSpc>
                <a:spcPct val="90000"/>
              </a:lnSpc>
              <a:spcBef>
                <a:spcPts val="1000"/>
              </a:spcBef>
              <a:buNone/>
              <a:defRPr/>
            </a:pPr>
            <a:endParaRPr lang="en-GB" sz="1800" b="1" dirty="0">
              <a:solidFill>
                <a:srgbClr val="4D4D4D"/>
              </a:solidFill>
              <a:latin typeface="Arial" panose="020B0604020202020204" pitchFamily="34" charset="0"/>
              <a:cs typeface="Arial" panose="020B0604020202020204" pitchFamily="34" charset="0"/>
            </a:endParaRPr>
          </a:p>
          <a:p>
            <a:pPr marL="0" indent="0" algn="just">
              <a:spcAft>
                <a:spcPts val="1200"/>
              </a:spcAft>
              <a:buNone/>
            </a:pPr>
            <a:r>
              <a:rPr lang="en-GB" sz="1800" b="1" dirty="0">
                <a:latin typeface="Arial" panose="020B0604020202020204" pitchFamily="34" charset="0"/>
                <a:ea typeface="Arial" panose="020B0604020202020204" pitchFamily="34" charset="0"/>
                <a:cs typeface="Times New Roman" panose="02020603050405020304" pitchFamily="18" charset="0"/>
              </a:rPr>
              <a:t>Drivers for changing existing practice</a:t>
            </a:r>
            <a:r>
              <a:rPr lang="en-GB" sz="1800" dirty="0">
                <a:latin typeface="Arial" panose="020B0604020202020204" pitchFamily="34" charset="0"/>
                <a:ea typeface="Arial" panose="020B0604020202020204" pitchFamily="34" charset="0"/>
                <a:cs typeface="Times New Roman" panose="02020603050405020304" pitchFamily="18" charset="0"/>
              </a:rPr>
              <a:t>, e.g. business needs, trade union demand (implementation of a collective agreement), legal requirements</a:t>
            </a:r>
          </a:p>
          <a:p>
            <a:pPr marL="0" indent="0" algn="just">
              <a:spcAft>
                <a:spcPts val="1200"/>
              </a:spcAft>
              <a:buNone/>
            </a:pPr>
            <a:r>
              <a:rPr lang="en-GB" sz="1800" b="1" dirty="0">
                <a:latin typeface="Arial" panose="020B0604020202020204" pitchFamily="34" charset="0"/>
                <a:ea typeface="Arial" panose="020B0604020202020204" pitchFamily="34" charset="0"/>
                <a:cs typeface="Times New Roman" panose="02020603050405020304" pitchFamily="18" charset="0"/>
              </a:rPr>
              <a:t>Objectives, (expected or actual) benefits and key themes, </a:t>
            </a:r>
            <a:r>
              <a:rPr lang="en-GB" sz="1800" dirty="0">
                <a:latin typeface="Arial" panose="020B0604020202020204" pitchFamily="34" charset="0"/>
                <a:ea typeface="Arial" panose="020B0604020202020204" pitchFamily="34" charset="0"/>
                <a:cs typeface="Times New Roman" panose="02020603050405020304" pitchFamily="18" charset="0"/>
              </a:rPr>
              <a:t>e.g. increasing productivity, efficiency of work, increasing attractiveness of a job, work-life balance</a:t>
            </a:r>
          </a:p>
          <a:p>
            <a:pPr marL="0" indent="0" algn="just">
              <a:spcAft>
                <a:spcPts val="1200"/>
              </a:spcAft>
              <a:buNone/>
            </a:pPr>
            <a:r>
              <a:rPr lang="en-GB" sz="1800" b="1" dirty="0">
                <a:latin typeface="Arial" panose="020B0604020202020204" pitchFamily="34" charset="0"/>
                <a:ea typeface="Arial" panose="020B0604020202020204" pitchFamily="34" charset="0"/>
                <a:cs typeface="Times New Roman" panose="02020603050405020304" pitchFamily="18" charset="0"/>
              </a:rPr>
              <a:t>Scope,</a:t>
            </a:r>
            <a:r>
              <a:rPr lang="en-GB" sz="1800" dirty="0">
                <a:latin typeface="Arial" panose="020B0604020202020204" pitchFamily="34" charset="0"/>
                <a:ea typeface="Arial" panose="020B0604020202020204" pitchFamily="34" charset="0"/>
                <a:cs typeface="Times New Roman" panose="02020603050405020304" pitchFamily="18" charset="0"/>
              </a:rPr>
              <a:t> e.g. restriction to certain staff categories, restriction to a specific transport mode or company characteristic </a:t>
            </a:r>
          </a:p>
          <a:p>
            <a:pPr marL="0" indent="0">
              <a:spcAft>
                <a:spcPts val="1200"/>
              </a:spcAft>
              <a:buNone/>
              <a:defRPr/>
            </a:pPr>
            <a:r>
              <a:rPr lang="en-GB" sz="1800" b="1" dirty="0">
                <a:latin typeface="Arial" panose="020B0604020202020204" pitchFamily="34" charset="0"/>
                <a:ea typeface="Arial" panose="020B0604020202020204" pitchFamily="34" charset="0"/>
                <a:cs typeface="Times New Roman" panose="02020603050405020304" pitchFamily="18" charset="0"/>
              </a:rPr>
              <a:t>Facilitating factors/impact of digitalisation</a:t>
            </a:r>
            <a:r>
              <a:rPr lang="en-GB" sz="1800" dirty="0">
                <a:latin typeface="Arial" panose="020B0604020202020204" pitchFamily="34" charset="0"/>
                <a:ea typeface="Arial" panose="020B0604020202020204" pitchFamily="34" charset="0"/>
                <a:cs typeface="Times New Roman" panose="02020603050405020304" pitchFamily="18" charset="0"/>
              </a:rPr>
              <a:t>, e.g. digital tools, apps, software</a:t>
            </a:r>
            <a:endParaRPr lang="en-GB" sz="1800" dirty="0">
              <a:solidFill>
                <a:srgbClr val="4D4D4D"/>
              </a:solidFill>
              <a:latin typeface="Arial" panose="020B0604020202020204" pitchFamily="34" charset="0"/>
              <a:cs typeface="Arial" panose="020B0604020202020204" pitchFamily="34" charset="0"/>
            </a:endParaRPr>
          </a:p>
          <a:p>
            <a:pPr marL="0" indent="0" algn="just">
              <a:spcAft>
                <a:spcPts val="1200"/>
              </a:spcAft>
              <a:buNone/>
            </a:pPr>
            <a:r>
              <a:rPr lang="en-GB" sz="1800" b="1" dirty="0">
                <a:latin typeface="Arial" panose="020B0604020202020204" pitchFamily="34" charset="0"/>
                <a:ea typeface="Arial" panose="020B0604020202020204" pitchFamily="34" charset="0"/>
                <a:cs typeface="Times New Roman" panose="02020603050405020304" pitchFamily="18" charset="0"/>
              </a:rPr>
              <a:t>Crucial success factors</a:t>
            </a:r>
            <a:r>
              <a:rPr lang="en-GB" sz="1800" dirty="0">
                <a:latin typeface="Arial" panose="020B0604020202020204" pitchFamily="34" charset="0"/>
                <a:ea typeface="Arial" panose="020B0604020202020204" pitchFamily="34" charset="0"/>
                <a:cs typeface="Times New Roman" panose="02020603050405020304" pitchFamily="18" charset="0"/>
              </a:rPr>
              <a:t>, e.g. involving workers in planning and design, support by highest management level, accompanying communication strategy, buy-in by majority of workers</a:t>
            </a:r>
          </a:p>
          <a:p>
            <a:pPr marL="0" indent="0">
              <a:spcAft>
                <a:spcPts val="1200"/>
              </a:spcAft>
              <a:buNone/>
              <a:defRPr/>
            </a:pPr>
            <a:r>
              <a:rPr lang="en-GB" sz="1800" b="1" dirty="0">
                <a:latin typeface="Arial" panose="020B0604020202020204" pitchFamily="34" charset="0"/>
                <a:ea typeface="Arial" panose="020B0604020202020204" pitchFamily="34" charset="0"/>
                <a:cs typeface="Times New Roman" panose="02020603050405020304" pitchFamily="18" charset="0"/>
              </a:rPr>
              <a:t>Hindering factors and barriers</a:t>
            </a:r>
            <a:r>
              <a:rPr lang="en-GB" sz="1800" dirty="0">
                <a:latin typeface="Arial" panose="020B0604020202020204" pitchFamily="34" charset="0"/>
                <a:ea typeface="Arial" panose="020B0604020202020204" pitchFamily="34" charset="0"/>
                <a:cs typeface="Times New Roman" panose="02020603050405020304" pitchFamily="18" charset="0"/>
              </a:rPr>
              <a:t>, e.g. monetary costs, administrative burden,                                    corporate culture, company size</a:t>
            </a:r>
          </a:p>
          <a:p>
            <a:pPr marL="0" indent="0">
              <a:spcAft>
                <a:spcPts val="1200"/>
              </a:spcAft>
              <a:buNone/>
              <a:defRPr/>
            </a:pPr>
            <a:r>
              <a:rPr lang="en-GB" sz="1800" b="1" dirty="0">
                <a:latin typeface="Arial" panose="020B0604020202020204" pitchFamily="34" charset="0"/>
                <a:ea typeface="Times New Roman" panose="02020603050405020304" pitchFamily="18" charset="0"/>
                <a:cs typeface="Times New Roman" panose="02020603050405020304" pitchFamily="18" charset="0"/>
              </a:rPr>
              <a:t>Transferability, replicability and scalability</a:t>
            </a:r>
            <a:r>
              <a:rPr lang="en-GB" sz="1800" dirty="0">
                <a:latin typeface="Arial" panose="020B0604020202020204" pitchFamily="34" charset="0"/>
                <a:ea typeface="Times New Roman" panose="02020603050405020304" pitchFamily="18" charset="0"/>
                <a:cs typeface="Times New Roman" panose="02020603050405020304" pitchFamily="18" charset="0"/>
              </a:rPr>
              <a:t>, e.g. the extent to which a practice is transferable to other transport modes and other occupations in the transport sector, the potential to apply the practice in (1) companies of different size (2) other countries</a:t>
            </a:r>
          </a:p>
          <a:p>
            <a:pPr marL="0" indent="0">
              <a:lnSpc>
                <a:spcPct val="90000"/>
              </a:lnSpc>
              <a:spcBef>
                <a:spcPts val="1000"/>
              </a:spcBef>
              <a:buNone/>
              <a:defRPr/>
            </a:pPr>
            <a:endParaRPr lang="en-GB" sz="1800" b="1" dirty="0">
              <a:solidFill>
                <a:srgbClr val="4D4D4D"/>
              </a:solidFill>
              <a:latin typeface="Arial" panose="020B0604020202020204" pitchFamily="34" charset="0"/>
              <a:cs typeface="Arial" panose="020B0604020202020204" pitchFamily="34" charset="0"/>
            </a:endParaRPr>
          </a:p>
          <a:p>
            <a:endParaRPr lang="en-GB" sz="1800" i="1" dirty="0"/>
          </a:p>
          <a:p>
            <a:pPr marL="0" indent="0">
              <a:buNone/>
            </a:pPr>
            <a:r>
              <a:rPr lang="en-GB" dirty="0"/>
              <a:t>        </a:t>
            </a:r>
          </a:p>
        </p:txBody>
      </p:sp>
      <p:sp>
        <p:nvSpPr>
          <p:cNvPr id="18" name="Rectangle 17">
            <a:extLst>
              <a:ext uri="{FF2B5EF4-FFF2-40B4-BE49-F238E27FC236}">
                <a16:creationId xmlns:a16="http://schemas.microsoft.com/office/drawing/2014/main" id="{2AA2C930-C9A6-4783-AA08-6B346A2F1FA7}"/>
              </a:ext>
            </a:extLst>
          </p:cNvPr>
          <p:cNvSpPr/>
          <p:nvPr/>
        </p:nvSpPr>
        <p:spPr>
          <a:xfrm>
            <a:off x="854908" y="996205"/>
            <a:ext cx="5634876" cy="341632"/>
          </a:xfrm>
          <a:prstGeom prst="rect">
            <a:avLst/>
          </a:prstGeom>
        </p:spPr>
        <p:txBody>
          <a:bodyPr wrap="none">
            <a:spAutoFit/>
          </a:bodyPr>
          <a:lstStyle/>
          <a:p>
            <a:pPr>
              <a:lnSpc>
                <a:spcPct val="90000"/>
              </a:lnSpc>
              <a:spcBef>
                <a:spcPts val="1000"/>
              </a:spcBef>
              <a:defRPr/>
            </a:pPr>
            <a:r>
              <a:rPr lang="en-GB" dirty="0">
                <a:solidFill>
                  <a:srgbClr val="4D4D4D"/>
                </a:solidFill>
                <a:latin typeface="Arial" panose="020B0604020202020204" pitchFamily="34" charset="0"/>
                <a:cs typeface="Arial" panose="020B0604020202020204" pitchFamily="34" charset="0"/>
              </a:rPr>
              <a:t>Key aspects addressed in the evaluation of practices:</a:t>
            </a:r>
          </a:p>
        </p:txBody>
      </p:sp>
      <p:pic>
        <p:nvPicPr>
          <p:cNvPr id="35" name="Picture 34">
            <a:extLst>
              <a:ext uri="{FF2B5EF4-FFF2-40B4-BE49-F238E27FC236}">
                <a16:creationId xmlns:a16="http://schemas.microsoft.com/office/drawing/2014/main" id="{6F5A847F-D596-4D99-B201-2CEB6FA921C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7063" y="3915255"/>
            <a:ext cx="623792" cy="683772"/>
          </a:xfrm>
          <a:prstGeom prst="rect">
            <a:avLst/>
          </a:prstGeom>
        </p:spPr>
      </p:pic>
      <p:pic>
        <p:nvPicPr>
          <p:cNvPr id="38" name="Picture 37">
            <a:extLst>
              <a:ext uri="{FF2B5EF4-FFF2-40B4-BE49-F238E27FC236}">
                <a16:creationId xmlns:a16="http://schemas.microsoft.com/office/drawing/2014/main" id="{878008EE-E832-4B6A-9C03-AA631F21154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01702" y="4647721"/>
            <a:ext cx="622292" cy="683772"/>
          </a:xfrm>
          <a:prstGeom prst="rect">
            <a:avLst/>
          </a:prstGeom>
        </p:spPr>
      </p:pic>
      <p:pic>
        <p:nvPicPr>
          <p:cNvPr id="11" name="Picture 10">
            <a:extLst>
              <a:ext uri="{FF2B5EF4-FFF2-40B4-BE49-F238E27FC236}">
                <a16:creationId xmlns:a16="http://schemas.microsoft.com/office/drawing/2014/main" id="{FEDC43CD-9D94-4E01-9BF9-F963972DEE3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3765" y="5449717"/>
            <a:ext cx="623659" cy="682127"/>
          </a:xfrm>
          <a:prstGeom prst="rect">
            <a:avLst/>
          </a:prstGeom>
        </p:spPr>
      </p:pic>
    </p:spTree>
    <p:extLst>
      <p:ext uri="{BB962C8B-B14F-4D97-AF65-F5344CB8AC3E}">
        <p14:creationId xmlns:p14="http://schemas.microsoft.com/office/powerpoint/2010/main" val="2218310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722" y="189129"/>
            <a:ext cx="10515600" cy="782357"/>
          </a:xfrm>
        </p:spPr>
        <p:txBody>
          <a:bodyPr/>
          <a:lstStyle/>
          <a:p>
            <a:r>
              <a:rPr lang="en-GB" dirty="0"/>
              <a:t>Critical appraisal of the practices</a:t>
            </a:r>
          </a:p>
        </p:txBody>
      </p:sp>
      <p:grpSp>
        <p:nvGrpSpPr>
          <p:cNvPr id="3" name="Group 2">
            <a:extLst>
              <a:ext uri="{FF2B5EF4-FFF2-40B4-BE49-F238E27FC236}">
                <a16:creationId xmlns:a16="http://schemas.microsoft.com/office/drawing/2014/main" id="{90B5C06E-C0D1-43B6-B714-09CF96DBB2EB}"/>
              </a:ext>
            </a:extLst>
          </p:cNvPr>
          <p:cNvGrpSpPr/>
          <p:nvPr/>
        </p:nvGrpSpPr>
        <p:grpSpPr>
          <a:xfrm>
            <a:off x="5382891" y="1169617"/>
            <a:ext cx="1426217" cy="1229497"/>
            <a:chOff x="5382891" y="2193920"/>
            <a:chExt cx="1426217" cy="1229497"/>
          </a:xfrm>
        </p:grpSpPr>
        <p:sp>
          <p:nvSpPr>
            <p:cNvPr id="6" name="Hexagon 5">
              <a:extLst>
                <a:ext uri="{FF2B5EF4-FFF2-40B4-BE49-F238E27FC236}">
                  <a16:creationId xmlns:a16="http://schemas.microsoft.com/office/drawing/2014/main" id="{D250E9A0-367D-4500-8E0C-72856051293A}"/>
                </a:ext>
              </a:extLst>
            </p:cNvPr>
            <p:cNvSpPr/>
            <p:nvPr/>
          </p:nvSpPr>
          <p:spPr>
            <a:xfrm>
              <a:off x="5382891" y="2193920"/>
              <a:ext cx="1426217" cy="1229497"/>
            </a:xfrm>
            <a:prstGeom prst="hexag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253A2355-449D-4EA3-A603-BBFAB95EC5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03473" y="2268669"/>
              <a:ext cx="985054" cy="1080000"/>
            </a:xfrm>
            <a:prstGeom prst="rect">
              <a:avLst/>
            </a:prstGeom>
          </p:spPr>
        </p:pic>
      </p:grpSp>
      <p:grpSp>
        <p:nvGrpSpPr>
          <p:cNvPr id="13" name="Group 12">
            <a:extLst>
              <a:ext uri="{FF2B5EF4-FFF2-40B4-BE49-F238E27FC236}">
                <a16:creationId xmlns:a16="http://schemas.microsoft.com/office/drawing/2014/main" id="{82101B37-7D76-4D6E-B009-95C0C767AE68}"/>
              </a:ext>
            </a:extLst>
          </p:cNvPr>
          <p:cNvGrpSpPr/>
          <p:nvPr/>
        </p:nvGrpSpPr>
        <p:grpSpPr>
          <a:xfrm>
            <a:off x="9628487" y="1169614"/>
            <a:ext cx="1426217" cy="1229497"/>
            <a:chOff x="-2137572" y="3601575"/>
            <a:chExt cx="1426217" cy="1229497"/>
          </a:xfrm>
        </p:grpSpPr>
        <p:sp>
          <p:nvSpPr>
            <p:cNvPr id="10" name="Hexagon 9">
              <a:extLst>
                <a:ext uri="{FF2B5EF4-FFF2-40B4-BE49-F238E27FC236}">
                  <a16:creationId xmlns:a16="http://schemas.microsoft.com/office/drawing/2014/main" id="{0A4D6B4C-4E74-40F5-BC6E-8F3D5D721067}"/>
                </a:ext>
              </a:extLst>
            </p:cNvPr>
            <p:cNvSpPr/>
            <p:nvPr/>
          </p:nvSpPr>
          <p:spPr>
            <a:xfrm>
              <a:off x="-2137572" y="3601575"/>
              <a:ext cx="1426217" cy="1229497"/>
            </a:xfrm>
            <a:prstGeom prst="hexag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10">
              <a:extLst>
                <a:ext uri="{FF2B5EF4-FFF2-40B4-BE49-F238E27FC236}">
                  <a16:creationId xmlns:a16="http://schemas.microsoft.com/office/drawing/2014/main" id="{E55EF63C-894D-47F7-9F70-079201BDA6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42677" y="3798110"/>
              <a:ext cx="836425" cy="836425"/>
            </a:xfrm>
            <a:prstGeom prst="rect">
              <a:avLst/>
            </a:prstGeom>
          </p:spPr>
        </p:pic>
      </p:grpSp>
      <p:grpSp>
        <p:nvGrpSpPr>
          <p:cNvPr id="4" name="Group 3">
            <a:extLst>
              <a:ext uri="{FF2B5EF4-FFF2-40B4-BE49-F238E27FC236}">
                <a16:creationId xmlns:a16="http://schemas.microsoft.com/office/drawing/2014/main" id="{5F4898BB-84D7-4810-89BE-AFCB14CEEA17}"/>
              </a:ext>
            </a:extLst>
          </p:cNvPr>
          <p:cNvGrpSpPr/>
          <p:nvPr/>
        </p:nvGrpSpPr>
        <p:grpSpPr>
          <a:xfrm>
            <a:off x="1131925" y="1169616"/>
            <a:ext cx="1426217" cy="1229497"/>
            <a:chOff x="-3331522" y="2931221"/>
            <a:chExt cx="1426217" cy="1229497"/>
          </a:xfrm>
        </p:grpSpPr>
        <p:sp>
          <p:nvSpPr>
            <p:cNvPr id="9" name="Hexagon 8">
              <a:extLst>
                <a:ext uri="{FF2B5EF4-FFF2-40B4-BE49-F238E27FC236}">
                  <a16:creationId xmlns:a16="http://schemas.microsoft.com/office/drawing/2014/main" id="{48F114C1-88ED-4220-BF41-6B7A8BE8D27D}"/>
                </a:ext>
              </a:extLst>
            </p:cNvPr>
            <p:cNvSpPr/>
            <p:nvPr/>
          </p:nvSpPr>
          <p:spPr>
            <a:xfrm>
              <a:off x="-3331522" y="2931221"/>
              <a:ext cx="1426217" cy="1229497"/>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a:extLst>
                <a:ext uri="{FF2B5EF4-FFF2-40B4-BE49-F238E27FC236}">
                  <a16:creationId xmlns:a16="http://schemas.microsoft.com/office/drawing/2014/main" id="{49E0CDA1-176C-47CA-A050-D152DE7175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53940" y="3005969"/>
              <a:ext cx="985054" cy="1079999"/>
            </a:xfrm>
            <a:prstGeom prst="rect">
              <a:avLst/>
            </a:prstGeom>
          </p:spPr>
        </p:pic>
      </p:grpSp>
      <p:sp>
        <p:nvSpPr>
          <p:cNvPr id="14" name="Rectangle 13">
            <a:extLst>
              <a:ext uri="{FF2B5EF4-FFF2-40B4-BE49-F238E27FC236}">
                <a16:creationId xmlns:a16="http://schemas.microsoft.com/office/drawing/2014/main" id="{760B7DA4-8FD4-49B2-BF9B-F5148835E4B6}"/>
              </a:ext>
            </a:extLst>
          </p:cNvPr>
          <p:cNvSpPr/>
          <p:nvPr/>
        </p:nvSpPr>
        <p:spPr>
          <a:xfrm>
            <a:off x="346017" y="2990265"/>
            <a:ext cx="2998033" cy="29980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latin typeface="Arial" panose="020B0604020202020204" pitchFamily="34" charset="0"/>
                <a:ea typeface="Times New Roman" panose="02020603050405020304" pitchFamily="18" charset="0"/>
                <a:cs typeface="Arial" panose="020B0604020202020204" pitchFamily="34" charset="0"/>
              </a:rPr>
              <a:t>U</a:t>
            </a:r>
            <a:r>
              <a:rPr lang="en-GB" dirty="0">
                <a:latin typeface="Arial" panose="020B0604020202020204" pitchFamily="34" charset="0"/>
                <a:ea typeface="Times New Roman" panose="02020603050405020304" pitchFamily="18" charset="0"/>
                <a:cs typeface="Arial" panose="020B0604020202020204" pitchFamily="34" charset="0"/>
              </a:rPr>
              <a:t>neven incidence of practices and type of practices amongst transport modes. Most practices – more than 80% -  were identified </a:t>
            </a:r>
            <a:r>
              <a:rPr lang="en-GB" dirty="0">
                <a:solidFill>
                  <a:srgbClr val="F7F7F7"/>
                </a:solidFill>
                <a:latin typeface="Arial" panose="020B0604020202020204" pitchFamily="34" charset="0"/>
                <a:ea typeface="Times New Roman" panose="02020603050405020304" pitchFamily="18" charset="0"/>
                <a:cs typeface="Arial" panose="020B0604020202020204" pitchFamily="34" charset="0"/>
              </a:rPr>
              <a:t>in </a:t>
            </a:r>
            <a:r>
              <a:rPr lang="en-GB" dirty="0">
                <a:solidFill>
                  <a:srgbClr val="F7F7F7"/>
                </a:solidFill>
                <a:latin typeface="Arial" panose="020B0604020202020204" pitchFamily="34" charset="0"/>
                <a:cs typeface="Arial" panose="020B0604020202020204" pitchFamily="34" charset="0"/>
              </a:rPr>
              <a:t>civil </a:t>
            </a:r>
            <a:r>
              <a:rPr lang="en-GB" dirty="0">
                <a:latin typeface="Arial" panose="020B0604020202020204" pitchFamily="34" charset="0"/>
                <a:ea typeface="Times New Roman" panose="02020603050405020304" pitchFamily="18" charset="0"/>
                <a:cs typeface="Arial" panose="020B0604020202020204" pitchFamily="34" charset="0"/>
              </a:rPr>
              <a:t>aviation, ports and urban public transport as well as rail.</a:t>
            </a:r>
          </a:p>
          <a:p>
            <a:pPr algn="ctr"/>
            <a:endParaRPr lang="en-NL" dirty="0"/>
          </a:p>
        </p:txBody>
      </p:sp>
      <p:sp>
        <p:nvSpPr>
          <p:cNvPr id="15" name="Rectangle 14">
            <a:extLst>
              <a:ext uri="{FF2B5EF4-FFF2-40B4-BE49-F238E27FC236}">
                <a16:creationId xmlns:a16="http://schemas.microsoft.com/office/drawing/2014/main" id="{96AD0741-296D-4E7B-9E57-30B0D024C06F}"/>
              </a:ext>
            </a:extLst>
          </p:cNvPr>
          <p:cNvSpPr/>
          <p:nvPr/>
        </p:nvSpPr>
        <p:spPr>
          <a:xfrm>
            <a:off x="3742544" y="2990265"/>
            <a:ext cx="4706911" cy="3678606"/>
          </a:xfrm>
          <a:prstGeom prst="rect">
            <a:avLst/>
          </a:prstGeom>
          <a:solidFill>
            <a:srgbClr val="024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dirty="0">
                <a:latin typeface="Arial" panose="020B0604020202020204" pitchFamily="34" charset="0"/>
                <a:cs typeface="Arial" panose="020B0604020202020204" pitchFamily="34" charset="0"/>
              </a:rPr>
              <a:t>Only very few practices in Central and Eastern Europe, all of which are concentrated in urban public transport and railways. Most practices across all transport modes were found in the </a:t>
            </a:r>
            <a:r>
              <a:rPr lang="en-GB" dirty="0">
                <a:solidFill>
                  <a:srgbClr val="F7F7F7"/>
                </a:solidFill>
                <a:latin typeface="Arial" panose="020B0604020202020204" pitchFamily="34" charset="0"/>
                <a:cs typeface="Arial" panose="020B0604020202020204" pitchFamily="34" charset="0"/>
              </a:rPr>
              <a:t>Northern and Western Continental cluster of Member States (Denmark, Finland, Germany, Netherlands, Austria). While some practices across all transport modes were also found in Southern Europe</a:t>
            </a:r>
            <a:r>
              <a:rPr lang="en-GB" dirty="0">
                <a:latin typeface="Arial" panose="020B0604020202020204" pitchFamily="34" charset="0"/>
                <a:cs typeface="Arial" panose="020B0604020202020204" pitchFamily="34" charset="0"/>
              </a:rPr>
              <a:t>, the practices identified in the Anglo-Saxon group of countries are mainly concentrated in </a:t>
            </a:r>
            <a:r>
              <a:rPr lang="en-GB" dirty="0">
                <a:solidFill>
                  <a:srgbClr val="F7F7F7"/>
                </a:solidFill>
                <a:latin typeface="Arial" panose="020B0604020202020204" pitchFamily="34" charset="0"/>
                <a:cs typeface="Arial" panose="020B0604020202020204" pitchFamily="34" charset="0"/>
              </a:rPr>
              <a:t>the civil </a:t>
            </a:r>
            <a:r>
              <a:rPr lang="en-GB" dirty="0">
                <a:latin typeface="Arial" panose="020B0604020202020204" pitchFamily="34" charset="0"/>
                <a:cs typeface="Arial" panose="020B0604020202020204" pitchFamily="34" charset="0"/>
              </a:rPr>
              <a:t>aviation sector.</a:t>
            </a:r>
          </a:p>
          <a:p>
            <a:pPr algn="ctr"/>
            <a:endParaRPr lang="en-NL" dirty="0"/>
          </a:p>
        </p:txBody>
      </p:sp>
      <p:sp>
        <p:nvSpPr>
          <p:cNvPr id="16" name="Rectangle 15">
            <a:extLst>
              <a:ext uri="{FF2B5EF4-FFF2-40B4-BE49-F238E27FC236}">
                <a16:creationId xmlns:a16="http://schemas.microsoft.com/office/drawing/2014/main" id="{A9FEE95C-837C-404B-AA23-3AD304393BA2}"/>
              </a:ext>
            </a:extLst>
          </p:cNvPr>
          <p:cNvSpPr/>
          <p:nvPr/>
        </p:nvSpPr>
        <p:spPr>
          <a:xfrm>
            <a:off x="8842579" y="2990262"/>
            <a:ext cx="2998033" cy="299803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E</a:t>
            </a:r>
            <a:r>
              <a:rPr lang="en-GB" dirty="0">
                <a:latin typeface="Arial" panose="020B0604020202020204" pitchFamily="34" charset="0"/>
                <a:cs typeface="Arial" panose="020B0604020202020204" pitchFamily="34" charset="0"/>
              </a:rPr>
              <a:t>ven distribution of practices targeting mobile staff (e.g. crew members, pilots, drivers) as well as non-mobile white- and blue-collar staff engaged in shift work, working at weekends or on public holidays.</a:t>
            </a:r>
            <a:endParaRPr lang="en-NL" dirty="0"/>
          </a:p>
        </p:txBody>
      </p:sp>
      <p:sp>
        <p:nvSpPr>
          <p:cNvPr id="17" name="TextBox 16">
            <a:extLst>
              <a:ext uri="{FF2B5EF4-FFF2-40B4-BE49-F238E27FC236}">
                <a16:creationId xmlns:a16="http://schemas.microsoft.com/office/drawing/2014/main" id="{7560F0E5-C00B-41CE-9B41-32A0D07E55FA}"/>
              </a:ext>
            </a:extLst>
          </p:cNvPr>
          <p:cNvSpPr txBox="1"/>
          <p:nvPr/>
        </p:nvSpPr>
        <p:spPr>
          <a:xfrm>
            <a:off x="1037335" y="2453849"/>
            <a:ext cx="1615396" cy="461665"/>
          </a:xfrm>
          <a:prstGeom prst="rect">
            <a:avLst/>
          </a:prstGeom>
          <a:noFill/>
        </p:spPr>
        <p:txBody>
          <a:bodyPr wrap="square" rtlCol="0">
            <a:spAutoFit/>
          </a:bodyPr>
          <a:lstStyle/>
          <a:p>
            <a:r>
              <a:rPr lang="en-US" sz="2400" b="1" dirty="0">
                <a:solidFill>
                  <a:srgbClr val="1E858B"/>
                </a:solidFill>
              </a:rPr>
              <a:t>By mode</a:t>
            </a:r>
            <a:endParaRPr lang="en-NL" sz="2400" b="1" dirty="0">
              <a:solidFill>
                <a:srgbClr val="1E858B"/>
              </a:solidFill>
            </a:endParaRPr>
          </a:p>
        </p:txBody>
      </p:sp>
      <p:sp>
        <p:nvSpPr>
          <p:cNvPr id="18" name="TextBox 17">
            <a:extLst>
              <a:ext uri="{FF2B5EF4-FFF2-40B4-BE49-F238E27FC236}">
                <a16:creationId xmlns:a16="http://schemas.microsoft.com/office/drawing/2014/main" id="{7E03C985-88BC-48D9-9BA4-14D2AF1C0DE1}"/>
              </a:ext>
            </a:extLst>
          </p:cNvPr>
          <p:cNvSpPr txBox="1"/>
          <p:nvPr/>
        </p:nvSpPr>
        <p:spPr>
          <a:xfrm>
            <a:off x="5205006" y="2449311"/>
            <a:ext cx="1781987" cy="461665"/>
          </a:xfrm>
          <a:prstGeom prst="rect">
            <a:avLst/>
          </a:prstGeom>
          <a:noFill/>
        </p:spPr>
        <p:txBody>
          <a:bodyPr wrap="square" rtlCol="0">
            <a:spAutoFit/>
          </a:bodyPr>
          <a:lstStyle/>
          <a:p>
            <a:r>
              <a:rPr lang="en-US" sz="2400" b="1" dirty="0">
                <a:solidFill>
                  <a:srgbClr val="024B9C"/>
                </a:solidFill>
              </a:rPr>
              <a:t>By country</a:t>
            </a:r>
            <a:endParaRPr lang="en-NL" sz="2400" b="1" dirty="0">
              <a:solidFill>
                <a:srgbClr val="024B9C"/>
              </a:solidFill>
            </a:endParaRPr>
          </a:p>
        </p:txBody>
      </p:sp>
      <p:sp>
        <p:nvSpPr>
          <p:cNvPr id="19" name="TextBox 18">
            <a:extLst>
              <a:ext uri="{FF2B5EF4-FFF2-40B4-BE49-F238E27FC236}">
                <a16:creationId xmlns:a16="http://schemas.microsoft.com/office/drawing/2014/main" id="{EED67725-4645-48D7-8D74-763B47E29E25}"/>
              </a:ext>
            </a:extLst>
          </p:cNvPr>
          <p:cNvSpPr txBox="1"/>
          <p:nvPr/>
        </p:nvSpPr>
        <p:spPr>
          <a:xfrm>
            <a:off x="9196866" y="2463854"/>
            <a:ext cx="2289456" cy="461665"/>
          </a:xfrm>
          <a:prstGeom prst="rect">
            <a:avLst/>
          </a:prstGeom>
          <a:noFill/>
        </p:spPr>
        <p:txBody>
          <a:bodyPr wrap="square" rtlCol="0">
            <a:spAutoFit/>
          </a:bodyPr>
          <a:lstStyle/>
          <a:p>
            <a:r>
              <a:rPr lang="en-US" sz="2400" b="1" dirty="0">
                <a:solidFill>
                  <a:srgbClr val="FFC000"/>
                </a:solidFill>
              </a:rPr>
              <a:t>By staff group</a:t>
            </a:r>
            <a:endParaRPr lang="en-NL" sz="2400" b="1" dirty="0">
              <a:solidFill>
                <a:srgbClr val="FFC000"/>
              </a:solidFill>
            </a:endParaRPr>
          </a:p>
        </p:txBody>
      </p:sp>
    </p:spTree>
    <p:extLst>
      <p:ext uri="{BB962C8B-B14F-4D97-AF65-F5344CB8AC3E}">
        <p14:creationId xmlns:p14="http://schemas.microsoft.com/office/powerpoint/2010/main" val="3939683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1353E703-A0BB-426D-891D-C2E02B0E920E}"/>
              </a:ext>
            </a:extLst>
          </p:cNvPr>
          <p:cNvSpPr>
            <a:spLocks noGrp="1"/>
          </p:cNvSpPr>
          <p:nvPr>
            <p:ph idx="1"/>
          </p:nvPr>
        </p:nvSpPr>
        <p:spPr>
          <a:xfrm>
            <a:off x="643150" y="1562860"/>
            <a:ext cx="10905699" cy="4620226"/>
          </a:xfrm>
        </p:spPr>
        <p:txBody>
          <a:bodyPr/>
          <a:lstStyle/>
          <a:p>
            <a:pPr marL="269875" indent="-269875">
              <a:buFont typeface="Wingdings" panose="05000000000000000000" pitchFamily="2" charset="2"/>
              <a:buChar char="Ø"/>
            </a:pPr>
            <a:r>
              <a:rPr lang="en-GB" sz="1800" dirty="0"/>
              <a:t>A key emerging theme for the practices across all transport modes is better work-life balance</a:t>
            </a:r>
          </a:p>
          <a:p>
            <a:pPr marL="269875" indent="-269875">
              <a:buFont typeface="Wingdings" panose="05000000000000000000" pitchFamily="2" charset="2"/>
              <a:buChar char="Ø"/>
            </a:pPr>
            <a:r>
              <a:rPr lang="en-GB" sz="1800" dirty="0"/>
              <a:t>Many have a multiple purpose, such as: </a:t>
            </a:r>
          </a:p>
          <a:p>
            <a:pPr marL="722313" lvl="1" indent="-265113">
              <a:spcAft>
                <a:spcPts val="0"/>
              </a:spcAft>
              <a:buFont typeface="Wingdings" panose="05000000000000000000" pitchFamily="2" charset="2"/>
              <a:buChar char="Ø"/>
            </a:pPr>
            <a:r>
              <a:rPr lang="en-GB" sz="1800" dirty="0"/>
              <a:t>combining more individual choice in rostering and staff scheduling with options such as working time reduction, additional holidays or rest time, part-time work, working from home</a:t>
            </a:r>
          </a:p>
          <a:p>
            <a:pPr marL="722313" lvl="1" indent="-265113">
              <a:spcAft>
                <a:spcPts val="0"/>
              </a:spcAft>
              <a:buFont typeface="Wingdings" panose="05000000000000000000" pitchFamily="2" charset="2"/>
              <a:buChar char="Ø"/>
            </a:pPr>
            <a:r>
              <a:rPr lang="en-GB" sz="1800" dirty="0"/>
              <a:t>improving shift-planning and rostering </a:t>
            </a:r>
          </a:p>
          <a:p>
            <a:pPr marL="722313" lvl="1" indent="-265113">
              <a:spcAft>
                <a:spcPts val="0"/>
              </a:spcAft>
              <a:buFont typeface="Wingdings" panose="05000000000000000000" pitchFamily="2" charset="2"/>
              <a:buChar char="Ø"/>
            </a:pPr>
            <a:r>
              <a:rPr lang="en-GB" sz="1800" dirty="0"/>
              <a:t>adjusting shift schedules and rosters in order to making the profession more attractive </a:t>
            </a:r>
          </a:p>
          <a:p>
            <a:pPr lvl="1">
              <a:spcAft>
                <a:spcPts val="0"/>
              </a:spcAft>
              <a:buFont typeface="Wingdings" panose="05000000000000000000" pitchFamily="2" charset="2"/>
              <a:buChar char="Ø"/>
            </a:pPr>
            <a:endParaRPr lang="en-GB" sz="1800" dirty="0"/>
          </a:p>
          <a:p>
            <a:pPr marL="269875" indent="-269875">
              <a:buFont typeface="Wingdings" panose="05000000000000000000" pitchFamily="2" charset="2"/>
              <a:buChar char="Ø"/>
            </a:pPr>
            <a:r>
              <a:rPr lang="en-GB" sz="1800" dirty="0"/>
              <a:t>Strong trend of trying to improve working conditions to fill staff shortages for mobile staff such as bus and truck drivers, blue-collar workers in technical/maintenance jobs, security guards and customer services and other areas characterised by shift work and work at weekends or at night</a:t>
            </a:r>
          </a:p>
          <a:p>
            <a:pPr marL="269875" indent="-269875">
              <a:buFont typeface="Wingdings" panose="05000000000000000000" pitchFamily="2" charset="2"/>
              <a:buChar char="Ø"/>
            </a:pPr>
            <a:r>
              <a:rPr lang="en-GB" sz="1800" dirty="0"/>
              <a:t>Aim of increasing productivity and efficiency by an optimisation of staff scheduling and rostering practice</a:t>
            </a:r>
          </a:p>
          <a:p>
            <a:endParaRPr lang="en-GB" sz="1800" i="1" dirty="0"/>
          </a:p>
          <a:p>
            <a:pPr marL="0" indent="0">
              <a:buNone/>
            </a:pPr>
            <a:r>
              <a:rPr lang="en-GB" dirty="0"/>
              <a:t>        </a:t>
            </a:r>
          </a:p>
        </p:txBody>
      </p:sp>
      <p:pic>
        <p:nvPicPr>
          <p:cNvPr id="5" name="Picture 4">
            <a:extLst>
              <a:ext uri="{FF2B5EF4-FFF2-40B4-BE49-F238E27FC236}">
                <a16:creationId xmlns:a16="http://schemas.microsoft.com/office/drawing/2014/main" id="{D5B136D7-9227-4A35-A175-BF46D641A97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29831" y="334038"/>
            <a:ext cx="982894" cy="1080000"/>
          </a:xfrm>
          <a:prstGeom prst="rect">
            <a:avLst/>
          </a:prstGeom>
        </p:spPr>
      </p:pic>
      <p:sp>
        <p:nvSpPr>
          <p:cNvPr id="2" name="Title 1"/>
          <p:cNvSpPr>
            <a:spLocks noGrp="1"/>
          </p:cNvSpPr>
          <p:nvPr>
            <p:ph type="title"/>
          </p:nvPr>
        </p:nvSpPr>
        <p:spPr>
          <a:xfrm>
            <a:off x="970722" y="482860"/>
            <a:ext cx="10515600" cy="782357"/>
          </a:xfrm>
        </p:spPr>
        <p:txBody>
          <a:bodyPr/>
          <a:lstStyle/>
          <a:p>
            <a:r>
              <a:rPr lang="en-GB" dirty="0"/>
              <a:t>Key themes and objectives</a:t>
            </a:r>
          </a:p>
        </p:txBody>
      </p:sp>
    </p:spTree>
    <p:extLst>
      <p:ext uri="{BB962C8B-B14F-4D97-AF65-F5344CB8AC3E}">
        <p14:creationId xmlns:p14="http://schemas.microsoft.com/office/powerpoint/2010/main" val="768609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722" y="160242"/>
            <a:ext cx="10515600" cy="782357"/>
          </a:xfrm>
        </p:spPr>
        <p:txBody>
          <a:bodyPr/>
          <a:lstStyle/>
          <a:p>
            <a:r>
              <a:rPr lang="en-GB" dirty="0"/>
              <a:t>Hindering and favouring factors</a:t>
            </a:r>
          </a:p>
        </p:txBody>
      </p:sp>
      <p:grpSp>
        <p:nvGrpSpPr>
          <p:cNvPr id="9" name="Group 8">
            <a:extLst>
              <a:ext uri="{FF2B5EF4-FFF2-40B4-BE49-F238E27FC236}">
                <a16:creationId xmlns:a16="http://schemas.microsoft.com/office/drawing/2014/main" id="{86B00DF9-52F8-4095-97D3-B37BC564AD7C}"/>
              </a:ext>
            </a:extLst>
          </p:cNvPr>
          <p:cNvGrpSpPr/>
          <p:nvPr/>
        </p:nvGrpSpPr>
        <p:grpSpPr>
          <a:xfrm>
            <a:off x="326421" y="1243293"/>
            <a:ext cx="2433277" cy="5085317"/>
            <a:chOff x="346018" y="1169616"/>
            <a:chExt cx="2433277" cy="4818682"/>
          </a:xfrm>
        </p:grpSpPr>
        <p:sp>
          <p:nvSpPr>
            <p:cNvPr id="20" name="Hexagon 19">
              <a:extLst>
                <a:ext uri="{FF2B5EF4-FFF2-40B4-BE49-F238E27FC236}">
                  <a16:creationId xmlns:a16="http://schemas.microsoft.com/office/drawing/2014/main" id="{CD3B0DE9-2A2D-44F5-A729-03DA2E9346B2}"/>
                </a:ext>
              </a:extLst>
            </p:cNvPr>
            <p:cNvSpPr/>
            <p:nvPr/>
          </p:nvSpPr>
          <p:spPr>
            <a:xfrm>
              <a:off x="849548" y="1169616"/>
              <a:ext cx="1426217" cy="1229497"/>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421753C1-35A3-46FA-9255-49B9C42EA192}"/>
                </a:ext>
              </a:extLst>
            </p:cNvPr>
            <p:cNvSpPr/>
            <p:nvPr/>
          </p:nvSpPr>
          <p:spPr>
            <a:xfrm>
              <a:off x="346018" y="2990265"/>
              <a:ext cx="2433277" cy="29980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dirty="0"/>
                <a:t>Direct monetary costs, cost of HR involvement, </a:t>
              </a:r>
              <a:r>
                <a:rPr lang="en-GB" dirty="0">
                  <a:solidFill>
                    <a:schemeClr val="bg1"/>
                  </a:solidFill>
                </a:rPr>
                <a:t>administrative burden</a:t>
              </a:r>
              <a:r>
                <a:rPr lang="en-GB" dirty="0"/>
                <a:t>. Costs could be significant, including hiring new staff and purchasing technology, </a:t>
              </a:r>
              <a:r>
                <a:rPr lang="en-GB" dirty="0">
                  <a:solidFill>
                    <a:schemeClr val="bg1"/>
                  </a:solidFill>
                </a:rPr>
                <a:t>but</a:t>
              </a:r>
              <a:r>
                <a:rPr lang="en-GB" dirty="0"/>
                <a:t> also difficult to quantify over the longer term</a:t>
              </a:r>
              <a:r>
                <a:rPr lang="fr-BE" dirty="0"/>
                <a:t>.</a:t>
              </a:r>
              <a:endParaRPr lang="en-NL" dirty="0"/>
            </a:p>
          </p:txBody>
        </p:sp>
        <p:sp>
          <p:nvSpPr>
            <p:cNvPr id="25" name="TextBox 24">
              <a:extLst>
                <a:ext uri="{FF2B5EF4-FFF2-40B4-BE49-F238E27FC236}">
                  <a16:creationId xmlns:a16="http://schemas.microsoft.com/office/drawing/2014/main" id="{6DA03625-D228-4AA6-8C50-9429C818B3FF}"/>
                </a:ext>
              </a:extLst>
            </p:cNvPr>
            <p:cNvSpPr txBox="1"/>
            <p:nvPr/>
          </p:nvSpPr>
          <p:spPr>
            <a:xfrm>
              <a:off x="1037767" y="2453849"/>
              <a:ext cx="1049779" cy="461665"/>
            </a:xfrm>
            <a:prstGeom prst="rect">
              <a:avLst/>
            </a:prstGeom>
            <a:noFill/>
          </p:spPr>
          <p:txBody>
            <a:bodyPr wrap="square" rtlCol="0">
              <a:spAutoFit/>
            </a:bodyPr>
            <a:lstStyle/>
            <a:p>
              <a:r>
                <a:rPr lang="en-US" sz="2400" b="1" dirty="0">
                  <a:solidFill>
                    <a:srgbClr val="1E858B"/>
                  </a:solidFill>
                </a:rPr>
                <a:t>Costs</a:t>
              </a:r>
              <a:endParaRPr lang="en-NL" sz="2400" b="1" dirty="0">
                <a:solidFill>
                  <a:srgbClr val="1E858B"/>
                </a:solidFill>
              </a:endParaRPr>
            </a:p>
          </p:txBody>
        </p:sp>
      </p:grpSp>
      <p:grpSp>
        <p:nvGrpSpPr>
          <p:cNvPr id="8" name="Group 7">
            <a:extLst>
              <a:ext uri="{FF2B5EF4-FFF2-40B4-BE49-F238E27FC236}">
                <a16:creationId xmlns:a16="http://schemas.microsoft.com/office/drawing/2014/main" id="{1EF23802-B644-4BFF-8F68-D601BBE489E1}"/>
              </a:ext>
            </a:extLst>
          </p:cNvPr>
          <p:cNvGrpSpPr/>
          <p:nvPr/>
        </p:nvGrpSpPr>
        <p:grpSpPr>
          <a:xfrm>
            <a:off x="3369688" y="1169617"/>
            <a:ext cx="5342021" cy="5483182"/>
            <a:chOff x="3344779" y="1169617"/>
            <a:chExt cx="5342021" cy="5483182"/>
          </a:xfrm>
        </p:grpSpPr>
        <p:sp>
          <p:nvSpPr>
            <p:cNvPr id="11" name="Hexagon 10">
              <a:extLst>
                <a:ext uri="{FF2B5EF4-FFF2-40B4-BE49-F238E27FC236}">
                  <a16:creationId xmlns:a16="http://schemas.microsoft.com/office/drawing/2014/main" id="{01EFC380-C641-40CE-A27C-51B55B89534D}"/>
                </a:ext>
              </a:extLst>
            </p:cNvPr>
            <p:cNvSpPr/>
            <p:nvPr/>
          </p:nvSpPr>
          <p:spPr>
            <a:xfrm>
              <a:off x="5302681" y="1169617"/>
              <a:ext cx="1426217" cy="1229497"/>
            </a:xfrm>
            <a:prstGeom prst="hexag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18566EFB-058C-420D-8EC9-0FA5811888B7}"/>
                </a:ext>
              </a:extLst>
            </p:cNvPr>
            <p:cNvSpPr/>
            <p:nvPr/>
          </p:nvSpPr>
          <p:spPr>
            <a:xfrm>
              <a:off x="3344779" y="2990264"/>
              <a:ext cx="5342021" cy="3662535"/>
            </a:xfrm>
            <a:prstGeom prst="rect">
              <a:avLst/>
            </a:prstGeom>
            <a:solidFill>
              <a:srgbClr val="024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a:t>Seen differently by employers and workers:</a:t>
              </a:r>
            </a:p>
            <a:p>
              <a:pPr marL="285750" indent="-285750">
                <a:buFont typeface="Arial" panose="020B0604020202020204" pitchFamily="34" charset="0"/>
                <a:buChar char="•"/>
              </a:pPr>
              <a:r>
                <a:rPr lang="en-GB" dirty="0"/>
                <a:t>Employers highlight recruitment and retention, attractiveness, image of the company as an employer, motivation of workers, reduction of absenteeism</a:t>
              </a:r>
              <a:r>
                <a:rPr lang="en-GB" dirty="0">
                  <a:solidFill>
                    <a:srgbClr val="F7F7F7"/>
                  </a:solidFill>
                </a:rPr>
                <a:t>, improved health </a:t>
              </a:r>
              <a:r>
                <a:rPr lang="en-GB" dirty="0"/>
                <a:t>and safety, reduction of accidents and/or increased retention; </a:t>
              </a:r>
            </a:p>
            <a:p>
              <a:pPr marL="285750" indent="-285750">
                <a:buFont typeface="Arial" panose="020B0604020202020204" pitchFamily="34" charset="0"/>
                <a:buChar char="•"/>
              </a:pPr>
              <a:r>
                <a:rPr lang="en-GB" dirty="0"/>
                <a:t>Workers highlight better work-life balance, motivation, health, security, and - depending on specific practice – additional holidays, reduced working time, reduction of night </a:t>
              </a:r>
              <a:r>
                <a:rPr lang="en-GB" dirty="0">
                  <a:solidFill>
                    <a:srgbClr val="F7F7F7"/>
                  </a:solidFill>
                </a:rPr>
                <a:t>work, reduction of work on weekends, possibility to combine </a:t>
              </a:r>
              <a:r>
                <a:rPr lang="en-GB" dirty="0"/>
                <a:t>work and care </a:t>
              </a:r>
              <a:r>
                <a:rPr lang="en-GB" dirty="0">
                  <a:solidFill>
                    <a:schemeClr val="bg1"/>
                  </a:solidFill>
                </a:rPr>
                <a:t>responsibilities.</a:t>
              </a:r>
            </a:p>
            <a:p>
              <a:pPr algn="ctr"/>
              <a:endParaRPr lang="en-NL" dirty="0"/>
            </a:p>
          </p:txBody>
        </p:sp>
        <p:sp>
          <p:nvSpPr>
            <p:cNvPr id="26" name="TextBox 25">
              <a:extLst>
                <a:ext uri="{FF2B5EF4-FFF2-40B4-BE49-F238E27FC236}">
                  <a16:creationId xmlns:a16="http://schemas.microsoft.com/office/drawing/2014/main" id="{35F8A362-4910-4333-A703-83FD5AAFA4A7}"/>
                </a:ext>
              </a:extLst>
            </p:cNvPr>
            <p:cNvSpPr txBox="1"/>
            <p:nvPr/>
          </p:nvSpPr>
          <p:spPr>
            <a:xfrm>
              <a:off x="5302681" y="2449311"/>
              <a:ext cx="1426217" cy="461665"/>
            </a:xfrm>
            <a:prstGeom prst="rect">
              <a:avLst/>
            </a:prstGeom>
            <a:noFill/>
          </p:spPr>
          <p:txBody>
            <a:bodyPr wrap="square" rtlCol="0">
              <a:spAutoFit/>
            </a:bodyPr>
            <a:lstStyle/>
            <a:p>
              <a:r>
                <a:rPr lang="en-US" sz="2400" b="1" dirty="0">
                  <a:solidFill>
                    <a:srgbClr val="024B9C"/>
                  </a:solidFill>
                </a:rPr>
                <a:t>Benefits</a:t>
              </a:r>
              <a:endParaRPr lang="en-NL" sz="2400" b="1" dirty="0">
                <a:solidFill>
                  <a:srgbClr val="024B9C"/>
                </a:solidFill>
              </a:endParaRPr>
            </a:p>
          </p:txBody>
        </p:sp>
      </p:grpSp>
      <p:grpSp>
        <p:nvGrpSpPr>
          <p:cNvPr id="6" name="Group 5">
            <a:extLst>
              <a:ext uri="{FF2B5EF4-FFF2-40B4-BE49-F238E27FC236}">
                <a16:creationId xmlns:a16="http://schemas.microsoft.com/office/drawing/2014/main" id="{721B7DEA-4C73-4141-B855-1CFB873246F8}"/>
              </a:ext>
            </a:extLst>
          </p:cNvPr>
          <p:cNvGrpSpPr/>
          <p:nvPr/>
        </p:nvGrpSpPr>
        <p:grpSpPr>
          <a:xfrm>
            <a:off x="9302101" y="1169614"/>
            <a:ext cx="2433277" cy="4818680"/>
            <a:chOff x="9302101" y="1169614"/>
            <a:chExt cx="2433277" cy="4818680"/>
          </a:xfrm>
        </p:grpSpPr>
        <p:sp>
          <p:nvSpPr>
            <p:cNvPr id="17" name="Hexagon 16">
              <a:extLst>
                <a:ext uri="{FF2B5EF4-FFF2-40B4-BE49-F238E27FC236}">
                  <a16:creationId xmlns:a16="http://schemas.microsoft.com/office/drawing/2014/main" id="{E532EA3C-840A-40EC-BE51-A5ED3CFAC841}"/>
                </a:ext>
              </a:extLst>
            </p:cNvPr>
            <p:cNvSpPr/>
            <p:nvPr/>
          </p:nvSpPr>
          <p:spPr>
            <a:xfrm>
              <a:off x="9805631" y="1169614"/>
              <a:ext cx="1426217" cy="1229497"/>
            </a:xfrm>
            <a:prstGeom prst="hexag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a:extLst>
                <a:ext uri="{FF2B5EF4-FFF2-40B4-BE49-F238E27FC236}">
                  <a16:creationId xmlns:a16="http://schemas.microsoft.com/office/drawing/2014/main" id="{43D183C3-04DB-4283-81A3-7F5AFF062600}"/>
                </a:ext>
              </a:extLst>
            </p:cNvPr>
            <p:cNvSpPr/>
            <p:nvPr/>
          </p:nvSpPr>
          <p:spPr>
            <a:xfrm>
              <a:off x="9302101" y="2990262"/>
              <a:ext cx="2433277" cy="299803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dirty="0"/>
                <a:t>Include company size, presence of collective bargaining and co-determination, public policies and social dialogue.</a:t>
              </a:r>
            </a:p>
          </p:txBody>
        </p:sp>
        <p:sp>
          <p:nvSpPr>
            <p:cNvPr id="27" name="TextBox 26">
              <a:extLst>
                <a:ext uri="{FF2B5EF4-FFF2-40B4-BE49-F238E27FC236}">
                  <a16:creationId xmlns:a16="http://schemas.microsoft.com/office/drawing/2014/main" id="{C18A3FA1-7A9F-42ED-94F9-74718E1031A7}"/>
                </a:ext>
              </a:extLst>
            </p:cNvPr>
            <p:cNvSpPr txBox="1"/>
            <p:nvPr/>
          </p:nvSpPr>
          <p:spPr>
            <a:xfrm>
              <a:off x="9456314" y="2463854"/>
              <a:ext cx="2124850" cy="461665"/>
            </a:xfrm>
            <a:prstGeom prst="rect">
              <a:avLst/>
            </a:prstGeom>
            <a:noFill/>
          </p:spPr>
          <p:txBody>
            <a:bodyPr wrap="square" rtlCol="0">
              <a:spAutoFit/>
            </a:bodyPr>
            <a:lstStyle/>
            <a:p>
              <a:r>
                <a:rPr lang="en-US" sz="2400" b="1" dirty="0">
                  <a:solidFill>
                    <a:srgbClr val="FFC000"/>
                  </a:solidFill>
                </a:rPr>
                <a:t>Other factors</a:t>
              </a:r>
              <a:endParaRPr lang="en-NL" sz="2400" b="1" dirty="0">
                <a:solidFill>
                  <a:srgbClr val="FFC000"/>
                </a:solidFill>
              </a:endParaRPr>
            </a:p>
          </p:txBody>
        </p:sp>
      </p:grpSp>
      <p:pic>
        <p:nvPicPr>
          <p:cNvPr id="29" name="Picture 28">
            <a:extLst>
              <a:ext uri="{FF2B5EF4-FFF2-40B4-BE49-F238E27FC236}">
                <a16:creationId xmlns:a16="http://schemas.microsoft.com/office/drawing/2014/main" id="{A2D091B0-E870-4394-A954-FC857D9099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7767" y="1244366"/>
            <a:ext cx="985263" cy="1078928"/>
          </a:xfrm>
          <a:prstGeom prst="rect">
            <a:avLst/>
          </a:prstGeom>
        </p:spPr>
      </p:pic>
      <p:pic>
        <p:nvPicPr>
          <p:cNvPr id="30" name="Picture 29">
            <a:extLst>
              <a:ext uri="{FF2B5EF4-FFF2-40B4-BE49-F238E27FC236}">
                <a16:creationId xmlns:a16="http://schemas.microsoft.com/office/drawing/2014/main" id="{CE6742DB-BE79-4592-8086-A1CFD81E275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05884" y="1214999"/>
            <a:ext cx="863581" cy="946817"/>
          </a:xfrm>
          <a:prstGeom prst="rect">
            <a:avLst/>
          </a:prstGeom>
        </p:spPr>
      </p:pic>
      <p:pic>
        <p:nvPicPr>
          <p:cNvPr id="31" name="Picture 30">
            <a:extLst>
              <a:ext uri="{FF2B5EF4-FFF2-40B4-BE49-F238E27FC236}">
                <a16:creationId xmlns:a16="http://schemas.microsoft.com/office/drawing/2014/main" id="{D7BC8E9C-0DC5-446C-8D13-97148FD6DD3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26212" y="1243294"/>
            <a:ext cx="985054" cy="1080000"/>
          </a:xfrm>
          <a:prstGeom prst="rect">
            <a:avLst/>
          </a:prstGeom>
        </p:spPr>
      </p:pic>
    </p:spTree>
    <p:extLst>
      <p:ext uri="{BB962C8B-B14F-4D97-AF65-F5344CB8AC3E}">
        <p14:creationId xmlns:p14="http://schemas.microsoft.com/office/powerpoint/2010/main" val="3587411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C86032-3979-40F2-9627-4EDDA987F8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9165" y="1375853"/>
            <a:ext cx="843113" cy="858726"/>
          </a:xfrm>
          <a:prstGeom prst="rect">
            <a:avLst/>
          </a:prstGeom>
        </p:spPr>
      </p:pic>
      <p:sp>
        <p:nvSpPr>
          <p:cNvPr id="2" name="Title 1"/>
          <p:cNvSpPr>
            <a:spLocks noGrp="1"/>
          </p:cNvSpPr>
          <p:nvPr>
            <p:ph type="title"/>
          </p:nvPr>
        </p:nvSpPr>
        <p:spPr>
          <a:xfrm>
            <a:off x="970722" y="482860"/>
            <a:ext cx="10515600" cy="782357"/>
          </a:xfrm>
        </p:spPr>
        <p:txBody>
          <a:bodyPr/>
          <a:lstStyle/>
          <a:p>
            <a:r>
              <a:rPr lang="en-GB" dirty="0"/>
              <a:t>Transferability, scalability and replicability</a:t>
            </a:r>
          </a:p>
        </p:txBody>
      </p:sp>
      <p:sp>
        <p:nvSpPr>
          <p:cNvPr id="7" name="Content Placeholder 2">
            <a:extLst>
              <a:ext uri="{FF2B5EF4-FFF2-40B4-BE49-F238E27FC236}">
                <a16:creationId xmlns:a16="http://schemas.microsoft.com/office/drawing/2014/main" id="{1353E703-A0BB-426D-891D-C2E02B0E920E}"/>
              </a:ext>
            </a:extLst>
          </p:cNvPr>
          <p:cNvSpPr>
            <a:spLocks noGrp="1"/>
          </p:cNvSpPr>
          <p:nvPr>
            <p:ph idx="1"/>
          </p:nvPr>
        </p:nvSpPr>
        <p:spPr>
          <a:xfrm>
            <a:off x="1549400" y="1633928"/>
            <a:ext cx="10515601" cy="4976734"/>
          </a:xfrm>
        </p:spPr>
        <p:txBody>
          <a:bodyPr/>
          <a:lstStyle/>
          <a:p>
            <a:pPr marL="355600" indent="-355600">
              <a:spcAft>
                <a:spcPts val="600"/>
              </a:spcAft>
              <a:buFont typeface="Wingdings" panose="05000000000000000000" pitchFamily="2" charset="2"/>
              <a:buChar char="Ø"/>
            </a:pPr>
            <a:r>
              <a:rPr lang="en-GB" dirty="0"/>
              <a:t>Barriers to transferability include: </a:t>
            </a:r>
          </a:p>
          <a:p>
            <a:pPr lvl="1">
              <a:spcAft>
                <a:spcPts val="600"/>
              </a:spcAft>
              <a:buFont typeface="Wingdings" panose="05000000000000000000" pitchFamily="2" charset="2"/>
              <a:buChar char="Ø"/>
            </a:pPr>
            <a:r>
              <a:rPr lang="en-GB" sz="1500" dirty="0"/>
              <a:t>Differences in the pressure on employers/companies to offer better work-life balance and make working time conditions more attractive due to recruitment problems</a:t>
            </a:r>
          </a:p>
          <a:p>
            <a:pPr lvl="1">
              <a:spcAft>
                <a:spcPts val="0"/>
              </a:spcAft>
              <a:buFont typeface="Wingdings" panose="05000000000000000000" pitchFamily="2" charset="2"/>
              <a:buChar char="Ø"/>
            </a:pPr>
            <a:r>
              <a:rPr lang="en-GB" sz="1500" dirty="0"/>
              <a:t>Differences in the operational environment of mobile staff in different transport modes</a:t>
            </a:r>
          </a:p>
          <a:p>
            <a:pPr>
              <a:spcAft>
                <a:spcPts val="0"/>
              </a:spcAft>
              <a:buFont typeface="Wingdings" panose="05000000000000000000" pitchFamily="2" charset="2"/>
              <a:buChar char="Ø"/>
            </a:pPr>
            <a:endParaRPr lang="en-GB" sz="1900" dirty="0"/>
          </a:p>
          <a:p>
            <a:pPr marL="355600" indent="-355600">
              <a:spcAft>
                <a:spcPts val="600"/>
              </a:spcAft>
              <a:buFont typeface="Wingdings" panose="05000000000000000000" pitchFamily="2" charset="2"/>
              <a:buChar char="Ø"/>
            </a:pPr>
            <a:r>
              <a:rPr lang="en-GB" dirty="0"/>
              <a:t>Factors that can help transferability include: </a:t>
            </a:r>
          </a:p>
          <a:p>
            <a:pPr lvl="1">
              <a:spcAft>
                <a:spcPts val="0"/>
              </a:spcAft>
              <a:buFont typeface="Wingdings" panose="05000000000000000000" pitchFamily="2" charset="2"/>
              <a:buChar char="Ø"/>
            </a:pPr>
            <a:r>
              <a:rPr lang="en-GB" sz="1500" dirty="0"/>
              <a:t>Software solutions and specific IT tools (e.g. smartphone apps)</a:t>
            </a:r>
          </a:p>
          <a:p>
            <a:pPr lvl="1">
              <a:spcAft>
                <a:spcPts val="0"/>
              </a:spcAft>
              <a:buFont typeface="Wingdings" panose="05000000000000000000" pitchFamily="2" charset="2"/>
              <a:buChar char="Ø"/>
            </a:pPr>
            <a:r>
              <a:rPr lang="en-GB" sz="1500" dirty="0"/>
              <a:t>Tailoring of solutions to specific circumstances</a:t>
            </a:r>
          </a:p>
          <a:p>
            <a:pPr>
              <a:spcAft>
                <a:spcPts val="0"/>
              </a:spcAft>
              <a:buFont typeface="Wingdings" panose="05000000000000000000" pitchFamily="2" charset="2"/>
              <a:buChar char="Ø"/>
            </a:pPr>
            <a:endParaRPr lang="en-GB" sz="1900" dirty="0"/>
          </a:p>
          <a:p>
            <a:pPr marL="355600" marR="0" lvl="0" indent="-355600" algn="l" defTabSz="914400" rtl="0" eaLnBrk="1" fontAlgn="auto" latinLnBrk="0" hangingPunct="1">
              <a:lnSpc>
                <a:spcPct val="100000"/>
              </a:lnSpc>
              <a:spcBef>
                <a:spcPts val="0"/>
              </a:spcBef>
              <a:spcAft>
                <a:spcPts val="600"/>
              </a:spcAft>
              <a:buClr>
                <a:srgbClr val="034EA2"/>
              </a:buClr>
              <a:buSzTx/>
              <a:buFont typeface="Wingdings" panose="05000000000000000000" pitchFamily="2" charset="2"/>
              <a:buChar char="Ø"/>
              <a:tabLst/>
              <a:defRPr/>
            </a:pPr>
            <a:r>
              <a:rPr lang="en-GB" dirty="0">
                <a:solidFill>
                  <a:srgbClr val="4D4D4D"/>
                </a:solidFill>
                <a:latin typeface="Arial"/>
              </a:rPr>
              <a:t>Barriers to scalability: </a:t>
            </a:r>
            <a:r>
              <a:rPr kumimoji="0" lang="en-GB" sz="1900" b="0" i="0" u="none" strike="noStrike" kern="1200" cap="none" spc="0" normalizeH="0" baseline="0" noProof="0" dirty="0">
                <a:ln>
                  <a:noFill/>
                </a:ln>
                <a:solidFill>
                  <a:srgbClr val="4D4D4D"/>
                </a:solidFill>
                <a:effectLst/>
                <a:uLnTx/>
                <a:uFillTx/>
                <a:latin typeface="Arial"/>
                <a:ea typeface="+mn-ea"/>
                <a:cs typeface="+mn-cs"/>
              </a:rPr>
              <a:t>what works in larger companies may not be possible in smaller companies</a:t>
            </a:r>
          </a:p>
          <a:p>
            <a:pPr marL="355600" marR="0" lvl="0" indent="-355600" algn="l" defTabSz="914400" rtl="0" eaLnBrk="1" fontAlgn="auto" latinLnBrk="0" hangingPunct="1">
              <a:lnSpc>
                <a:spcPct val="100000"/>
              </a:lnSpc>
              <a:spcBef>
                <a:spcPts val="0"/>
              </a:spcBef>
              <a:spcAft>
                <a:spcPts val="600"/>
              </a:spcAft>
              <a:buClr>
                <a:srgbClr val="034EA2"/>
              </a:buClr>
              <a:buSzTx/>
              <a:buFont typeface="Wingdings" panose="05000000000000000000" pitchFamily="2" charset="2"/>
              <a:buChar char="Ø"/>
              <a:tabLst/>
              <a:defRPr/>
            </a:pPr>
            <a:r>
              <a:rPr lang="en-GB" dirty="0">
                <a:solidFill>
                  <a:srgbClr val="4D4D4D"/>
                </a:solidFill>
                <a:latin typeface="Arial"/>
              </a:rPr>
              <a:t>Barriers to replicability: </a:t>
            </a:r>
            <a:r>
              <a:rPr lang="en-GB" sz="1900" dirty="0">
                <a:solidFill>
                  <a:srgbClr val="4D4D4D"/>
                </a:solidFill>
                <a:latin typeface="Arial"/>
              </a:rPr>
              <a:t>differences in the national frameworks and regulation of working time, influence and role of social dialogue and collective bargaining, market conditions, competition environment and business strategy</a:t>
            </a:r>
          </a:p>
          <a:p>
            <a:pPr marL="228600" marR="0" lvl="0" indent="-228600" algn="l" defTabSz="914400" rtl="0" eaLnBrk="1" fontAlgn="auto" latinLnBrk="0" hangingPunct="1">
              <a:lnSpc>
                <a:spcPct val="100000"/>
              </a:lnSpc>
              <a:spcBef>
                <a:spcPts val="0"/>
              </a:spcBef>
              <a:spcAft>
                <a:spcPts val="600"/>
              </a:spcAft>
              <a:buClr>
                <a:srgbClr val="034EA2"/>
              </a:buClr>
              <a:buSzTx/>
              <a:buFont typeface="Wingdings" panose="05000000000000000000" pitchFamily="2" charset="2"/>
              <a:buChar char="Ø"/>
              <a:tabLst/>
              <a:defRPr/>
            </a:pPr>
            <a:endParaRPr kumimoji="0" lang="en-GB" sz="2400" b="0" i="0" u="none" strike="noStrike" kern="1200" cap="none" spc="0" normalizeH="0" baseline="0" noProof="0" dirty="0">
              <a:ln>
                <a:noFill/>
              </a:ln>
              <a:solidFill>
                <a:srgbClr val="4D4D4D"/>
              </a:solidFill>
              <a:effectLst/>
              <a:uLnTx/>
              <a:uFillTx/>
              <a:latin typeface="Arial"/>
              <a:ea typeface="+mn-ea"/>
              <a:cs typeface="+mn-cs"/>
            </a:endParaRPr>
          </a:p>
          <a:p>
            <a:pPr marL="228600" marR="0" lvl="0" indent="-228600" algn="l" defTabSz="914400" rtl="0" eaLnBrk="1" fontAlgn="auto" latinLnBrk="0" hangingPunct="1">
              <a:lnSpc>
                <a:spcPct val="100000"/>
              </a:lnSpc>
              <a:spcBef>
                <a:spcPts val="0"/>
              </a:spcBef>
              <a:spcAft>
                <a:spcPts val="600"/>
              </a:spcAft>
              <a:buClr>
                <a:srgbClr val="034EA2"/>
              </a:buClr>
              <a:buSzTx/>
              <a:buFont typeface="Wingdings" panose="05000000000000000000" pitchFamily="2" charset="2"/>
              <a:buChar char="Ø"/>
              <a:tabLst/>
              <a:defRPr/>
            </a:pPr>
            <a:endParaRPr kumimoji="0" lang="en-GB" sz="2400" b="0" i="0" u="none" strike="noStrike" kern="1200" cap="none" spc="0" normalizeH="0" baseline="0" noProof="0" dirty="0">
              <a:ln>
                <a:noFill/>
              </a:ln>
              <a:solidFill>
                <a:srgbClr val="4D4D4D"/>
              </a:solidFill>
              <a:effectLst/>
              <a:uLnTx/>
              <a:uFillTx/>
              <a:latin typeface="Arial"/>
              <a:ea typeface="+mn-ea"/>
              <a:cs typeface="+mn-cs"/>
            </a:endParaRPr>
          </a:p>
          <a:p>
            <a:pPr>
              <a:spcAft>
                <a:spcPts val="0"/>
              </a:spcAft>
              <a:buFont typeface="Wingdings" panose="05000000000000000000" pitchFamily="2" charset="2"/>
              <a:buChar char="Ø"/>
            </a:pPr>
            <a:endParaRPr lang="en-GB" sz="1900" dirty="0"/>
          </a:p>
          <a:p>
            <a:pPr marL="0" indent="0">
              <a:buNone/>
            </a:pPr>
            <a:endParaRPr lang="en-GB" dirty="0"/>
          </a:p>
        </p:txBody>
      </p:sp>
    </p:spTree>
    <p:extLst>
      <p:ext uri="{BB962C8B-B14F-4D97-AF65-F5344CB8AC3E}">
        <p14:creationId xmlns:p14="http://schemas.microsoft.com/office/powerpoint/2010/main" val="3718665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1353E703-A0BB-426D-891D-C2E02B0E920E}"/>
              </a:ext>
            </a:extLst>
          </p:cNvPr>
          <p:cNvSpPr>
            <a:spLocks noGrp="1"/>
          </p:cNvSpPr>
          <p:nvPr>
            <p:ph idx="1"/>
          </p:nvPr>
        </p:nvSpPr>
        <p:spPr>
          <a:xfrm>
            <a:off x="643150" y="1562860"/>
            <a:ext cx="10905699" cy="4030280"/>
          </a:xfrm>
        </p:spPr>
        <p:txBody>
          <a:bodyPr/>
          <a:lstStyle/>
          <a:p>
            <a:pPr marL="0" indent="0" algn="just">
              <a:spcAft>
                <a:spcPts val="1200"/>
              </a:spcAft>
              <a:buNone/>
            </a:pPr>
            <a:r>
              <a:rPr lang="en-GB" dirty="0">
                <a:latin typeface="Arial" panose="020B0604020202020204" pitchFamily="34" charset="0"/>
                <a:ea typeface="Times New Roman" panose="02020603050405020304" pitchFamily="18" charset="0"/>
                <a:cs typeface="Times New Roman" panose="02020603050405020304" pitchFamily="18" charset="0"/>
              </a:rPr>
              <a:t>Following the critical appraisal of the good practices, three different forms or groups of practice can be identified:</a:t>
            </a:r>
          </a:p>
          <a:p>
            <a:pPr marL="355600" indent="-355600" algn="just">
              <a:spcAft>
                <a:spcPts val="1200"/>
              </a:spcAft>
              <a:buFont typeface="Wingdings" panose="05000000000000000000" pitchFamily="2" charset="2"/>
              <a:buChar char="Ø"/>
            </a:pPr>
            <a:r>
              <a:rPr lang="en-GB" b="1" dirty="0">
                <a:latin typeface="Arial" panose="020B0604020202020204" pitchFamily="34" charset="0"/>
                <a:ea typeface="Times New Roman" panose="02020603050405020304" pitchFamily="18" charset="0"/>
                <a:cs typeface="Times New Roman" panose="02020603050405020304" pitchFamily="18" charset="0"/>
              </a:rPr>
              <a:t>Mainly management and business-driven practices </a:t>
            </a:r>
            <a:r>
              <a:rPr lang="en-GB" dirty="0">
                <a:latin typeface="Arial" panose="020B0604020202020204" pitchFamily="34" charset="0"/>
                <a:ea typeface="Times New Roman" panose="02020603050405020304" pitchFamily="18" charset="0"/>
                <a:cs typeface="Times New Roman" panose="02020603050405020304" pitchFamily="18" charset="0"/>
              </a:rPr>
              <a:t>that aim for an optimisation of staff scheduling and rostering</a:t>
            </a:r>
          </a:p>
          <a:p>
            <a:pPr marL="355600" indent="-355600" algn="just">
              <a:spcAft>
                <a:spcPts val="1200"/>
              </a:spcAft>
              <a:buFont typeface="Wingdings" panose="05000000000000000000" pitchFamily="2" charset="2"/>
              <a:buChar char="Ø"/>
            </a:pPr>
            <a:r>
              <a:rPr lang="en-GB" b="1" dirty="0">
                <a:latin typeface="Arial" panose="020B0604020202020204" pitchFamily="34" charset="0"/>
                <a:ea typeface="Times New Roman" panose="02020603050405020304" pitchFamily="18" charset="0"/>
                <a:cs typeface="Times New Roman" panose="02020603050405020304" pitchFamily="18" charset="0"/>
              </a:rPr>
              <a:t>Social partner-driven practices </a:t>
            </a:r>
            <a:r>
              <a:rPr lang="en-GB" dirty="0">
                <a:latin typeface="Arial" panose="020B0604020202020204" pitchFamily="34" charset="0"/>
                <a:ea typeface="Times New Roman" panose="02020603050405020304" pitchFamily="18" charset="0"/>
                <a:cs typeface="Times New Roman" panose="02020603050405020304" pitchFamily="18" charset="0"/>
              </a:rPr>
              <a:t>at company, sector or public policy level that are aiming to improve work-life balance within a company or sector</a:t>
            </a:r>
          </a:p>
          <a:p>
            <a:pPr marL="355600" indent="-355600" algn="just">
              <a:spcAft>
                <a:spcPts val="1200"/>
              </a:spcAft>
              <a:buFont typeface="Wingdings" panose="05000000000000000000" pitchFamily="2" charset="2"/>
              <a:buChar char="Ø"/>
            </a:pPr>
            <a:r>
              <a:rPr lang="en-GB" b="1" dirty="0">
                <a:latin typeface="Arial" panose="020B0604020202020204" pitchFamily="34" charset="0"/>
                <a:ea typeface="Times New Roman" panose="02020603050405020304" pitchFamily="18" charset="0"/>
                <a:cs typeface="Times New Roman" panose="02020603050405020304" pitchFamily="18" charset="0"/>
              </a:rPr>
              <a:t>Practices that combine both approaches by integrated measures</a:t>
            </a:r>
            <a:r>
              <a:rPr lang="en-GB" dirty="0">
                <a:latin typeface="Arial" panose="020B0604020202020204" pitchFamily="34" charset="0"/>
                <a:ea typeface="Times New Roman" panose="02020603050405020304" pitchFamily="18" charset="0"/>
                <a:cs typeface="Times New Roman" panose="02020603050405020304" pitchFamily="18" charset="0"/>
              </a:rPr>
              <a:t>, i.e. improving work-life balance for workers while seeking also to increase efficiency of staff scheduling and rostering</a:t>
            </a:r>
          </a:p>
          <a:p>
            <a:pPr marL="0" indent="0">
              <a:buNone/>
            </a:pPr>
            <a:endParaRPr lang="en-GB" sz="1800" i="1" dirty="0"/>
          </a:p>
          <a:p>
            <a:pPr marL="0" indent="0">
              <a:buNone/>
            </a:pPr>
            <a:r>
              <a:rPr lang="en-GB" dirty="0"/>
              <a:t>        </a:t>
            </a:r>
          </a:p>
        </p:txBody>
      </p:sp>
      <p:sp>
        <p:nvSpPr>
          <p:cNvPr id="2" name="Title 1"/>
          <p:cNvSpPr>
            <a:spLocks noGrp="1"/>
          </p:cNvSpPr>
          <p:nvPr>
            <p:ph type="title"/>
          </p:nvPr>
        </p:nvSpPr>
        <p:spPr>
          <a:xfrm>
            <a:off x="970722" y="482860"/>
            <a:ext cx="10515600" cy="782357"/>
          </a:xfrm>
        </p:spPr>
        <p:txBody>
          <a:bodyPr/>
          <a:lstStyle/>
          <a:p>
            <a:r>
              <a:rPr lang="en-GB" dirty="0"/>
              <a:t>Results of the critical appraisal</a:t>
            </a:r>
          </a:p>
        </p:txBody>
      </p:sp>
      <p:pic>
        <p:nvPicPr>
          <p:cNvPr id="6" name="Picture 5">
            <a:extLst>
              <a:ext uri="{FF2B5EF4-FFF2-40B4-BE49-F238E27FC236}">
                <a16:creationId xmlns:a16="http://schemas.microsoft.com/office/drawing/2014/main" id="{2462D399-B5A4-4CF2-BCAE-166DF37BAD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3150" y="5593140"/>
            <a:ext cx="985263" cy="1079999"/>
          </a:xfrm>
          <a:prstGeom prst="rect">
            <a:avLst/>
          </a:prstGeom>
        </p:spPr>
      </p:pic>
    </p:spTree>
    <p:extLst>
      <p:ext uri="{BB962C8B-B14F-4D97-AF65-F5344CB8AC3E}">
        <p14:creationId xmlns:p14="http://schemas.microsoft.com/office/powerpoint/2010/main" val="726897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C3EA97A8-2803-452A-BA26-98FDE79C197C}"/>
              </a:ext>
            </a:extLst>
          </p:cNvPr>
          <p:cNvSpPr/>
          <p:nvPr/>
        </p:nvSpPr>
        <p:spPr>
          <a:xfrm>
            <a:off x="4784504" y="5516283"/>
            <a:ext cx="641855" cy="641855"/>
          </a:xfrm>
          <a:prstGeom prst="ellipse">
            <a:avLst/>
          </a:prstGeom>
          <a:solidFill>
            <a:srgbClr val="024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solidFill>
                <a:srgbClr val="FFC000"/>
              </a:solidFill>
            </a:endParaRPr>
          </a:p>
        </p:txBody>
      </p:sp>
      <p:sp>
        <p:nvSpPr>
          <p:cNvPr id="29" name="TextBox 28">
            <a:extLst>
              <a:ext uri="{FF2B5EF4-FFF2-40B4-BE49-F238E27FC236}">
                <a16:creationId xmlns:a16="http://schemas.microsoft.com/office/drawing/2014/main" id="{1ADD6017-5D49-4187-9089-154120A98068}"/>
              </a:ext>
            </a:extLst>
          </p:cNvPr>
          <p:cNvSpPr txBox="1"/>
          <p:nvPr/>
        </p:nvSpPr>
        <p:spPr>
          <a:xfrm>
            <a:off x="3037995" y="3420020"/>
            <a:ext cx="3328139" cy="369332"/>
          </a:xfrm>
          <a:prstGeom prst="rect">
            <a:avLst/>
          </a:prstGeom>
          <a:noFill/>
        </p:spPr>
        <p:txBody>
          <a:bodyPr wrap="square" rtlCol="0">
            <a:spAutoFit/>
          </a:bodyPr>
          <a:lstStyle/>
          <a:p>
            <a:pPr algn="ctr"/>
            <a:r>
              <a:rPr lang="en-US" b="1" dirty="0">
                <a:solidFill>
                  <a:srgbClr val="024B9C"/>
                </a:solidFill>
              </a:rPr>
              <a:t>5. Shift preference (location)</a:t>
            </a:r>
          </a:p>
        </p:txBody>
      </p:sp>
      <p:sp>
        <p:nvSpPr>
          <p:cNvPr id="2" name="Title 1"/>
          <p:cNvSpPr>
            <a:spLocks noGrp="1"/>
          </p:cNvSpPr>
          <p:nvPr>
            <p:ph type="title"/>
          </p:nvPr>
        </p:nvSpPr>
        <p:spPr>
          <a:xfrm>
            <a:off x="970722" y="242510"/>
            <a:ext cx="10515600" cy="782357"/>
          </a:xfrm>
        </p:spPr>
        <p:txBody>
          <a:bodyPr/>
          <a:lstStyle/>
          <a:p>
            <a:r>
              <a:rPr lang="en-GB" dirty="0"/>
              <a:t>Final selection of 8 good practices</a:t>
            </a:r>
          </a:p>
        </p:txBody>
      </p:sp>
      <p:pic>
        <p:nvPicPr>
          <p:cNvPr id="18" name="Content Placeholder 17">
            <a:extLst>
              <a:ext uri="{FF2B5EF4-FFF2-40B4-BE49-F238E27FC236}">
                <a16:creationId xmlns:a16="http://schemas.microsoft.com/office/drawing/2014/main" id="{0ADC09D4-8AA8-4261-8A98-88C822688F4F}"/>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843443" y="5697903"/>
            <a:ext cx="520647" cy="264096"/>
          </a:xfrm>
        </p:spPr>
      </p:pic>
      <p:sp>
        <p:nvSpPr>
          <p:cNvPr id="30" name="TextBox 29">
            <a:extLst>
              <a:ext uri="{FF2B5EF4-FFF2-40B4-BE49-F238E27FC236}">
                <a16:creationId xmlns:a16="http://schemas.microsoft.com/office/drawing/2014/main" id="{661A4735-DA1A-407C-86D6-783B2F7B51CF}"/>
              </a:ext>
            </a:extLst>
          </p:cNvPr>
          <p:cNvSpPr txBox="1"/>
          <p:nvPr/>
        </p:nvSpPr>
        <p:spPr>
          <a:xfrm>
            <a:off x="3584891" y="4781837"/>
            <a:ext cx="2226360" cy="646331"/>
          </a:xfrm>
          <a:prstGeom prst="rect">
            <a:avLst/>
          </a:prstGeom>
          <a:noFill/>
        </p:spPr>
        <p:txBody>
          <a:bodyPr wrap="square" rtlCol="0">
            <a:spAutoFit/>
          </a:bodyPr>
          <a:lstStyle/>
          <a:p>
            <a:pPr algn="ctr"/>
            <a:r>
              <a:rPr lang="en-US" b="1" dirty="0">
                <a:solidFill>
                  <a:srgbClr val="024B9C"/>
                </a:solidFill>
              </a:rPr>
              <a:t>6. Accommodating workers’ needs</a:t>
            </a:r>
          </a:p>
        </p:txBody>
      </p:sp>
      <p:sp>
        <p:nvSpPr>
          <p:cNvPr id="32" name="TextBox 31">
            <a:extLst>
              <a:ext uri="{FF2B5EF4-FFF2-40B4-BE49-F238E27FC236}">
                <a16:creationId xmlns:a16="http://schemas.microsoft.com/office/drawing/2014/main" id="{DE00E9B9-90C4-4C46-9FB3-785E9167C529}"/>
              </a:ext>
            </a:extLst>
          </p:cNvPr>
          <p:cNvSpPr txBox="1"/>
          <p:nvPr/>
        </p:nvSpPr>
        <p:spPr>
          <a:xfrm>
            <a:off x="6299205" y="3412794"/>
            <a:ext cx="2394006" cy="923330"/>
          </a:xfrm>
          <a:prstGeom prst="rect">
            <a:avLst/>
          </a:prstGeom>
          <a:noFill/>
        </p:spPr>
        <p:txBody>
          <a:bodyPr wrap="square" rtlCol="0">
            <a:spAutoFit/>
          </a:bodyPr>
          <a:lstStyle/>
          <a:p>
            <a:pPr algn="ctr"/>
            <a:r>
              <a:rPr lang="en-US" b="1" dirty="0">
                <a:solidFill>
                  <a:srgbClr val="024B9C"/>
                </a:solidFill>
              </a:rPr>
              <a:t>8. Avoiding night shifts for certain groups</a:t>
            </a:r>
          </a:p>
        </p:txBody>
      </p:sp>
      <p:sp>
        <p:nvSpPr>
          <p:cNvPr id="33" name="TextBox 32">
            <a:extLst>
              <a:ext uri="{FF2B5EF4-FFF2-40B4-BE49-F238E27FC236}">
                <a16:creationId xmlns:a16="http://schemas.microsoft.com/office/drawing/2014/main" id="{ED952D17-F129-4E60-92E8-EA2423A83165}"/>
              </a:ext>
            </a:extLst>
          </p:cNvPr>
          <p:cNvSpPr txBox="1"/>
          <p:nvPr/>
        </p:nvSpPr>
        <p:spPr>
          <a:xfrm>
            <a:off x="6366135" y="1690070"/>
            <a:ext cx="2394006" cy="369332"/>
          </a:xfrm>
          <a:prstGeom prst="rect">
            <a:avLst/>
          </a:prstGeom>
          <a:noFill/>
        </p:spPr>
        <p:txBody>
          <a:bodyPr wrap="square" rtlCol="0">
            <a:spAutoFit/>
          </a:bodyPr>
          <a:lstStyle/>
          <a:p>
            <a:pPr algn="ctr"/>
            <a:r>
              <a:rPr lang="en-US" b="1" dirty="0">
                <a:solidFill>
                  <a:srgbClr val="024B9C"/>
                </a:solidFill>
              </a:rPr>
              <a:t>7. Swapping shifts</a:t>
            </a:r>
          </a:p>
        </p:txBody>
      </p:sp>
      <p:sp>
        <p:nvSpPr>
          <p:cNvPr id="31" name="TextBox 30">
            <a:extLst>
              <a:ext uri="{FF2B5EF4-FFF2-40B4-BE49-F238E27FC236}">
                <a16:creationId xmlns:a16="http://schemas.microsoft.com/office/drawing/2014/main" id="{124CB46A-87F3-4A9D-BEF4-71342B71456A}"/>
              </a:ext>
            </a:extLst>
          </p:cNvPr>
          <p:cNvSpPr txBox="1"/>
          <p:nvPr/>
        </p:nvSpPr>
        <p:spPr>
          <a:xfrm>
            <a:off x="822247" y="1690070"/>
            <a:ext cx="2046578" cy="646331"/>
          </a:xfrm>
          <a:prstGeom prst="rect">
            <a:avLst/>
          </a:prstGeom>
          <a:noFill/>
        </p:spPr>
        <p:txBody>
          <a:bodyPr wrap="square" rtlCol="0">
            <a:spAutoFit/>
          </a:bodyPr>
          <a:lstStyle/>
          <a:p>
            <a:pPr algn="ctr"/>
            <a:r>
              <a:rPr lang="en-US" b="1" dirty="0">
                <a:solidFill>
                  <a:srgbClr val="024B9C"/>
                </a:solidFill>
              </a:rPr>
              <a:t>1. Collective agreement</a:t>
            </a:r>
          </a:p>
        </p:txBody>
      </p:sp>
      <p:sp>
        <p:nvSpPr>
          <p:cNvPr id="41" name="TextBox 40">
            <a:extLst>
              <a:ext uri="{FF2B5EF4-FFF2-40B4-BE49-F238E27FC236}">
                <a16:creationId xmlns:a16="http://schemas.microsoft.com/office/drawing/2014/main" id="{5F0747FF-D51D-495C-BD57-B1BBAF30833D}"/>
              </a:ext>
            </a:extLst>
          </p:cNvPr>
          <p:cNvSpPr txBox="1"/>
          <p:nvPr/>
        </p:nvSpPr>
        <p:spPr>
          <a:xfrm>
            <a:off x="853382" y="3423076"/>
            <a:ext cx="2046578" cy="369332"/>
          </a:xfrm>
          <a:prstGeom prst="rect">
            <a:avLst/>
          </a:prstGeom>
          <a:noFill/>
        </p:spPr>
        <p:txBody>
          <a:bodyPr wrap="square" rtlCol="0">
            <a:spAutoFit/>
          </a:bodyPr>
          <a:lstStyle/>
          <a:p>
            <a:pPr algn="ctr"/>
            <a:r>
              <a:rPr lang="en-US" b="1" dirty="0">
                <a:solidFill>
                  <a:srgbClr val="024B9C"/>
                </a:solidFill>
              </a:rPr>
              <a:t>2. Shift notice</a:t>
            </a:r>
          </a:p>
        </p:txBody>
      </p:sp>
      <p:sp>
        <p:nvSpPr>
          <p:cNvPr id="46" name="TextBox 45">
            <a:extLst>
              <a:ext uri="{FF2B5EF4-FFF2-40B4-BE49-F238E27FC236}">
                <a16:creationId xmlns:a16="http://schemas.microsoft.com/office/drawing/2014/main" id="{3A48419A-110E-4F13-899F-5775059BC790}"/>
              </a:ext>
            </a:extLst>
          </p:cNvPr>
          <p:cNvSpPr txBox="1"/>
          <p:nvPr/>
        </p:nvSpPr>
        <p:spPr>
          <a:xfrm>
            <a:off x="643989" y="4769158"/>
            <a:ext cx="2394006" cy="646331"/>
          </a:xfrm>
          <a:prstGeom prst="rect">
            <a:avLst/>
          </a:prstGeom>
          <a:noFill/>
        </p:spPr>
        <p:txBody>
          <a:bodyPr wrap="square" rtlCol="0">
            <a:spAutoFit/>
          </a:bodyPr>
          <a:lstStyle/>
          <a:p>
            <a:pPr algn="ctr"/>
            <a:r>
              <a:rPr lang="en-US" b="1" dirty="0">
                <a:solidFill>
                  <a:srgbClr val="024B9C"/>
                </a:solidFill>
              </a:rPr>
              <a:t>3. Preferential shift bidding (time)</a:t>
            </a:r>
          </a:p>
        </p:txBody>
      </p:sp>
      <p:sp>
        <p:nvSpPr>
          <p:cNvPr id="51" name="TextBox 50">
            <a:extLst>
              <a:ext uri="{FF2B5EF4-FFF2-40B4-BE49-F238E27FC236}">
                <a16:creationId xmlns:a16="http://schemas.microsoft.com/office/drawing/2014/main" id="{C4BCA1C0-61A5-410D-A0CC-97CE432987DD}"/>
              </a:ext>
            </a:extLst>
          </p:cNvPr>
          <p:cNvSpPr txBox="1"/>
          <p:nvPr/>
        </p:nvSpPr>
        <p:spPr>
          <a:xfrm>
            <a:off x="3544284" y="1690070"/>
            <a:ext cx="2394006" cy="646331"/>
          </a:xfrm>
          <a:prstGeom prst="rect">
            <a:avLst/>
          </a:prstGeom>
          <a:noFill/>
        </p:spPr>
        <p:txBody>
          <a:bodyPr wrap="square" rtlCol="0">
            <a:spAutoFit/>
          </a:bodyPr>
          <a:lstStyle/>
          <a:p>
            <a:pPr algn="ctr"/>
            <a:r>
              <a:rPr lang="en-US" b="1" dirty="0">
                <a:solidFill>
                  <a:srgbClr val="024B9C"/>
                </a:solidFill>
              </a:rPr>
              <a:t>4. Preferential shift bidding (persons)</a:t>
            </a:r>
          </a:p>
        </p:txBody>
      </p:sp>
      <p:sp>
        <p:nvSpPr>
          <p:cNvPr id="59" name="Oval 58">
            <a:extLst>
              <a:ext uri="{FF2B5EF4-FFF2-40B4-BE49-F238E27FC236}">
                <a16:creationId xmlns:a16="http://schemas.microsoft.com/office/drawing/2014/main" id="{8855F24A-5733-4029-8A07-AFB6197727CA}"/>
              </a:ext>
            </a:extLst>
          </p:cNvPr>
          <p:cNvSpPr/>
          <p:nvPr/>
        </p:nvSpPr>
        <p:spPr>
          <a:xfrm>
            <a:off x="1524132" y="2462173"/>
            <a:ext cx="641855" cy="641855"/>
          </a:xfrm>
          <a:prstGeom prst="ellipse">
            <a:avLst/>
          </a:prstGeom>
          <a:solidFill>
            <a:srgbClr val="024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solidFill>
                <a:srgbClr val="024B9C"/>
              </a:solidFill>
            </a:endParaRPr>
          </a:p>
        </p:txBody>
      </p:sp>
      <p:sp>
        <p:nvSpPr>
          <p:cNvPr id="58" name="Oval 57">
            <a:extLst>
              <a:ext uri="{FF2B5EF4-FFF2-40B4-BE49-F238E27FC236}">
                <a16:creationId xmlns:a16="http://schemas.microsoft.com/office/drawing/2014/main" id="{99A4C257-D261-43C3-BC88-ED791D3C9B43}"/>
              </a:ext>
            </a:extLst>
          </p:cNvPr>
          <p:cNvSpPr/>
          <p:nvPr/>
        </p:nvSpPr>
        <p:spPr>
          <a:xfrm>
            <a:off x="2308369" y="2462173"/>
            <a:ext cx="641855" cy="641855"/>
          </a:xfrm>
          <a:prstGeom prst="ellipse">
            <a:avLst/>
          </a:prstGeom>
          <a:solidFill>
            <a:srgbClr val="024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solidFill>
                <a:srgbClr val="024B9C"/>
              </a:solidFill>
            </a:endParaRPr>
          </a:p>
        </p:txBody>
      </p:sp>
      <p:pic>
        <p:nvPicPr>
          <p:cNvPr id="43" name="Picture 42">
            <a:extLst>
              <a:ext uri="{FF2B5EF4-FFF2-40B4-BE49-F238E27FC236}">
                <a16:creationId xmlns:a16="http://schemas.microsoft.com/office/drawing/2014/main" id="{1F7EBD79-CB14-4D10-B95E-C587865CC1F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83522" y="2663937"/>
            <a:ext cx="491549" cy="238326"/>
          </a:xfrm>
          <a:prstGeom prst="rect">
            <a:avLst/>
          </a:prstGeom>
        </p:spPr>
      </p:pic>
      <p:pic>
        <p:nvPicPr>
          <p:cNvPr id="4" name="Graphic 3" descr="Run">
            <a:extLst>
              <a:ext uri="{FF2B5EF4-FFF2-40B4-BE49-F238E27FC236}">
                <a16:creationId xmlns:a16="http://schemas.microsoft.com/office/drawing/2014/main" id="{AD08F131-629F-4A47-B002-A39CD517215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1609239" y="2547280"/>
            <a:ext cx="471640" cy="471640"/>
          </a:xfrm>
          <a:prstGeom prst="rect">
            <a:avLst/>
          </a:prstGeom>
        </p:spPr>
      </p:pic>
      <p:sp>
        <p:nvSpPr>
          <p:cNvPr id="60" name="Oval 59">
            <a:extLst>
              <a:ext uri="{FF2B5EF4-FFF2-40B4-BE49-F238E27FC236}">
                <a16:creationId xmlns:a16="http://schemas.microsoft.com/office/drawing/2014/main" id="{739F4A2A-41D8-4316-8EED-3B87CBC9E153}"/>
              </a:ext>
            </a:extLst>
          </p:cNvPr>
          <p:cNvSpPr/>
          <p:nvPr/>
        </p:nvSpPr>
        <p:spPr>
          <a:xfrm>
            <a:off x="1133905" y="3893204"/>
            <a:ext cx="641855" cy="641855"/>
          </a:xfrm>
          <a:prstGeom prst="ellipse">
            <a:avLst/>
          </a:prstGeom>
          <a:solidFill>
            <a:srgbClr val="024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pic>
        <p:nvPicPr>
          <p:cNvPr id="64" name="Graphic 63" descr="Run">
            <a:extLst>
              <a:ext uri="{FF2B5EF4-FFF2-40B4-BE49-F238E27FC236}">
                <a16:creationId xmlns:a16="http://schemas.microsoft.com/office/drawing/2014/main" id="{8D8FD234-51D0-46B5-A50A-111CBFF8C0A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1219012" y="3978311"/>
            <a:ext cx="471640" cy="471640"/>
          </a:xfrm>
          <a:prstGeom prst="rect">
            <a:avLst/>
          </a:prstGeom>
        </p:spPr>
      </p:pic>
      <p:sp>
        <p:nvSpPr>
          <p:cNvPr id="55" name="Oval 54">
            <a:extLst>
              <a:ext uri="{FF2B5EF4-FFF2-40B4-BE49-F238E27FC236}">
                <a16:creationId xmlns:a16="http://schemas.microsoft.com/office/drawing/2014/main" id="{C05ACD91-8512-4CD2-A89D-17947F7E7377}"/>
              </a:ext>
            </a:extLst>
          </p:cNvPr>
          <p:cNvSpPr/>
          <p:nvPr/>
        </p:nvSpPr>
        <p:spPr>
          <a:xfrm>
            <a:off x="1977583" y="3893204"/>
            <a:ext cx="641855" cy="641855"/>
          </a:xfrm>
          <a:prstGeom prst="ellipse">
            <a:avLst/>
          </a:prstGeom>
          <a:solidFill>
            <a:srgbClr val="024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57" name="Oval 56">
            <a:extLst>
              <a:ext uri="{FF2B5EF4-FFF2-40B4-BE49-F238E27FC236}">
                <a16:creationId xmlns:a16="http://schemas.microsoft.com/office/drawing/2014/main" id="{1720AAC0-E229-472F-87DD-539DAEE90717}"/>
              </a:ext>
            </a:extLst>
          </p:cNvPr>
          <p:cNvSpPr/>
          <p:nvPr/>
        </p:nvSpPr>
        <p:spPr>
          <a:xfrm>
            <a:off x="1114458" y="5549566"/>
            <a:ext cx="641855" cy="641855"/>
          </a:xfrm>
          <a:prstGeom prst="ellipse">
            <a:avLst/>
          </a:prstGeom>
          <a:solidFill>
            <a:srgbClr val="024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pic>
        <p:nvPicPr>
          <p:cNvPr id="8" name="Graphic 7" descr="Airplane">
            <a:extLst>
              <a:ext uri="{FF2B5EF4-FFF2-40B4-BE49-F238E27FC236}">
                <a16:creationId xmlns:a16="http://schemas.microsoft.com/office/drawing/2014/main" id="{E398898B-DD36-44D9-A8D0-9CFEDB5CFBD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1176727" y="5611835"/>
            <a:ext cx="517317" cy="517317"/>
          </a:xfrm>
          <a:prstGeom prst="rect">
            <a:avLst/>
          </a:prstGeom>
        </p:spPr>
      </p:pic>
      <p:sp>
        <p:nvSpPr>
          <p:cNvPr id="66" name="Oval 65">
            <a:extLst>
              <a:ext uri="{FF2B5EF4-FFF2-40B4-BE49-F238E27FC236}">
                <a16:creationId xmlns:a16="http://schemas.microsoft.com/office/drawing/2014/main" id="{1BCA7C50-5993-4FE3-A24B-35FF28D12AEA}"/>
              </a:ext>
            </a:extLst>
          </p:cNvPr>
          <p:cNvSpPr/>
          <p:nvPr/>
        </p:nvSpPr>
        <p:spPr>
          <a:xfrm>
            <a:off x="377979" y="5557173"/>
            <a:ext cx="641855" cy="641855"/>
          </a:xfrm>
          <a:prstGeom prst="ellipse">
            <a:avLst/>
          </a:prstGeom>
          <a:solidFill>
            <a:srgbClr val="024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pic>
        <p:nvPicPr>
          <p:cNvPr id="67" name="Graphic 66" descr="Run">
            <a:extLst>
              <a:ext uri="{FF2B5EF4-FFF2-40B4-BE49-F238E27FC236}">
                <a16:creationId xmlns:a16="http://schemas.microsoft.com/office/drawing/2014/main" id="{992D27BC-375F-4455-ACF7-14AA788077A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463086" y="5642280"/>
            <a:ext cx="471640" cy="471640"/>
          </a:xfrm>
          <a:prstGeom prst="rect">
            <a:avLst/>
          </a:prstGeom>
        </p:spPr>
      </p:pic>
      <p:sp>
        <p:nvSpPr>
          <p:cNvPr id="75" name="Oval 74">
            <a:extLst>
              <a:ext uri="{FF2B5EF4-FFF2-40B4-BE49-F238E27FC236}">
                <a16:creationId xmlns:a16="http://schemas.microsoft.com/office/drawing/2014/main" id="{28181F7B-2649-40FD-9CE3-5A3FC0B43BBC}"/>
              </a:ext>
            </a:extLst>
          </p:cNvPr>
          <p:cNvSpPr/>
          <p:nvPr/>
        </p:nvSpPr>
        <p:spPr>
          <a:xfrm>
            <a:off x="2591160" y="5563394"/>
            <a:ext cx="641855" cy="641855"/>
          </a:xfrm>
          <a:prstGeom prst="ellipse">
            <a:avLst/>
          </a:prstGeom>
          <a:solidFill>
            <a:srgbClr val="024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pic>
        <p:nvPicPr>
          <p:cNvPr id="73" name="Graphic 72" descr="Streetcar">
            <a:extLst>
              <a:ext uri="{FF2B5EF4-FFF2-40B4-BE49-F238E27FC236}">
                <a16:creationId xmlns:a16="http://schemas.microsoft.com/office/drawing/2014/main" id="{AC13D4F6-30D6-4226-BFEC-363FD65F289C}"/>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2670046" y="5642280"/>
            <a:ext cx="484083" cy="484083"/>
          </a:xfrm>
          <a:prstGeom prst="rect">
            <a:avLst/>
          </a:prstGeom>
        </p:spPr>
      </p:pic>
      <p:sp>
        <p:nvSpPr>
          <p:cNvPr id="79" name="Oval 78">
            <a:extLst>
              <a:ext uri="{FF2B5EF4-FFF2-40B4-BE49-F238E27FC236}">
                <a16:creationId xmlns:a16="http://schemas.microsoft.com/office/drawing/2014/main" id="{8E3BD71E-11DE-4A61-BF4B-F6D9DA6EE59B}"/>
              </a:ext>
            </a:extLst>
          </p:cNvPr>
          <p:cNvSpPr/>
          <p:nvPr/>
        </p:nvSpPr>
        <p:spPr>
          <a:xfrm>
            <a:off x="4056216" y="2448531"/>
            <a:ext cx="641855" cy="641855"/>
          </a:xfrm>
          <a:prstGeom prst="ellipse">
            <a:avLst/>
          </a:prstGeom>
          <a:solidFill>
            <a:srgbClr val="024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pic>
        <p:nvPicPr>
          <p:cNvPr id="80" name="Graphic 79" descr="Run">
            <a:extLst>
              <a:ext uri="{FF2B5EF4-FFF2-40B4-BE49-F238E27FC236}">
                <a16:creationId xmlns:a16="http://schemas.microsoft.com/office/drawing/2014/main" id="{F5685931-4403-4C3B-A90D-0A4694D5ABC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4141323" y="2533638"/>
            <a:ext cx="471640" cy="471640"/>
          </a:xfrm>
          <a:prstGeom prst="rect">
            <a:avLst/>
          </a:prstGeom>
        </p:spPr>
      </p:pic>
      <p:sp>
        <p:nvSpPr>
          <p:cNvPr id="82" name="Oval 81">
            <a:extLst>
              <a:ext uri="{FF2B5EF4-FFF2-40B4-BE49-F238E27FC236}">
                <a16:creationId xmlns:a16="http://schemas.microsoft.com/office/drawing/2014/main" id="{4CDA7763-B7A5-41D4-877A-A679FCD5CB5D}"/>
              </a:ext>
            </a:extLst>
          </p:cNvPr>
          <p:cNvSpPr/>
          <p:nvPr/>
        </p:nvSpPr>
        <p:spPr>
          <a:xfrm>
            <a:off x="4784504" y="2455081"/>
            <a:ext cx="641855" cy="641855"/>
          </a:xfrm>
          <a:prstGeom prst="ellipse">
            <a:avLst/>
          </a:prstGeom>
          <a:solidFill>
            <a:srgbClr val="024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pic>
        <p:nvPicPr>
          <p:cNvPr id="83" name="Graphic 82" descr="Airplane">
            <a:extLst>
              <a:ext uri="{FF2B5EF4-FFF2-40B4-BE49-F238E27FC236}">
                <a16:creationId xmlns:a16="http://schemas.microsoft.com/office/drawing/2014/main" id="{8404ADF3-CBD3-4858-97B6-4F1B480A98E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4846773" y="2517350"/>
            <a:ext cx="517317" cy="517317"/>
          </a:xfrm>
          <a:prstGeom prst="rect">
            <a:avLst/>
          </a:prstGeom>
        </p:spPr>
      </p:pic>
      <p:sp>
        <p:nvSpPr>
          <p:cNvPr id="85" name="Oval 84">
            <a:extLst>
              <a:ext uri="{FF2B5EF4-FFF2-40B4-BE49-F238E27FC236}">
                <a16:creationId xmlns:a16="http://schemas.microsoft.com/office/drawing/2014/main" id="{68D03EF0-4DE5-4C5D-BEDC-795FE73C63E9}"/>
              </a:ext>
            </a:extLst>
          </p:cNvPr>
          <p:cNvSpPr/>
          <p:nvPr/>
        </p:nvSpPr>
        <p:spPr>
          <a:xfrm>
            <a:off x="4023093" y="3906401"/>
            <a:ext cx="641855" cy="641855"/>
          </a:xfrm>
          <a:prstGeom prst="ellipse">
            <a:avLst/>
          </a:prstGeom>
          <a:solidFill>
            <a:srgbClr val="024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solidFill>
                <a:srgbClr val="024B9C"/>
              </a:solidFill>
            </a:endParaRPr>
          </a:p>
        </p:txBody>
      </p:sp>
      <p:pic>
        <p:nvPicPr>
          <p:cNvPr id="86" name="Graphic 85" descr="Run">
            <a:extLst>
              <a:ext uri="{FF2B5EF4-FFF2-40B4-BE49-F238E27FC236}">
                <a16:creationId xmlns:a16="http://schemas.microsoft.com/office/drawing/2014/main" id="{FCB58103-D507-4090-9055-5E8EDBC7ACD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4108200" y="3991508"/>
            <a:ext cx="471640" cy="471640"/>
          </a:xfrm>
          <a:prstGeom prst="rect">
            <a:avLst/>
          </a:prstGeom>
        </p:spPr>
      </p:pic>
      <p:sp>
        <p:nvSpPr>
          <p:cNvPr id="88" name="Oval 87">
            <a:extLst>
              <a:ext uri="{FF2B5EF4-FFF2-40B4-BE49-F238E27FC236}">
                <a16:creationId xmlns:a16="http://schemas.microsoft.com/office/drawing/2014/main" id="{902A8E1D-B3C0-4A94-BF06-9DD6BAC0F78D}"/>
              </a:ext>
            </a:extLst>
          </p:cNvPr>
          <p:cNvSpPr/>
          <p:nvPr/>
        </p:nvSpPr>
        <p:spPr>
          <a:xfrm>
            <a:off x="4804969" y="3906401"/>
            <a:ext cx="641855" cy="641855"/>
          </a:xfrm>
          <a:prstGeom prst="ellipse">
            <a:avLst/>
          </a:prstGeom>
          <a:solidFill>
            <a:srgbClr val="024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solidFill>
                <a:srgbClr val="024B9C"/>
              </a:solidFill>
            </a:endParaRPr>
          </a:p>
        </p:txBody>
      </p:sp>
      <p:pic>
        <p:nvPicPr>
          <p:cNvPr id="89" name="Graphic 88" descr="Airplane">
            <a:extLst>
              <a:ext uri="{FF2B5EF4-FFF2-40B4-BE49-F238E27FC236}">
                <a16:creationId xmlns:a16="http://schemas.microsoft.com/office/drawing/2014/main" id="{8CC428A2-D84D-404D-9F30-31FD779D77B5}"/>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4867238" y="3968670"/>
            <a:ext cx="517317" cy="517317"/>
          </a:xfrm>
          <a:prstGeom prst="rect">
            <a:avLst/>
          </a:prstGeom>
        </p:spPr>
      </p:pic>
      <p:sp>
        <p:nvSpPr>
          <p:cNvPr id="90" name="Oval 89">
            <a:extLst>
              <a:ext uri="{FF2B5EF4-FFF2-40B4-BE49-F238E27FC236}">
                <a16:creationId xmlns:a16="http://schemas.microsoft.com/office/drawing/2014/main" id="{126B5D55-787F-4298-A139-5130A7BCFC9F}"/>
              </a:ext>
            </a:extLst>
          </p:cNvPr>
          <p:cNvSpPr/>
          <p:nvPr/>
        </p:nvSpPr>
        <p:spPr>
          <a:xfrm>
            <a:off x="7627044" y="4429552"/>
            <a:ext cx="641855" cy="641855"/>
          </a:xfrm>
          <a:prstGeom prst="ellipse">
            <a:avLst/>
          </a:prstGeom>
          <a:solidFill>
            <a:srgbClr val="024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pic>
        <p:nvPicPr>
          <p:cNvPr id="91" name="Content Placeholder 17">
            <a:extLst>
              <a:ext uri="{FF2B5EF4-FFF2-40B4-BE49-F238E27FC236}">
                <a16:creationId xmlns:a16="http://schemas.microsoft.com/office/drawing/2014/main" id="{576DFF0F-6315-46F4-A712-965425181C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983" y="4616400"/>
            <a:ext cx="510339" cy="258867"/>
          </a:xfrm>
          <a:prstGeom prst="rect">
            <a:avLst/>
          </a:prstGeom>
        </p:spPr>
      </p:pic>
      <p:sp>
        <p:nvSpPr>
          <p:cNvPr id="95" name="Oval 94">
            <a:extLst>
              <a:ext uri="{FF2B5EF4-FFF2-40B4-BE49-F238E27FC236}">
                <a16:creationId xmlns:a16="http://schemas.microsoft.com/office/drawing/2014/main" id="{575A3C05-B8D6-40CD-9B48-F7512C0A6A14}"/>
              </a:ext>
            </a:extLst>
          </p:cNvPr>
          <p:cNvSpPr/>
          <p:nvPr/>
        </p:nvSpPr>
        <p:spPr>
          <a:xfrm>
            <a:off x="7605777" y="2234040"/>
            <a:ext cx="641855" cy="641855"/>
          </a:xfrm>
          <a:prstGeom prst="ellipse">
            <a:avLst/>
          </a:prstGeom>
          <a:solidFill>
            <a:srgbClr val="024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pic>
        <p:nvPicPr>
          <p:cNvPr id="96" name="Content Placeholder 17">
            <a:extLst>
              <a:ext uri="{FF2B5EF4-FFF2-40B4-BE49-F238E27FC236}">
                <a16:creationId xmlns:a16="http://schemas.microsoft.com/office/drawing/2014/main" id="{0154190C-0F51-46C4-86D3-8D1C2A07F5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1678" y="2420888"/>
            <a:ext cx="510339" cy="258867"/>
          </a:xfrm>
          <a:prstGeom prst="rect">
            <a:avLst/>
          </a:prstGeom>
        </p:spPr>
      </p:pic>
      <p:sp>
        <p:nvSpPr>
          <p:cNvPr id="108" name="TextBox 107">
            <a:extLst>
              <a:ext uri="{FF2B5EF4-FFF2-40B4-BE49-F238E27FC236}">
                <a16:creationId xmlns:a16="http://schemas.microsoft.com/office/drawing/2014/main" id="{70B4D57B-E073-4CD4-8A56-6C50116F9D13}"/>
              </a:ext>
            </a:extLst>
          </p:cNvPr>
          <p:cNvSpPr txBox="1"/>
          <p:nvPr/>
        </p:nvSpPr>
        <p:spPr>
          <a:xfrm>
            <a:off x="9433097" y="1110092"/>
            <a:ext cx="2046578" cy="369332"/>
          </a:xfrm>
          <a:prstGeom prst="rect">
            <a:avLst/>
          </a:prstGeom>
          <a:noFill/>
        </p:spPr>
        <p:txBody>
          <a:bodyPr wrap="square" rtlCol="0">
            <a:spAutoFit/>
          </a:bodyPr>
          <a:lstStyle/>
          <a:p>
            <a:pPr algn="ctr"/>
            <a:r>
              <a:rPr lang="en-US" dirty="0"/>
              <a:t>Legend</a:t>
            </a:r>
          </a:p>
        </p:txBody>
      </p:sp>
      <p:grpSp>
        <p:nvGrpSpPr>
          <p:cNvPr id="125" name="Group 124">
            <a:extLst>
              <a:ext uri="{FF2B5EF4-FFF2-40B4-BE49-F238E27FC236}">
                <a16:creationId xmlns:a16="http://schemas.microsoft.com/office/drawing/2014/main" id="{C281AB00-93C8-4CC6-B003-81F394A419AC}"/>
              </a:ext>
            </a:extLst>
          </p:cNvPr>
          <p:cNvGrpSpPr/>
          <p:nvPr/>
        </p:nvGrpSpPr>
        <p:grpSpPr>
          <a:xfrm>
            <a:off x="9131299" y="1523443"/>
            <a:ext cx="2650175" cy="4174460"/>
            <a:chOff x="9131299" y="1787539"/>
            <a:chExt cx="2650175" cy="4174460"/>
          </a:xfrm>
        </p:grpSpPr>
        <p:sp>
          <p:nvSpPr>
            <p:cNvPr id="107" name="Rectangle 106">
              <a:extLst>
                <a:ext uri="{FF2B5EF4-FFF2-40B4-BE49-F238E27FC236}">
                  <a16:creationId xmlns:a16="http://schemas.microsoft.com/office/drawing/2014/main" id="{EA509B28-6E2B-46B8-8C0C-A1B387FDFAED}"/>
                </a:ext>
              </a:extLst>
            </p:cNvPr>
            <p:cNvSpPr/>
            <p:nvPr/>
          </p:nvSpPr>
          <p:spPr>
            <a:xfrm>
              <a:off x="9131299" y="1787539"/>
              <a:ext cx="2650175" cy="4174460"/>
            </a:xfrm>
            <a:prstGeom prst="rect">
              <a:avLst/>
            </a:prstGeom>
            <a:solidFill>
              <a:srgbClr val="1E85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p>
          </p:txBody>
        </p:sp>
        <p:pic>
          <p:nvPicPr>
            <p:cNvPr id="109" name="Content Placeholder 17">
              <a:extLst>
                <a:ext uri="{FF2B5EF4-FFF2-40B4-BE49-F238E27FC236}">
                  <a16:creationId xmlns:a16="http://schemas.microsoft.com/office/drawing/2014/main" id="{A578B362-EF6C-46D6-94C8-6982DEDD77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64152" y="4821730"/>
              <a:ext cx="510339" cy="258867"/>
            </a:xfrm>
            <a:prstGeom prst="rect">
              <a:avLst/>
            </a:prstGeom>
          </p:spPr>
        </p:pic>
        <p:pic>
          <p:nvPicPr>
            <p:cNvPr id="110" name="Graphic 109" descr="Run">
              <a:extLst>
                <a:ext uri="{FF2B5EF4-FFF2-40B4-BE49-F238E27FC236}">
                  <a16:creationId xmlns:a16="http://schemas.microsoft.com/office/drawing/2014/main" id="{6F3FE44D-B22D-4E49-AA3A-72218A40FE5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9362841" y="2537116"/>
              <a:ext cx="471640" cy="471640"/>
            </a:xfrm>
            <a:prstGeom prst="rect">
              <a:avLst/>
            </a:prstGeom>
          </p:spPr>
        </p:pic>
        <p:pic>
          <p:nvPicPr>
            <p:cNvPr id="112" name="Picture 111">
              <a:extLst>
                <a:ext uri="{FF2B5EF4-FFF2-40B4-BE49-F238E27FC236}">
                  <a16:creationId xmlns:a16="http://schemas.microsoft.com/office/drawing/2014/main" id="{A47506EE-5B88-48E3-A947-5F12856BE8D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52887" y="3142141"/>
              <a:ext cx="491549" cy="238326"/>
            </a:xfrm>
            <a:prstGeom prst="rect">
              <a:avLst/>
            </a:prstGeom>
          </p:spPr>
        </p:pic>
        <p:pic>
          <p:nvPicPr>
            <p:cNvPr id="115" name="Graphic 114" descr="Streetcar">
              <a:extLst>
                <a:ext uri="{FF2B5EF4-FFF2-40B4-BE49-F238E27FC236}">
                  <a16:creationId xmlns:a16="http://schemas.microsoft.com/office/drawing/2014/main" id="{2E014609-5F71-45F4-A55E-8B521547C6A1}"/>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9352887" y="4138555"/>
              <a:ext cx="484083" cy="484083"/>
            </a:xfrm>
            <a:prstGeom prst="rect">
              <a:avLst/>
            </a:prstGeom>
          </p:spPr>
        </p:pic>
        <p:pic>
          <p:nvPicPr>
            <p:cNvPr id="116" name="Graphic 115" descr="Airplane">
              <a:extLst>
                <a:ext uri="{FF2B5EF4-FFF2-40B4-BE49-F238E27FC236}">
                  <a16:creationId xmlns:a16="http://schemas.microsoft.com/office/drawing/2014/main" id="{00E45642-DED5-4BD1-81BA-F0274171A8B2}"/>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9382587" y="5242514"/>
              <a:ext cx="517317" cy="517317"/>
            </a:xfrm>
            <a:prstGeom prst="rect">
              <a:avLst/>
            </a:prstGeom>
          </p:spPr>
        </p:pic>
        <p:sp>
          <p:nvSpPr>
            <p:cNvPr id="117" name="TextBox 116">
              <a:extLst>
                <a:ext uri="{FF2B5EF4-FFF2-40B4-BE49-F238E27FC236}">
                  <a16:creationId xmlns:a16="http://schemas.microsoft.com/office/drawing/2014/main" id="{1BB40E2B-ABF6-4B36-81A0-B8B6A5A8367E}"/>
                </a:ext>
              </a:extLst>
            </p:cNvPr>
            <p:cNvSpPr txBox="1"/>
            <p:nvPr/>
          </p:nvSpPr>
          <p:spPr>
            <a:xfrm>
              <a:off x="9944156" y="2031180"/>
              <a:ext cx="1837318" cy="307777"/>
            </a:xfrm>
            <a:prstGeom prst="rect">
              <a:avLst/>
            </a:prstGeom>
            <a:noFill/>
          </p:spPr>
          <p:txBody>
            <a:bodyPr wrap="square" rtlCol="0">
              <a:spAutoFit/>
            </a:bodyPr>
            <a:lstStyle/>
            <a:p>
              <a:r>
                <a:rPr lang="en-US" sz="1400" dirty="0">
                  <a:solidFill>
                    <a:schemeClr val="bg1"/>
                  </a:solidFill>
                </a:rPr>
                <a:t>Non-mobile workers</a:t>
              </a:r>
              <a:endParaRPr lang="en-NL" dirty="0">
                <a:solidFill>
                  <a:schemeClr val="bg1"/>
                </a:solidFill>
              </a:endParaRPr>
            </a:p>
          </p:txBody>
        </p:sp>
        <p:sp>
          <p:nvSpPr>
            <p:cNvPr id="118" name="TextBox 117">
              <a:extLst>
                <a:ext uri="{FF2B5EF4-FFF2-40B4-BE49-F238E27FC236}">
                  <a16:creationId xmlns:a16="http://schemas.microsoft.com/office/drawing/2014/main" id="{FD68A06D-85EA-46F4-A8F1-525B869F6124}"/>
                </a:ext>
              </a:extLst>
            </p:cNvPr>
            <p:cNvSpPr txBox="1"/>
            <p:nvPr/>
          </p:nvSpPr>
          <p:spPr>
            <a:xfrm>
              <a:off x="9944156" y="2619048"/>
              <a:ext cx="1572389" cy="307777"/>
            </a:xfrm>
            <a:prstGeom prst="rect">
              <a:avLst/>
            </a:prstGeom>
            <a:noFill/>
          </p:spPr>
          <p:txBody>
            <a:bodyPr wrap="square" rtlCol="0">
              <a:spAutoFit/>
            </a:bodyPr>
            <a:lstStyle/>
            <a:p>
              <a:r>
                <a:rPr lang="en-US" sz="1400" dirty="0">
                  <a:solidFill>
                    <a:schemeClr val="bg1"/>
                  </a:solidFill>
                </a:rPr>
                <a:t>Mobile workers</a:t>
              </a:r>
              <a:endParaRPr lang="en-NL" dirty="0">
                <a:solidFill>
                  <a:schemeClr val="bg1"/>
                </a:solidFill>
              </a:endParaRPr>
            </a:p>
          </p:txBody>
        </p:sp>
        <p:sp>
          <p:nvSpPr>
            <p:cNvPr id="119" name="TextBox 118">
              <a:extLst>
                <a:ext uri="{FF2B5EF4-FFF2-40B4-BE49-F238E27FC236}">
                  <a16:creationId xmlns:a16="http://schemas.microsoft.com/office/drawing/2014/main" id="{DC751C93-EED0-483D-8789-9614464A1ED3}"/>
                </a:ext>
              </a:extLst>
            </p:cNvPr>
            <p:cNvSpPr txBox="1"/>
            <p:nvPr/>
          </p:nvSpPr>
          <p:spPr>
            <a:xfrm>
              <a:off x="9944156" y="3107416"/>
              <a:ext cx="1252182" cy="307777"/>
            </a:xfrm>
            <a:prstGeom prst="rect">
              <a:avLst/>
            </a:prstGeom>
            <a:noFill/>
          </p:spPr>
          <p:txBody>
            <a:bodyPr wrap="square" rtlCol="0">
              <a:spAutoFit/>
            </a:bodyPr>
            <a:lstStyle/>
            <a:p>
              <a:r>
                <a:rPr lang="en-US" sz="1400" dirty="0">
                  <a:solidFill>
                    <a:schemeClr val="bg1"/>
                  </a:solidFill>
                </a:rPr>
                <a:t>Railway</a:t>
              </a:r>
              <a:endParaRPr lang="en-NL" dirty="0">
                <a:solidFill>
                  <a:schemeClr val="bg1"/>
                </a:solidFill>
              </a:endParaRPr>
            </a:p>
          </p:txBody>
        </p:sp>
        <p:sp>
          <p:nvSpPr>
            <p:cNvPr id="121" name="TextBox 120">
              <a:extLst>
                <a:ext uri="{FF2B5EF4-FFF2-40B4-BE49-F238E27FC236}">
                  <a16:creationId xmlns:a16="http://schemas.microsoft.com/office/drawing/2014/main" id="{0CDC785F-058A-45E3-8AC0-B604E79FAABB}"/>
                </a:ext>
              </a:extLst>
            </p:cNvPr>
            <p:cNvSpPr txBox="1"/>
            <p:nvPr/>
          </p:nvSpPr>
          <p:spPr>
            <a:xfrm>
              <a:off x="9964816" y="3644568"/>
              <a:ext cx="1617760" cy="307777"/>
            </a:xfrm>
            <a:prstGeom prst="rect">
              <a:avLst/>
            </a:prstGeom>
            <a:noFill/>
          </p:spPr>
          <p:txBody>
            <a:bodyPr wrap="square" rtlCol="0">
              <a:spAutoFit/>
            </a:bodyPr>
            <a:lstStyle/>
            <a:p>
              <a:r>
                <a:rPr lang="en-US" sz="1400" dirty="0">
                  <a:solidFill>
                    <a:schemeClr val="bg1"/>
                  </a:solidFill>
                </a:rPr>
                <a:t>Road</a:t>
              </a:r>
              <a:endParaRPr lang="en-NL" dirty="0">
                <a:solidFill>
                  <a:schemeClr val="bg1"/>
                </a:solidFill>
              </a:endParaRPr>
            </a:p>
          </p:txBody>
        </p:sp>
        <p:sp>
          <p:nvSpPr>
            <p:cNvPr id="122" name="TextBox 121">
              <a:extLst>
                <a:ext uri="{FF2B5EF4-FFF2-40B4-BE49-F238E27FC236}">
                  <a16:creationId xmlns:a16="http://schemas.microsoft.com/office/drawing/2014/main" id="{B3892DE8-E710-4E8C-94BD-0251357BEB16}"/>
                </a:ext>
              </a:extLst>
            </p:cNvPr>
            <p:cNvSpPr txBox="1"/>
            <p:nvPr/>
          </p:nvSpPr>
          <p:spPr>
            <a:xfrm>
              <a:off x="9964816" y="4120682"/>
              <a:ext cx="1617760" cy="523220"/>
            </a:xfrm>
            <a:prstGeom prst="rect">
              <a:avLst/>
            </a:prstGeom>
            <a:noFill/>
          </p:spPr>
          <p:txBody>
            <a:bodyPr wrap="square" rtlCol="0">
              <a:spAutoFit/>
            </a:bodyPr>
            <a:lstStyle/>
            <a:p>
              <a:r>
                <a:rPr lang="en-US" sz="1400" dirty="0">
                  <a:solidFill>
                    <a:schemeClr val="bg1"/>
                  </a:solidFill>
                </a:rPr>
                <a:t>Urban public transport</a:t>
              </a:r>
              <a:endParaRPr lang="en-NL" dirty="0">
                <a:solidFill>
                  <a:schemeClr val="bg1"/>
                </a:solidFill>
              </a:endParaRPr>
            </a:p>
          </p:txBody>
        </p:sp>
        <p:sp>
          <p:nvSpPr>
            <p:cNvPr id="123" name="TextBox 122">
              <a:extLst>
                <a:ext uri="{FF2B5EF4-FFF2-40B4-BE49-F238E27FC236}">
                  <a16:creationId xmlns:a16="http://schemas.microsoft.com/office/drawing/2014/main" id="{8988E1B1-7F13-480C-AA3A-005FEB290FF6}"/>
                </a:ext>
              </a:extLst>
            </p:cNvPr>
            <p:cNvSpPr txBox="1"/>
            <p:nvPr/>
          </p:nvSpPr>
          <p:spPr>
            <a:xfrm>
              <a:off x="9964816" y="4797275"/>
              <a:ext cx="1617760" cy="307777"/>
            </a:xfrm>
            <a:prstGeom prst="rect">
              <a:avLst/>
            </a:prstGeom>
            <a:noFill/>
          </p:spPr>
          <p:txBody>
            <a:bodyPr wrap="square" rtlCol="0">
              <a:spAutoFit/>
            </a:bodyPr>
            <a:lstStyle/>
            <a:p>
              <a:r>
                <a:rPr lang="en-US" sz="1400" dirty="0">
                  <a:solidFill>
                    <a:schemeClr val="bg1"/>
                  </a:solidFill>
                </a:rPr>
                <a:t>Ports</a:t>
              </a:r>
              <a:endParaRPr lang="en-NL" dirty="0">
                <a:solidFill>
                  <a:schemeClr val="bg1"/>
                </a:solidFill>
              </a:endParaRPr>
            </a:p>
          </p:txBody>
        </p:sp>
        <p:sp>
          <p:nvSpPr>
            <p:cNvPr id="124" name="TextBox 123">
              <a:extLst>
                <a:ext uri="{FF2B5EF4-FFF2-40B4-BE49-F238E27FC236}">
                  <a16:creationId xmlns:a16="http://schemas.microsoft.com/office/drawing/2014/main" id="{A966EC2C-8E4A-44B6-83B0-1A1EA3132AC4}"/>
                </a:ext>
              </a:extLst>
            </p:cNvPr>
            <p:cNvSpPr txBox="1"/>
            <p:nvPr/>
          </p:nvSpPr>
          <p:spPr>
            <a:xfrm>
              <a:off x="9986740" y="5347284"/>
              <a:ext cx="1617760" cy="307777"/>
            </a:xfrm>
            <a:prstGeom prst="rect">
              <a:avLst/>
            </a:prstGeom>
            <a:noFill/>
          </p:spPr>
          <p:txBody>
            <a:bodyPr wrap="square" rtlCol="0">
              <a:spAutoFit/>
            </a:bodyPr>
            <a:lstStyle/>
            <a:p>
              <a:r>
                <a:rPr lang="en-GB" sz="1400" dirty="0">
                  <a:solidFill>
                    <a:srgbClr val="F7F7F7"/>
                  </a:solidFill>
                  <a:latin typeface="Arial" panose="020B0604020202020204" pitchFamily="34" charset="0"/>
                  <a:cs typeface="Arial" panose="020B0604020202020204" pitchFamily="34" charset="0"/>
                </a:rPr>
                <a:t>Civil </a:t>
              </a:r>
              <a:r>
                <a:rPr lang="en-US" sz="1400" dirty="0">
                  <a:solidFill>
                    <a:schemeClr val="bg1"/>
                  </a:solidFill>
                </a:rPr>
                <a:t>aviation</a:t>
              </a:r>
              <a:endParaRPr lang="en-NL" dirty="0">
                <a:solidFill>
                  <a:schemeClr val="bg1"/>
                </a:solidFill>
              </a:endParaRPr>
            </a:p>
          </p:txBody>
        </p:sp>
      </p:grpSp>
      <p:pic>
        <p:nvPicPr>
          <p:cNvPr id="69" name="Graphic 68" descr="Streetcar">
            <a:extLst>
              <a:ext uri="{FF2B5EF4-FFF2-40B4-BE49-F238E27FC236}">
                <a16:creationId xmlns:a16="http://schemas.microsoft.com/office/drawing/2014/main" id="{AA16B5ED-81FB-4593-B1A3-CFA3B9AB61BF}"/>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2056468" y="3956811"/>
            <a:ext cx="484083" cy="484083"/>
          </a:xfrm>
          <a:prstGeom prst="rect">
            <a:avLst/>
          </a:prstGeom>
        </p:spPr>
      </p:pic>
      <p:pic>
        <p:nvPicPr>
          <p:cNvPr id="70" name="Graphic 69" descr="Bus">
            <a:extLst>
              <a:ext uri="{FF2B5EF4-FFF2-40B4-BE49-F238E27FC236}">
                <a16:creationId xmlns:a16="http://schemas.microsoft.com/office/drawing/2014/main" id="{0B09E471-46C6-42A4-866F-6ACA4A79B6EB}"/>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9366315" y="3318011"/>
            <a:ext cx="478121" cy="478121"/>
          </a:xfrm>
          <a:prstGeom prst="rect">
            <a:avLst/>
          </a:prstGeom>
        </p:spPr>
      </p:pic>
      <p:sp>
        <p:nvSpPr>
          <p:cNvPr id="72" name="Oval 71">
            <a:extLst>
              <a:ext uri="{FF2B5EF4-FFF2-40B4-BE49-F238E27FC236}">
                <a16:creationId xmlns:a16="http://schemas.microsoft.com/office/drawing/2014/main" id="{71577D30-1A17-48D7-8EA0-6151F796A77D}"/>
              </a:ext>
            </a:extLst>
          </p:cNvPr>
          <p:cNvSpPr/>
          <p:nvPr/>
        </p:nvSpPr>
        <p:spPr>
          <a:xfrm>
            <a:off x="1860775" y="5565853"/>
            <a:ext cx="641855" cy="641855"/>
          </a:xfrm>
          <a:prstGeom prst="ellipse">
            <a:avLst/>
          </a:prstGeom>
          <a:solidFill>
            <a:srgbClr val="024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pic>
        <p:nvPicPr>
          <p:cNvPr id="71" name="Graphic 70" descr="Bus">
            <a:extLst>
              <a:ext uri="{FF2B5EF4-FFF2-40B4-BE49-F238E27FC236}">
                <a16:creationId xmlns:a16="http://schemas.microsoft.com/office/drawing/2014/main" id="{5C841EF3-458A-4D73-92AE-2B09B97F3F69}"/>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1934676" y="5649588"/>
            <a:ext cx="478121" cy="478121"/>
          </a:xfrm>
          <a:prstGeom prst="rect">
            <a:avLst/>
          </a:prstGeom>
        </p:spPr>
      </p:pic>
      <p:grpSp>
        <p:nvGrpSpPr>
          <p:cNvPr id="7" name="Group 6">
            <a:extLst>
              <a:ext uri="{FF2B5EF4-FFF2-40B4-BE49-F238E27FC236}">
                <a16:creationId xmlns:a16="http://schemas.microsoft.com/office/drawing/2014/main" id="{5B3F2340-8916-408B-A52B-32463C36E710}"/>
              </a:ext>
            </a:extLst>
          </p:cNvPr>
          <p:cNvGrpSpPr/>
          <p:nvPr/>
        </p:nvGrpSpPr>
        <p:grpSpPr>
          <a:xfrm>
            <a:off x="728174" y="2462173"/>
            <a:ext cx="672630" cy="641855"/>
            <a:chOff x="728174" y="2462173"/>
            <a:chExt cx="672630" cy="641855"/>
          </a:xfrm>
        </p:grpSpPr>
        <p:sp>
          <p:nvSpPr>
            <p:cNvPr id="56" name="Oval 55">
              <a:extLst>
                <a:ext uri="{FF2B5EF4-FFF2-40B4-BE49-F238E27FC236}">
                  <a16:creationId xmlns:a16="http://schemas.microsoft.com/office/drawing/2014/main" id="{FCC84A2C-F6DC-4ED8-BD9D-D8CC6A4DF763}"/>
                </a:ext>
              </a:extLst>
            </p:cNvPr>
            <p:cNvSpPr/>
            <p:nvPr/>
          </p:nvSpPr>
          <p:spPr>
            <a:xfrm>
              <a:off x="740848" y="2462173"/>
              <a:ext cx="641855" cy="641855"/>
            </a:xfrm>
            <a:prstGeom prst="ellipse">
              <a:avLst/>
            </a:prstGeom>
            <a:solidFill>
              <a:srgbClr val="024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solidFill>
                  <a:srgbClr val="024B9C"/>
                </a:solidFill>
              </a:endParaRPr>
            </a:p>
          </p:txBody>
        </p:sp>
        <p:pic>
          <p:nvPicPr>
            <p:cNvPr id="6" name="Graphic 5" descr="Man">
              <a:extLst>
                <a:ext uri="{FF2B5EF4-FFF2-40B4-BE49-F238E27FC236}">
                  <a16:creationId xmlns:a16="http://schemas.microsoft.com/office/drawing/2014/main" id="{870D41E6-2C70-4C5B-91DA-33B10F78EE45}"/>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 xmlns:asvg="http://schemas.microsoft.com/office/drawing/2016/SVG/main" r:embed="rId14"/>
                </a:ext>
              </a:extLst>
            </a:blip>
            <a:stretch>
              <a:fillRect/>
            </a:stretch>
          </p:blipFill>
          <p:spPr>
            <a:xfrm>
              <a:off x="728174" y="2547260"/>
              <a:ext cx="448420" cy="448420"/>
            </a:xfrm>
            <a:prstGeom prst="rect">
              <a:avLst/>
            </a:prstGeom>
          </p:spPr>
        </p:pic>
        <p:pic>
          <p:nvPicPr>
            <p:cNvPr id="5" name="Graphic 4" descr="Woman">
              <a:extLst>
                <a:ext uri="{FF2B5EF4-FFF2-40B4-BE49-F238E27FC236}">
                  <a16:creationId xmlns:a16="http://schemas.microsoft.com/office/drawing/2014/main" id="{F01D9FF1-9344-420A-9FC7-034D77DE21F8}"/>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 xmlns:asvg="http://schemas.microsoft.com/office/drawing/2016/SVG/main" r:embed="rId16"/>
                </a:ext>
              </a:extLst>
            </a:blip>
            <a:stretch>
              <a:fillRect/>
            </a:stretch>
          </p:blipFill>
          <p:spPr>
            <a:xfrm>
              <a:off x="952384" y="2545800"/>
              <a:ext cx="448420" cy="448420"/>
            </a:xfrm>
            <a:prstGeom prst="rect">
              <a:avLst/>
            </a:prstGeom>
          </p:spPr>
        </p:pic>
      </p:grpSp>
      <p:grpSp>
        <p:nvGrpSpPr>
          <p:cNvPr id="74" name="Group 73">
            <a:extLst>
              <a:ext uri="{FF2B5EF4-FFF2-40B4-BE49-F238E27FC236}">
                <a16:creationId xmlns:a16="http://schemas.microsoft.com/office/drawing/2014/main" id="{DFFC4458-F08E-4D7A-9C64-3CF96F7D1043}"/>
              </a:ext>
            </a:extLst>
          </p:cNvPr>
          <p:cNvGrpSpPr/>
          <p:nvPr/>
        </p:nvGrpSpPr>
        <p:grpSpPr>
          <a:xfrm>
            <a:off x="6789475" y="2234040"/>
            <a:ext cx="672630" cy="641855"/>
            <a:chOff x="728174" y="2462173"/>
            <a:chExt cx="672630" cy="641855"/>
          </a:xfrm>
        </p:grpSpPr>
        <p:sp>
          <p:nvSpPr>
            <p:cNvPr id="76" name="Oval 75">
              <a:extLst>
                <a:ext uri="{FF2B5EF4-FFF2-40B4-BE49-F238E27FC236}">
                  <a16:creationId xmlns:a16="http://schemas.microsoft.com/office/drawing/2014/main" id="{FD3789D4-B9FA-45C8-8AC9-435A27B0F324}"/>
                </a:ext>
              </a:extLst>
            </p:cNvPr>
            <p:cNvSpPr/>
            <p:nvPr/>
          </p:nvSpPr>
          <p:spPr>
            <a:xfrm>
              <a:off x="740848" y="2462173"/>
              <a:ext cx="641855" cy="641855"/>
            </a:xfrm>
            <a:prstGeom prst="ellipse">
              <a:avLst/>
            </a:prstGeom>
            <a:solidFill>
              <a:srgbClr val="024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solidFill>
                  <a:srgbClr val="024B9C"/>
                </a:solidFill>
              </a:endParaRPr>
            </a:p>
          </p:txBody>
        </p:sp>
        <p:pic>
          <p:nvPicPr>
            <p:cNvPr id="77" name="Graphic 76" descr="Man">
              <a:extLst>
                <a:ext uri="{FF2B5EF4-FFF2-40B4-BE49-F238E27FC236}">
                  <a16:creationId xmlns:a16="http://schemas.microsoft.com/office/drawing/2014/main" id="{98DFB877-0D4A-4102-872C-D34553ECDEE3}"/>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 xmlns:asvg="http://schemas.microsoft.com/office/drawing/2016/SVG/main" r:embed="rId14"/>
                </a:ext>
              </a:extLst>
            </a:blip>
            <a:stretch>
              <a:fillRect/>
            </a:stretch>
          </p:blipFill>
          <p:spPr>
            <a:xfrm>
              <a:off x="728174" y="2547260"/>
              <a:ext cx="448420" cy="448420"/>
            </a:xfrm>
            <a:prstGeom prst="rect">
              <a:avLst/>
            </a:prstGeom>
          </p:spPr>
        </p:pic>
        <p:pic>
          <p:nvPicPr>
            <p:cNvPr id="78" name="Graphic 77" descr="Woman">
              <a:extLst>
                <a:ext uri="{FF2B5EF4-FFF2-40B4-BE49-F238E27FC236}">
                  <a16:creationId xmlns:a16="http://schemas.microsoft.com/office/drawing/2014/main" id="{611F7185-9450-4BF6-9C04-D7802E589B9D}"/>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 xmlns:asvg="http://schemas.microsoft.com/office/drawing/2016/SVG/main" r:embed="rId16"/>
                </a:ext>
              </a:extLst>
            </a:blip>
            <a:stretch>
              <a:fillRect/>
            </a:stretch>
          </p:blipFill>
          <p:spPr>
            <a:xfrm>
              <a:off x="952384" y="2545800"/>
              <a:ext cx="448420" cy="448420"/>
            </a:xfrm>
            <a:prstGeom prst="rect">
              <a:avLst/>
            </a:prstGeom>
          </p:spPr>
        </p:pic>
      </p:grpSp>
      <p:sp>
        <p:nvSpPr>
          <p:cNvPr id="84" name="Oval 83">
            <a:extLst>
              <a:ext uri="{FF2B5EF4-FFF2-40B4-BE49-F238E27FC236}">
                <a16:creationId xmlns:a16="http://schemas.microsoft.com/office/drawing/2014/main" id="{66811F4B-4B22-44CC-AE3C-F1B2CA2E6F22}"/>
              </a:ext>
            </a:extLst>
          </p:cNvPr>
          <p:cNvSpPr/>
          <p:nvPr/>
        </p:nvSpPr>
        <p:spPr>
          <a:xfrm>
            <a:off x="6861365" y="4463147"/>
            <a:ext cx="641855" cy="641855"/>
          </a:xfrm>
          <a:prstGeom prst="ellipse">
            <a:avLst/>
          </a:prstGeom>
          <a:solidFill>
            <a:srgbClr val="024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solidFill>
                <a:srgbClr val="024B9C"/>
              </a:solidFill>
            </a:endParaRPr>
          </a:p>
        </p:txBody>
      </p:sp>
      <p:pic>
        <p:nvPicPr>
          <p:cNvPr id="87" name="Graphic 86" descr="Man">
            <a:extLst>
              <a:ext uri="{FF2B5EF4-FFF2-40B4-BE49-F238E27FC236}">
                <a16:creationId xmlns:a16="http://schemas.microsoft.com/office/drawing/2014/main" id="{6F887DCC-2775-4521-9854-C91BD0BAF3E8}"/>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 xmlns:asvg="http://schemas.microsoft.com/office/drawing/2016/SVG/main" r:embed="rId14"/>
              </a:ext>
            </a:extLst>
          </a:blip>
          <a:stretch>
            <a:fillRect/>
          </a:stretch>
        </p:blipFill>
        <p:spPr>
          <a:xfrm>
            <a:off x="6850693" y="4548234"/>
            <a:ext cx="446418" cy="448420"/>
          </a:xfrm>
          <a:prstGeom prst="rect">
            <a:avLst/>
          </a:prstGeom>
        </p:spPr>
      </p:pic>
      <p:pic>
        <p:nvPicPr>
          <p:cNvPr id="92" name="Graphic 91" descr="Woman">
            <a:extLst>
              <a:ext uri="{FF2B5EF4-FFF2-40B4-BE49-F238E27FC236}">
                <a16:creationId xmlns:a16="http://schemas.microsoft.com/office/drawing/2014/main" id="{C68C0800-05FE-4A00-919D-CDC8E76A61E9}"/>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 xmlns:asvg="http://schemas.microsoft.com/office/drawing/2016/SVG/main" r:embed="rId16"/>
              </a:ext>
            </a:extLst>
          </a:blip>
          <a:stretch>
            <a:fillRect/>
          </a:stretch>
        </p:blipFill>
        <p:spPr>
          <a:xfrm>
            <a:off x="7074903" y="4546774"/>
            <a:ext cx="446418" cy="448420"/>
          </a:xfrm>
          <a:prstGeom prst="rect">
            <a:avLst/>
          </a:prstGeom>
        </p:spPr>
      </p:pic>
      <p:grpSp>
        <p:nvGrpSpPr>
          <p:cNvPr id="97" name="Group 96">
            <a:extLst>
              <a:ext uri="{FF2B5EF4-FFF2-40B4-BE49-F238E27FC236}">
                <a16:creationId xmlns:a16="http://schemas.microsoft.com/office/drawing/2014/main" id="{A8FC1BD4-A48E-4627-B475-1EF9AB277732}"/>
              </a:ext>
            </a:extLst>
          </p:cNvPr>
          <p:cNvGrpSpPr/>
          <p:nvPr/>
        </p:nvGrpSpPr>
        <p:grpSpPr>
          <a:xfrm>
            <a:off x="3962915" y="5515917"/>
            <a:ext cx="672630" cy="641855"/>
            <a:chOff x="728174" y="2462173"/>
            <a:chExt cx="672630" cy="641855"/>
          </a:xfrm>
        </p:grpSpPr>
        <p:sp>
          <p:nvSpPr>
            <p:cNvPr id="100" name="Oval 99">
              <a:extLst>
                <a:ext uri="{FF2B5EF4-FFF2-40B4-BE49-F238E27FC236}">
                  <a16:creationId xmlns:a16="http://schemas.microsoft.com/office/drawing/2014/main" id="{BE1B65AE-4CEF-4043-8B5A-FFE39A7FC5ED}"/>
                </a:ext>
              </a:extLst>
            </p:cNvPr>
            <p:cNvSpPr/>
            <p:nvPr/>
          </p:nvSpPr>
          <p:spPr>
            <a:xfrm>
              <a:off x="740848" y="2462173"/>
              <a:ext cx="641855" cy="641855"/>
            </a:xfrm>
            <a:prstGeom prst="ellipse">
              <a:avLst/>
            </a:prstGeom>
            <a:solidFill>
              <a:srgbClr val="024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solidFill>
                  <a:srgbClr val="024B9C"/>
                </a:solidFill>
              </a:endParaRPr>
            </a:p>
          </p:txBody>
        </p:sp>
        <p:pic>
          <p:nvPicPr>
            <p:cNvPr id="101" name="Graphic 100" descr="Man">
              <a:extLst>
                <a:ext uri="{FF2B5EF4-FFF2-40B4-BE49-F238E27FC236}">
                  <a16:creationId xmlns:a16="http://schemas.microsoft.com/office/drawing/2014/main" id="{EABC66EB-DACC-4723-B000-3D4E15C6F6D2}"/>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 xmlns:asvg="http://schemas.microsoft.com/office/drawing/2016/SVG/main" r:embed="rId14"/>
                </a:ext>
              </a:extLst>
            </a:blip>
            <a:stretch>
              <a:fillRect/>
            </a:stretch>
          </p:blipFill>
          <p:spPr>
            <a:xfrm>
              <a:off x="728174" y="2547260"/>
              <a:ext cx="448420" cy="448420"/>
            </a:xfrm>
            <a:prstGeom prst="rect">
              <a:avLst/>
            </a:prstGeom>
          </p:spPr>
        </p:pic>
        <p:pic>
          <p:nvPicPr>
            <p:cNvPr id="102" name="Graphic 101" descr="Woman">
              <a:extLst>
                <a:ext uri="{FF2B5EF4-FFF2-40B4-BE49-F238E27FC236}">
                  <a16:creationId xmlns:a16="http://schemas.microsoft.com/office/drawing/2014/main" id="{6FF66C8C-EC47-4799-9D82-C2D97EDDA9CF}"/>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 xmlns:asvg="http://schemas.microsoft.com/office/drawing/2016/SVG/main" r:embed="rId16"/>
                </a:ext>
              </a:extLst>
            </a:blip>
            <a:stretch>
              <a:fillRect/>
            </a:stretch>
          </p:blipFill>
          <p:spPr>
            <a:xfrm>
              <a:off x="952384" y="2545800"/>
              <a:ext cx="448420" cy="448420"/>
            </a:xfrm>
            <a:prstGeom prst="rect">
              <a:avLst/>
            </a:prstGeom>
          </p:spPr>
        </p:pic>
      </p:grpSp>
      <p:grpSp>
        <p:nvGrpSpPr>
          <p:cNvPr id="3" name="Group 2">
            <a:extLst>
              <a:ext uri="{FF2B5EF4-FFF2-40B4-BE49-F238E27FC236}">
                <a16:creationId xmlns:a16="http://schemas.microsoft.com/office/drawing/2014/main" id="{58DBE011-537F-44D4-84FE-42397C298274}"/>
              </a:ext>
            </a:extLst>
          </p:cNvPr>
          <p:cNvGrpSpPr/>
          <p:nvPr/>
        </p:nvGrpSpPr>
        <p:grpSpPr>
          <a:xfrm>
            <a:off x="9273528" y="1667329"/>
            <a:ext cx="670628" cy="449880"/>
            <a:chOff x="9273528" y="1302662"/>
            <a:chExt cx="670628" cy="449880"/>
          </a:xfrm>
        </p:grpSpPr>
        <p:pic>
          <p:nvPicPr>
            <p:cNvPr id="93" name="Graphic 92" descr="Man">
              <a:extLst>
                <a:ext uri="{FF2B5EF4-FFF2-40B4-BE49-F238E27FC236}">
                  <a16:creationId xmlns:a16="http://schemas.microsoft.com/office/drawing/2014/main" id="{AD1C47E1-1227-4309-8E3A-61A481EE6C79}"/>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 xmlns:asvg="http://schemas.microsoft.com/office/drawing/2016/SVG/main" r:embed="rId14"/>
                </a:ext>
              </a:extLst>
            </a:blip>
            <a:stretch>
              <a:fillRect/>
            </a:stretch>
          </p:blipFill>
          <p:spPr>
            <a:xfrm>
              <a:off x="9273528" y="1304122"/>
              <a:ext cx="446418" cy="448420"/>
            </a:xfrm>
            <a:prstGeom prst="rect">
              <a:avLst/>
            </a:prstGeom>
          </p:spPr>
        </p:pic>
        <p:pic>
          <p:nvPicPr>
            <p:cNvPr id="94" name="Graphic 93" descr="Woman">
              <a:extLst>
                <a:ext uri="{FF2B5EF4-FFF2-40B4-BE49-F238E27FC236}">
                  <a16:creationId xmlns:a16="http://schemas.microsoft.com/office/drawing/2014/main" id="{8EC93DBB-1DAE-48B6-B171-ECE9D42E036E}"/>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 xmlns:asvg="http://schemas.microsoft.com/office/drawing/2016/SVG/main" r:embed="rId16"/>
                </a:ext>
              </a:extLst>
            </a:blip>
            <a:stretch>
              <a:fillRect/>
            </a:stretch>
          </p:blipFill>
          <p:spPr>
            <a:xfrm>
              <a:off x="9497738" y="1302662"/>
              <a:ext cx="446418" cy="448420"/>
            </a:xfrm>
            <a:prstGeom prst="rect">
              <a:avLst/>
            </a:prstGeom>
          </p:spPr>
        </p:pic>
      </p:grpSp>
    </p:spTree>
    <p:extLst>
      <p:ext uri="{BB962C8B-B14F-4D97-AF65-F5344CB8AC3E}">
        <p14:creationId xmlns:p14="http://schemas.microsoft.com/office/powerpoint/2010/main" val="3832272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1353E703-A0BB-426D-891D-C2E02B0E920E}"/>
              </a:ext>
            </a:extLst>
          </p:cNvPr>
          <p:cNvSpPr>
            <a:spLocks noGrp="1"/>
          </p:cNvSpPr>
          <p:nvPr>
            <p:ph idx="1"/>
          </p:nvPr>
        </p:nvSpPr>
        <p:spPr>
          <a:xfrm>
            <a:off x="643150" y="1562859"/>
            <a:ext cx="10905699" cy="4523147"/>
          </a:xfrm>
        </p:spPr>
        <p:txBody>
          <a:bodyPr/>
          <a:lstStyle/>
          <a:p>
            <a:pPr marL="355600" lvl="0" indent="-355600">
              <a:lnSpc>
                <a:spcPct val="90000"/>
              </a:lnSpc>
              <a:spcBef>
                <a:spcPts val="1000"/>
              </a:spcBef>
              <a:spcAft>
                <a:spcPts val="0"/>
              </a:spcAft>
              <a:buClr>
                <a:srgbClr val="034EA2"/>
              </a:buClr>
              <a:buFont typeface="Wingdings" panose="05000000000000000000" pitchFamily="2" charset="2"/>
              <a:buChar char="Ø"/>
              <a:defRPr/>
            </a:pPr>
            <a:r>
              <a:rPr lang="en-GB" sz="2200" dirty="0">
                <a:solidFill>
                  <a:srgbClr val="4D4D4D"/>
                </a:solidFill>
                <a:latin typeface="Arial" panose="020B0604020202020204" pitchFamily="34" charset="0"/>
                <a:cs typeface="Arial" panose="020B0604020202020204" pitchFamily="34" charset="0"/>
              </a:rPr>
              <a:t>Focus: the operational aspects of staff scheduling and resourcing </a:t>
            </a:r>
            <a:r>
              <a:rPr lang="en-GB" sz="2200" dirty="0" smtClean="0">
                <a:solidFill>
                  <a:srgbClr val="4D4D4D"/>
                </a:solidFill>
                <a:latin typeface="Arial" panose="020B0604020202020204" pitchFamily="34" charset="0"/>
                <a:cs typeface="Arial" panose="020B0604020202020204" pitchFamily="34" charset="0"/>
              </a:rPr>
              <a:t>practices</a:t>
            </a:r>
          </a:p>
          <a:p>
            <a:pPr marL="355600" lvl="0" indent="-355600">
              <a:lnSpc>
                <a:spcPct val="90000"/>
              </a:lnSpc>
              <a:spcBef>
                <a:spcPts val="1000"/>
              </a:spcBef>
              <a:spcAft>
                <a:spcPts val="0"/>
              </a:spcAft>
              <a:buClr>
                <a:srgbClr val="034EA2"/>
              </a:buClr>
              <a:buFont typeface="Wingdings" panose="05000000000000000000" pitchFamily="2" charset="2"/>
              <a:buChar char="Ø"/>
              <a:defRPr/>
            </a:pPr>
            <a:r>
              <a:rPr lang="en-GB" sz="2200" dirty="0" smtClean="0">
                <a:solidFill>
                  <a:srgbClr val="4D4D4D"/>
                </a:solidFill>
                <a:latin typeface="Arial" panose="020B0604020202020204" pitchFamily="34" charset="0"/>
                <a:cs typeface="Arial" panose="020B0604020202020204" pitchFamily="34" charset="0"/>
              </a:rPr>
              <a:t>The </a:t>
            </a:r>
            <a:r>
              <a:rPr lang="en-GB" sz="2200" dirty="0">
                <a:solidFill>
                  <a:srgbClr val="4D4D4D"/>
                </a:solidFill>
                <a:latin typeface="Arial" panose="020B0604020202020204" pitchFamily="34" charset="0"/>
                <a:cs typeface="Arial" panose="020B0604020202020204" pitchFamily="34" charset="0"/>
              </a:rPr>
              <a:t>legal and regulatory framework is valuable for enabling or shaping practices </a:t>
            </a:r>
          </a:p>
          <a:p>
            <a:pPr marL="355600" lvl="0" indent="-355600">
              <a:lnSpc>
                <a:spcPct val="90000"/>
              </a:lnSpc>
              <a:spcBef>
                <a:spcPts val="1000"/>
              </a:spcBef>
              <a:spcAft>
                <a:spcPts val="0"/>
              </a:spcAft>
              <a:buClr>
                <a:srgbClr val="034EA2"/>
              </a:buClr>
              <a:buFont typeface="Wingdings" panose="05000000000000000000" pitchFamily="2" charset="2"/>
              <a:buChar char="Ø"/>
              <a:defRPr/>
            </a:pPr>
            <a:r>
              <a:rPr lang="en-GB" sz="2200" dirty="0">
                <a:solidFill>
                  <a:srgbClr val="4D4D4D"/>
                </a:solidFill>
                <a:latin typeface="Arial" panose="020B0604020202020204" pitchFamily="34" charset="0"/>
                <a:cs typeface="Arial" panose="020B0604020202020204" pitchFamily="34" charset="0"/>
              </a:rPr>
              <a:t>Variations of approach exist and may influence the transferability and replicability of practices</a:t>
            </a:r>
          </a:p>
          <a:p>
            <a:pPr marL="355600" lvl="0" indent="-355600">
              <a:lnSpc>
                <a:spcPct val="90000"/>
              </a:lnSpc>
              <a:spcBef>
                <a:spcPts val="1000"/>
              </a:spcBef>
              <a:spcAft>
                <a:spcPts val="0"/>
              </a:spcAft>
              <a:buClr>
                <a:srgbClr val="034EA2"/>
              </a:buClr>
              <a:buFont typeface="Wingdings" panose="05000000000000000000" pitchFamily="2" charset="2"/>
              <a:buChar char="Ø"/>
              <a:defRPr/>
            </a:pPr>
            <a:r>
              <a:rPr lang="en-GB" sz="2200" dirty="0">
                <a:solidFill>
                  <a:srgbClr val="4D4D4D"/>
                </a:solidFill>
                <a:latin typeface="Arial" panose="020B0604020202020204" pitchFamily="34" charset="0"/>
                <a:cs typeface="Arial" panose="020B0604020202020204" pitchFamily="34" charset="0"/>
              </a:rPr>
              <a:t>The different characteristics of transport modes and the type of work can impact the implementation of practices</a:t>
            </a:r>
          </a:p>
          <a:p>
            <a:pPr marL="355600" lvl="0" indent="-355600">
              <a:lnSpc>
                <a:spcPct val="90000"/>
              </a:lnSpc>
              <a:spcBef>
                <a:spcPts val="1000"/>
              </a:spcBef>
              <a:spcAft>
                <a:spcPts val="0"/>
              </a:spcAft>
              <a:buClr>
                <a:srgbClr val="034EA2"/>
              </a:buClr>
              <a:buFont typeface="Wingdings" panose="05000000000000000000" pitchFamily="2" charset="2"/>
              <a:buChar char="Ø"/>
              <a:defRPr/>
            </a:pPr>
            <a:r>
              <a:rPr lang="en-GB" sz="2200" dirty="0">
                <a:solidFill>
                  <a:srgbClr val="4D4D4D"/>
                </a:solidFill>
                <a:latin typeface="Arial" panose="020B0604020202020204" pitchFamily="34" charset="0"/>
                <a:cs typeface="Arial" panose="020B0604020202020204" pitchFamily="34" charset="0"/>
              </a:rPr>
              <a:t>The reasons for introducing scheduling and rostering practices can vary greatly between companies, covering factors such as recruitment and retention or accommodating the shift patterns of a large workforce</a:t>
            </a:r>
          </a:p>
          <a:p>
            <a:pPr marL="355600" lvl="0" indent="-355600">
              <a:lnSpc>
                <a:spcPct val="90000"/>
              </a:lnSpc>
              <a:spcBef>
                <a:spcPts val="1000"/>
              </a:spcBef>
              <a:spcAft>
                <a:spcPts val="0"/>
              </a:spcAft>
              <a:buClr>
                <a:srgbClr val="034EA2"/>
              </a:buClr>
              <a:buFont typeface="Wingdings" panose="05000000000000000000" pitchFamily="2" charset="2"/>
              <a:buChar char="Ø"/>
              <a:defRPr/>
            </a:pPr>
            <a:r>
              <a:rPr lang="en-GB" sz="2200" dirty="0">
                <a:solidFill>
                  <a:srgbClr val="4D4D4D"/>
                </a:solidFill>
                <a:latin typeface="Arial" panose="020B0604020202020204" pitchFamily="34" charset="0"/>
                <a:cs typeface="Arial" panose="020B0604020202020204" pitchFamily="34" charset="0"/>
              </a:rPr>
              <a:t>Worker needs include </a:t>
            </a:r>
            <a:r>
              <a:rPr lang="en-GB" sz="2200" dirty="0">
                <a:latin typeface="Arial" panose="020B0604020202020204" pitchFamily="34" charset="0"/>
                <a:cs typeface="Arial" panose="020B0604020202020204" pitchFamily="34" charset="0"/>
              </a:rPr>
              <a:t>improved work-life balance, and accommodating specific needs of specific groups of workers</a:t>
            </a:r>
            <a:endParaRPr lang="en-GB" sz="2200" dirty="0"/>
          </a:p>
        </p:txBody>
      </p:sp>
      <p:sp>
        <p:nvSpPr>
          <p:cNvPr id="2" name="Title 1"/>
          <p:cNvSpPr>
            <a:spLocks noGrp="1"/>
          </p:cNvSpPr>
          <p:nvPr>
            <p:ph type="title"/>
          </p:nvPr>
        </p:nvSpPr>
        <p:spPr>
          <a:xfrm>
            <a:off x="970722" y="482860"/>
            <a:ext cx="10515600" cy="782357"/>
          </a:xfrm>
        </p:spPr>
        <p:txBody>
          <a:bodyPr/>
          <a:lstStyle/>
          <a:p>
            <a:r>
              <a:rPr lang="en-GB" dirty="0"/>
              <a:t>Conclusions</a:t>
            </a:r>
          </a:p>
        </p:txBody>
      </p:sp>
    </p:spTree>
    <p:extLst>
      <p:ext uri="{BB962C8B-B14F-4D97-AF65-F5344CB8AC3E}">
        <p14:creationId xmlns:p14="http://schemas.microsoft.com/office/powerpoint/2010/main" val="2879045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1353E703-A0BB-426D-891D-C2E02B0E920E}"/>
              </a:ext>
            </a:extLst>
          </p:cNvPr>
          <p:cNvSpPr>
            <a:spLocks noGrp="1"/>
          </p:cNvSpPr>
          <p:nvPr>
            <p:ph idx="1"/>
          </p:nvPr>
        </p:nvSpPr>
        <p:spPr>
          <a:xfrm>
            <a:off x="643150" y="1562859"/>
            <a:ext cx="10905699" cy="4523147"/>
          </a:xfrm>
        </p:spPr>
        <p:txBody>
          <a:bodyPr/>
          <a:lstStyle/>
          <a:p>
            <a:pPr marL="0" indent="0">
              <a:buClr>
                <a:srgbClr val="034EA2"/>
              </a:buClr>
              <a:buNone/>
            </a:pPr>
            <a:r>
              <a:rPr lang="en-GB" sz="2800" b="1" dirty="0">
                <a:latin typeface="Arial" panose="020B0604020202020204" pitchFamily="34" charset="0"/>
                <a:cs typeface="Arial" panose="020B0604020202020204" pitchFamily="34" charset="0"/>
              </a:rPr>
              <a:t>Recommendation to the Commission:</a:t>
            </a:r>
          </a:p>
          <a:p>
            <a:pPr marL="457200" indent="-457200">
              <a:buClr>
                <a:srgbClr val="034EA2"/>
              </a:buClr>
              <a:buFont typeface="+mj-lt"/>
              <a:buAutoNum type="arabicPeriod"/>
            </a:pPr>
            <a:r>
              <a:rPr lang="en-GB" sz="2200" b="1" dirty="0">
                <a:latin typeface="Arial" panose="020B0604020202020204" pitchFamily="34" charset="0"/>
                <a:cs typeface="Arial" panose="020B0604020202020204" pitchFamily="34" charset="0"/>
              </a:rPr>
              <a:t>Devise initiatives to present and disseminate good practices of rostering and staff scheduling in transport. </a:t>
            </a:r>
            <a:r>
              <a:rPr lang="en-GB" sz="2200" dirty="0">
                <a:latin typeface="Arial" panose="020B0604020202020204" pitchFamily="34" charset="0"/>
                <a:cs typeface="Arial" panose="020B0604020202020204" pitchFamily="34" charset="0"/>
              </a:rPr>
              <a:t>This could include mutual learning events, seminars, workshops and material to be included on Commission and national government websites, in addition to social media </a:t>
            </a:r>
          </a:p>
          <a:p>
            <a:pPr marL="0" indent="0">
              <a:buClr>
                <a:srgbClr val="034EA2"/>
              </a:buClr>
              <a:buNone/>
            </a:pPr>
            <a:r>
              <a:rPr lang="en-GB" sz="2800" b="1" dirty="0">
                <a:latin typeface="Arial" panose="020B0604020202020204" pitchFamily="34" charset="0"/>
                <a:cs typeface="Arial" panose="020B0604020202020204" pitchFamily="34" charset="0"/>
              </a:rPr>
              <a:t>Recommendation to the EU-level social partners:</a:t>
            </a:r>
          </a:p>
          <a:p>
            <a:pPr marL="457200" indent="-457200">
              <a:buClr>
                <a:srgbClr val="034EA2"/>
              </a:buClr>
              <a:buFont typeface="+mj-lt"/>
              <a:buAutoNum type="arabicPeriod" startAt="2"/>
            </a:pPr>
            <a:r>
              <a:rPr lang="en-GB" sz="2200" b="1" dirty="0">
                <a:latin typeface="Arial" panose="020B0604020202020204" pitchFamily="34" charset="0"/>
                <a:cs typeface="Arial" panose="020B0604020202020204" pitchFamily="34" charset="0"/>
              </a:rPr>
              <a:t>Use the framework of the European sectoral social dialogue to further discuss good working time scheduling and rostering. </a:t>
            </a:r>
            <a:r>
              <a:rPr lang="en-GB" sz="2200" dirty="0">
                <a:latin typeface="Arial" panose="020B0604020202020204" pitchFamily="34" charset="0"/>
                <a:cs typeface="Arial" panose="020B0604020202020204" pitchFamily="34" charset="0"/>
              </a:rPr>
              <a:t>This could be through arranging seminars or workshops through channels such as European social dialogue committees</a:t>
            </a:r>
          </a:p>
          <a:p>
            <a:pPr marL="0" indent="0">
              <a:buNone/>
            </a:pPr>
            <a:r>
              <a:rPr lang="en-GB" dirty="0"/>
              <a:t>        </a:t>
            </a:r>
          </a:p>
        </p:txBody>
      </p:sp>
      <p:sp>
        <p:nvSpPr>
          <p:cNvPr id="2" name="Title 1"/>
          <p:cNvSpPr>
            <a:spLocks noGrp="1"/>
          </p:cNvSpPr>
          <p:nvPr>
            <p:ph type="title"/>
          </p:nvPr>
        </p:nvSpPr>
        <p:spPr>
          <a:xfrm>
            <a:off x="970722" y="482860"/>
            <a:ext cx="10515600" cy="782357"/>
          </a:xfrm>
        </p:spPr>
        <p:txBody>
          <a:bodyPr/>
          <a:lstStyle/>
          <a:p>
            <a:r>
              <a:rPr lang="en-GB" dirty="0"/>
              <a:t>Recommendations at EU level</a:t>
            </a:r>
          </a:p>
        </p:txBody>
      </p:sp>
      <p:pic>
        <p:nvPicPr>
          <p:cNvPr id="5" name="Picture 4">
            <a:extLst>
              <a:ext uri="{FF2B5EF4-FFF2-40B4-BE49-F238E27FC236}">
                <a16:creationId xmlns:a16="http://schemas.microsoft.com/office/drawing/2014/main" id="{8BE9B07A-0A21-4E0E-8FF2-06B9224BAF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78000"/>
            <a:ext cx="987428" cy="1080000"/>
          </a:xfrm>
          <a:prstGeom prst="rect">
            <a:avLst/>
          </a:prstGeom>
        </p:spPr>
      </p:pic>
    </p:spTree>
    <p:extLst>
      <p:ext uri="{BB962C8B-B14F-4D97-AF65-F5344CB8AC3E}">
        <p14:creationId xmlns:p14="http://schemas.microsoft.com/office/powerpoint/2010/main" val="351210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1353E703-A0BB-426D-891D-C2E02B0E920E}"/>
              </a:ext>
            </a:extLst>
          </p:cNvPr>
          <p:cNvSpPr>
            <a:spLocks noGrp="1"/>
          </p:cNvSpPr>
          <p:nvPr>
            <p:ph idx="1"/>
          </p:nvPr>
        </p:nvSpPr>
        <p:spPr>
          <a:xfrm>
            <a:off x="643150" y="1562859"/>
            <a:ext cx="10905699" cy="4523147"/>
          </a:xfrm>
        </p:spPr>
        <p:txBody>
          <a:bodyPr/>
          <a:lstStyle/>
          <a:p>
            <a:pPr>
              <a:buClr>
                <a:srgbClr val="034EA2"/>
              </a:buClr>
              <a:buFont typeface="Wingdings" panose="05000000000000000000" pitchFamily="2" charset="2"/>
              <a:buChar char="Ø"/>
            </a:pPr>
            <a:endParaRPr lang="en-GB" sz="2800" b="1" dirty="0">
              <a:latin typeface="Arial" panose="020B0604020202020204" pitchFamily="34" charset="0"/>
              <a:cs typeface="Arial" panose="020B0604020202020204" pitchFamily="34" charset="0"/>
            </a:endParaRPr>
          </a:p>
          <a:p>
            <a:pPr marL="514350" indent="-514350">
              <a:buClr>
                <a:srgbClr val="034EA2"/>
              </a:buClr>
              <a:buFont typeface="+mj-lt"/>
              <a:buAutoNum type="arabicPeriod" startAt="3"/>
            </a:pPr>
            <a:r>
              <a:rPr lang="en-GB" sz="2200" b="1" dirty="0">
                <a:latin typeface="Arial" panose="020B0604020202020204" pitchFamily="34" charset="0"/>
                <a:cs typeface="Arial" panose="020B0604020202020204" pitchFamily="34" charset="0"/>
              </a:rPr>
              <a:t>Devise national-level initiatives to present and disseminate good practices of rostering and staff scheduling in transport</a:t>
            </a:r>
          </a:p>
          <a:p>
            <a:pPr marL="514350" indent="-514350">
              <a:buClr>
                <a:srgbClr val="034EA2"/>
              </a:buClr>
              <a:buFont typeface="+mj-lt"/>
              <a:buAutoNum type="arabicPeriod" startAt="3"/>
            </a:pPr>
            <a:endParaRPr lang="en-GB" sz="2200" b="1" dirty="0">
              <a:latin typeface="Arial" panose="020B0604020202020204" pitchFamily="34" charset="0"/>
              <a:cs typeface="Arial" panose="020B0604020202020204" pitchFamily="34" charset="0"/>
            </a:endParaRPr>
          </a:p>
          <a:p>
            <a:pPr marL="514350" indent="-514350">
              <a:buClr>
                <a:srgbClr val="034EA2"/>
              </a:buClr>
              <a:buFont typeface="+mj-lt"/>
              <a:buAutoNum type="arabicPeriod" startAt="3"/>
            </a:pPr>
            <a:r>
              <a:rPr lang="en-GB" sz="2200" b="1" dirty="0">
                <a:latin typeface="Arial" panose="020B0604020202020204" pitchFamily="34" charset="0"/>
                <a:cs typeface="Arial" panose="020B0604020202020204" pitchFamily="34" charset="0"/>
              </a:rPr>
              <a:t>Encourage rostering and staff scheduling practices in transport that are based on strong cooperation between employers and worker representatives</a:t>
            </a:r>
          </a:p>
          <a:p>
            <a:pPr>
              <a:buClr>
                <a:srgbClr val="034EA2"/>
              </a:buClr>
            </a:pPr>
            <a:endParaRPr lang="en-GB" sz="2300" b="1" dirty="0">
              <a:latin typeface="Arial" panose="020B0604020202020204" pitchFamily="34" charset="0"/>
              <a:cs typeface="Arial" panose="020B0604020202020204" pitchFamily="34" charset="0"/>
            </a:endParaRPr>
          </a:p>
          <a:p>
            <a:pPr>
              <a:buClr>
                <a:srgbClr val="034EA2"/>
              </a:buClr>
            </a:pPr>
            <a:endParaRPr lang="en-GB" sz="2300" b="1"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970722" y="356136"/>
            <a:ext cx="10515600" cy="1126156"/>
          </a:xfrm>
        </p:spPr>
        <p:txBody>
          <a:bodyPr/>
          <a:lstStyle/>
          <a:p>
            <a:r>
              <a:rPr lang="en-GB" dirty="0"/>
              <a:t>Recommendations</a:t>
            </a:r>
            <a:r>
              <a:rPr lang="en-GB" sz="3600" dirty="0"/>
              <a:t> for Member State governments</a:t>
            </a:r>
          </a:p>
        </p:txBody>
      </p:sp>
      <p:pic>
        <p:nvPicPr>
          <p:cNvPr id="5" name="Picture 4">
            <a:extLst>
              <a:ext uri="{FF2B5EF4-FFF2-40B4-BE49-F238E27FC236}">
                <a16:creationId xmlns:a16="http://schemas.microsoft.com/office/drawing/2014/main" id="{8BE9B07A-0A21-4E0E-8FF2-06B9224BAF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436" y="5778000"/>
            <a:ext cx="987428" cy="1080000"/>
          </a:xfrm>
          <a:prstGeom prst="rect">
            <a:avLst/>
          </a:prstGeom>
        </p:spPr>
      </p:pic>
    </p:spTree>
    <p:extLst>
      <p:ext uri="{BB962C8B-B14F-4D97-AF65-F5344CB8AC3E}">
        <p14:creationId xmlns:p14="http://schemas.microsoft.com/office/powerpoint/2010/main" val="3339135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0623" y="1645920"/>
            <a:ext cx="10905699" cy="5212080"/>
          </a:xfrm>
        </p:spPr>
        <p:txBody>
          <a:bodyPr/>
          <a:lstStyle/>
          <a:p>
            <a:pPr marL="0" indent="0">
              <a:buNone/>
            </a:pPr>
            <a:r>
              <a:rPr lang="en-GB" dirty="0"/>
              <a:t>         </a:t>
            </a:r>
          </a:p>
          <a:p>
            <a:pPr marL="269875" indent="-269875">
              <a:buFont typeface="Wingdings" panose="05000000000000000000" pitchFamily="2" charset="2"/>
              <a:buChar char="Ø"/>
            </a:pPr>
            <a:r>
              <a:rPr lang="en-GB" sz="2000" dirty="0"/>
              <a:t>To identify good staff scheduling and rostering practices; and</a:t>
            </a:r>
          </a:p>
          <a:p>
            <a:pPr marL="269875" indent="-269875">
              <a:buFont typeface="Wingdings" panose="05000000000000000000" pitchFamily="2" charset="2"/>
              <a:buChar char="Ø"/>
            </a:pPr>
            <a:r>
              <a:rPr lang="en-GB" sz="2000" dirty="0"/>
              <a:t>To make practical recommendations to companies in the transport sector on how to improve their systems for different types of jobs/companies/sectors</a:t>
            </a:r>
          </a:p>
          <a:p>
            <a:pPr marL="914400" lvl="2" indent="0">
              <a:buNone/>
            </a:pPr>
            <a:r>
              <a:rPr lang="en-GB" sz="2400" b="1" dirty="0"/>
              <a:t>Scope</a:t>
            </a:r>
            <a:endParaRPr kumimoji="0" lang="en-GB" sz="2400" b="1" i="0" u="none" strike="noStrike" kern="1200" cap="none" spc="0" normalizeH="0" baseline="0" noProof="0" dirty="0">
              <a:ln>
                <a:noFill/>
              </a:ln>
              <a:solidFill>
                <a:srgbClr val="4D4D4D"/>
              </a:solidFill>
              <a:effectLst/>
              <a:uLnTx/>
              <a:uFillTx/>
              <a:latin typeface="Arial"/>
              <a:ea typeface="+mn-ea"/>
              <a:cs typeface="+mn-cs"/>
            </a:endParaRPr>
          </a:p>
          <a:p>
            <a:pPr marL="269875" marR="0" lvl="0" indent="-269875" algn="l" defTabSz="914400" rtl="0" eaLnBrk="1" fontAlgn="auto" latinLnBrk="0" hangingPunct="1">
              <a:lnSpc>
                <a:spcPct val="100000"/>
              </a:lnSpc>
              <a:spcBef>
                <a:spcPts val="0"/>
              </a:spcBef>
              <a:spcAft>
                <a:spcPts val="1800"/>
              </a:spcAft>
              <a:buClr>
                <a:srgbClr val="034EA2"/>
              </a:buClr>
              <a:buSzTx/>
              <a:buFont typeface="Wingdings" panose="05000000000000000000" pitchFamily="2" charset="2"/>
              <a:buChar char="Ø"/>
              <a:tabLst/>
              <a:defRPr/>
            </a:pPr>
            <a:r>
              <a:rPr kumimoji="0" lang="en-GB" sz="2000" b="0" i="0" u="none" strike="noStrike" kern="1200" cap="none" spc="0" normalizeH="0" baseline="0" noProof="0" dirty="0">
                <a:ln>
                  <a:noFill/>
                </a:ln>
                <a:solidFill>
                  <a:srgbClr val="4D4D4D"/>
                </a:solidFill>
                <a:effectLst/>
                <a:uLnTx/>
                <a:uFillTx/>
                <a:latin typeface="Arial"/>
                <a:ea typeface="+mn-ea"/>
                <a:cs typeface="+mn-cs"/>
              </a:rPr>
              <a:t>EU Member States</a:t>
            </a:r>
          </a:p>
          <a:p>
            <a:pPr marL="269875" marR="0" lvl="0" indent="-269875" algn="l" defTabSz="914400" rtl="0" eaLnBrk="1" fontAlgn="auto" latinLnBrk="0" hangingPunct="1">
              <a:lnSpc>
                <a:spcPct val="100000"/>
              </a:lnSpc>
              <a:spcBef>
                <a:spcPts val="0"/>
              </a:spcBef>
              <a:spcAft>
                <a:spcPts val="1800"/>
              </a:spcAft>
              <a:buClr>
                <a:srgbClr val="034EA2"/>
              </a:buClr>
              <a:buSzTx/>
              <a:buFont typeface="Wingdings" panose="05000000000000000000" pitchFamily="2" charset="2"/>
              <a:buChar char="Ø"/>
              <a:tabLst/>
              <a:defRPr/>
            </a:pPr>
            <a:r>
              <a:rPr kumimoji="0" lang="en-GB" sz="2000" b="0" i="0" u="none" strike="noStrike" kern="1200" cap="none" spc="0" normalizeH="0" baseline="0" noProof="0" dirty="0">
                <a:ln>
                  <a:noFill/>
                </a:ln>
                <a:solidFill>
                  <a:srgbClr val="4D4D4D"/>
                </a:solidFill>
                <a:effectLst/>
                <a:uLnTx/>
                <a:uFillTx/>
                <a:latin typeface="Arial"/>
                <a:ea typeface="+mn-ea"/>
                <a:cs typeface="+mn-cs"/>
              </a:rPr>
              <a:t>All modes of transport and all forms of work: mobile and non-mobile staff</a:t>
            </a:r>
          </a:p>
          <a:p>
            <a:pPr marL="269875" marR="0" lvl="0" indent="-269875" algn="l" defTabSz="914400" rtl="0" eaLnBrk="1" fontAlgn="auto" latinLnBrk="0" hangingPunct="1">
              <a:lnSpc>
                <a:spcPct val="100000"/>
              </a:lnSpc>
              <a:spcBef>
                <a:spcPts val="0"/>
              </a:spcBef>
              <a:spcAft>
                <a:spcPts val="1800"/>
              </a:spcAft>
              <a:buClr>
                <a:srgbClr val="034EA2"/>
              </a:buClr>
              <a:buSzTx/>
              <a:buFont typeface="Wingdings" panose="05000000000000000000" pitchFamily="2" charset="2"/>
              <a:buChar char="Ø"/>
              <a:tabLst/>
              <a:defRPr/>
            </a:pPr>
            <a:r>
              <a:rPr kumimoji="0" lang="en-GB" sz="2000" b="0" i="0" u="none" strike="noStrike" kern="1200" cap="none" spc="0" normalizeH="0" baseline="0" noProof="0" dirty="0">
                <a:ln>
                  <a:noFill/>
                </a:ln>
                <a:solidFill>
                  <a:srgbClr val="4D4D4D"/>
                </a:solidFill>
                <a:effectLst/>
                <a:uLnTx/>
                <a:uFillTx/>
                <a:latin typeface="Arial"/>
                <a:ea typeface="+mn-ea"/>
                <a:cs typeface="+mn-cs"/>
              </a:rPr>
              <a:t>Focus on staff scheduling and rostering or measures directly related to the way work is organised and not to any other work-life balance measures</a:t>
            </a:r>
          </a:p>
          <a:p>
            <a:pPr marL="269875" marR="0" lvl="0" indent="-269875" algn="l" defTabSz="914400" rtl="0" eaLnBrk="1" fontAlgn="auto" latinLnBrk="0" hangingPunct="1">
              <a:lnSpc>
                <a:spcPct val="100000"/>
              </a:lnSpc>
              <a:spcBef>
                <a:spcPts val="0"/>
              </a:spcBef>
              <a:spcAft>
                <a:spcPts val="1800"/>
              </a:spcAft>
              <a:buClr>
                <a:srgbClr val="034EA2"/>
              </a:buClr>
              <a:buSzTx/>
              <a:buFont typeface="Wingdings" panose="05000000000000000000" pitchFamily="2" charset="2"/>
              <a:buChar char="Ø"/>
              <a:tabLst/>
              <a:defRPr/>
            </a:pPr>
            <a:r>
              <a:rPr kumimoji="0" lang="en-GB" sz="2000" b="0" i="0" u="none" strike="noStrike" kern="1200" cap="none" spc="0" normalizeH="0" baseline="0" noProof="0" dirty="0">
                <a:ln>
                  <a:noFill/>
                </a:ln>
                <a:solidFill>
                  <a:srgbClr val="4D4D4D"/>
                </a:solidFill>
                <a:effectLst/>
                <a:uLnTx/>
                <a:uFillTx/>
                <a:latin typeface="Arial"/>
                <a:ea typeface="+mn-ea"/>
                <a:cs typeface="+mn-cs"/>
              </a:rPr>
              <a:t>Both male and female workers</a:t>
            </a:r>
            <a:endParaRPr lang="en-GB" sz="2000" dirty="0"/>
          </a:p>
          <a:p>
            <a:endParaRPr lang="en-GB" sz="1800" i="1" dirty="0"/>
          </a:p>
          <a:p>
            <a:pPr marL="0" indent="0">
              <a:buNone/>
            </a:pPr>
            <a:r>
              <a:rPr lang="en-GB" dirty="0"/>
              <a:t>        </a:t>
            </a:r>
          </a:p>
        </p:txBody>
      </p:sp>
      <p:pic>
        <p:nvPicPr>
          <p:cNvPr id="5" name="Picture 4">
            <a:extLst>
              <a:ext uri="{FF2B5EF4-FFF2-40B4-BE49-F238E27FC236}">
                <a16:creationId xmlns:a16="http://schemas.microsoft.com/office/drawing/2014/main" id="{A534B0F9-0BDA-491A-8A0C-218886FFAA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623" y="1371431"/>
            <a:ext cx="897932" cy="782357"/>
          </a:xfrm>
          <a:prstGeom prst="rect">
            <a:avLst/>
          </a:prstGeom>
        </p:spPr>
      </p:pic>
      <p:sp>
        <p:nvSpPr>
          <p:cNvPr id="8" name="Content Placeholder 2">
            <a:extLst>
              <a:ext uri="{FF2B5EF4-FFF2-40B4-BE49-F238E27FC236}">
                <a16:creationId xmlns:a16="http://schemas.microsoft.com/office/drawing/2014/main" id="{4E91011D-24FC-435E-9BDD-81737DFEA3E7}"/>
              </a:ext>
            </a:extLst>
          </p:cNvPr>
          <p:cNvSpPr txBox="1">
            <a:spLocks/>
          </p:cNvSpPr>
          <p:nvPr/>
        </p:nvSpPr>
        <p:spPr>
          <a:xfrm>
            <a:off x="1568650" y="1537969"/>
            <a:ext cx="10139149" cy="449283"/>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solidFill>
                  <a:srgbClr val="4D4D4D"/>
                </a:solidFill>
              </a:rPr>
              <a:t>Objectives</a:t>
            </a:r>
            <a:endParaRPr lang="en-GB" b="1" dirty="0"/>
          </a:p>
        </p:txBody>
      </p:sp>
      <p:sp>
        <p:nvSpPr>
          <p:cNvPr id="2" name="Title 1"/>
          <p:cNvSpPr>
            <a:spLocks noGrp="1"/>
          </p:cNvSpPr>
          <p:nvPr>
            <p:ph type="title"/>
          </p:nvPr>
        </p:nvSpPr>
        <p:spPr>
          <a:xfrm>
            <a:off x="970722" y="482860"/>
            <a:ext cx="10515600" cy="782357"/>
          </a:xfrm>
        </p:spPr>
        <p:txBody>
          <a:bodyPr/>
          <a:lstStyle/>
          <a:p>
            <a:r>
              <a:rPr lang="en-GB" dirty="0"/>
              <a:t>Background to the study</a:t>
            </a:r>
          </a:p>
        </p:txBody>
      </p:sp>
      <p:pic>
        <p:nvPicPr>
          <p:cNvPr id="4" name="Picture 3">
            <a:extLst>
              <a:ext uri="{FF2B5EF4-FFF2-40B4-BE49-F238E27FC236}">
                <a16:creationId xmlns:a16="http://schemas.microsoft.com/office/drawing/2014/main" id="{B1F3DA7B-66D0-4B06-99B9-F72DFA957B7E}"/>
              </a:ext>
            </a:extLst>
          </p:cNvPr>
          <p:cNvPicPr>
            <a:picLocks noChangeAspect="1"/>
          </p:cNvPicPr>
          <p:nvPr/>
        </p:nvPicPr>
        <p:blipFill>
          <a:blip r:embed="rId3"/>
          <a:stretch>
            <a:fillRect/>
          </a:stretch>
        </p:blipFill>
        <p:spPr>
          <a:xfrm>
            <a:off x="559206" y="3456810"/>
            <a:ext cx="823031" cy="804742"/>
          </a:xfrm>
          <a:prstGeom prst="rect">
            <a:avLst/>
          </a:prstGeom>
        </p:spPr>
      </p:pic>
    </p:spTree>
    <p:extLst>
      <p:ext uri="{BB962C8B-B14F-4D97-AF65-F5344CB8AC3E}">
        <p14:creationId xmlns:p14="http://schemas.microsoft.com/office/powerpoint/2010/main" val="2016927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1353E703-A0BB-426D-891D-C2E02B0E920E}"/>
              </a:ext>
            </a:extLst>
          </p:cNvPr>
          <p:cNvSpPr>
            <a:spLocks noGrp="1"/>
          </p:cNvSpPr>
          <p:nvPr>
            <p:ph idx="1"/>
          </p:nvPr>
        </p:nvSpPr>
        <p:spPr>
          <a:xfrm>
            <a:off x="643150" y="1562859"/>
            <a:ext cx="10905699" cy="4523147"/>
          </a:xfrm>
        </p:spPr>
        <p:txBody>
          <a:bodyPr/>
          <a:lstStyle/>
          <a:p>
            <a:pPr>
              <a:buClr>
                <a:srgbClr val="034EA2"/>
              </a:buClr>
              <a:buFont typeface="Wingdings" panose="05000000000000000000" pitchFamily="2" charset="2"/>
              <a:buChar char="Ø"/>
            </a:pPr>
            <a:endParaRPr lang="en-GB" sz="2800" b="1" dirty="0">
              <a:latin typeface="Arial" panose="020B0604020202020204" pitchFamily="34" charset="0"/>
              <a:cs typeface="Arial" panose="020B0604020202020204" pitchFamily="34" charset="0"/>
            </a:endParaRPr>
          </a:p>
          <a:p>
            <a:pPr marL="514350" indent="-514350">
              <a:buClr>
                <a:srgbClr val="034EA2"/>
              </a:buClr>
              <a:buFont typeface="+mj-lt"/>
              <a:buAutoNum type="arabicPeriod" startAt="5"/>
            </a:pPr>
            <a:r>
              <a:rPr lang="en-GB" sz="2200" b="1" dirty="0">
                <a:latin typeface="Arial" panose="020B0604020202020204" pitchFamily="34" charset="0"/>
                <a:cs typeface="Arial" panose="020B0604020202020204" pitchFamily="34" charset="0"/>
              </a:rPr>
              <a:t>Develop sectoral initiatives to share good practices of rostering and staff scheduling in transport</a:t>
            </a:r>
          </a:p>
          <a:p>
            <a:pPr marL="514350" indent="-514350">
              <a:buClr>
                <a:srgbClr val="034EA2"/>
              </a:buClr>
              <a:buFont typeface="+mj-lt"/>
              <a:buAutoNum type="arabicPeriod" startAt="5"/>
            </a:pPr>
            <a:endParaRPr lang="en-GB" sz="2200" b="1" dirty="0">
              <a:latin typeface="Arial" panose="020B0604020202020204" pitchFamily="34" charset="0"/>
              <a:cs typeface="Arial" panose="020B0604020202020204" pitchFamily="34" charset="0"/>
            </a:endParaRPr>
          </a:p>
          <a:p>
            <a:pPr marL="514350" indent="-514350">
              <a:buClr>
                <a:srgbClr val="034EA2"/>
              </a:buClr>
              <a:buFont typeface="+mj-lt"/>
              <a:buAutoNum type="arabicPeriod" startAt="5"/>
            </a:pPr>
            <a:r>
              <a:rPr lang="en-GB" sz="2200" b="1" dirty="0">
                <a:latin typeface="Arial" panose="020B0604020202020204" pitchFamily="34" charset="0"/>
                <a:cs typeface="Arial" panose="020B0604020202020204" pitchFamily="34" charset="0"/>
              </a:rPr>
              <a:t>Encourage examination of what is possible within existing legal and collective bargaining frameworks </a:t>
            </a:r>
          </a:p>
          <a:p>
            <a:pPr>
              <a:buClr>
                <a:srgbClr val="034EA2"/>
              </a:buClr>
            </a:pPr>
            <a:endParaRPr lang="en-GB" sz="2300" b="1" dirty="0">
              <a:latin typeface="Arial" panose="020B0604020202020204" pitchFamily="34" charset="0"/>
              <a:cs typeface="Arial" panose="020B0604020202020204" pitchFamily="34" charset="0"/>
            </a:endParaRPr>
          </a:p>
          <a:p>
            <a:pPr>
              <a:buClr>
                <a:srgbClr val="034EA2"/>
              </a:buClr>
            </a:pPr>
            <a:endParaRPr lang="en-GB" sz="2300" b="1"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970722" y="394636"/>
            <a:ext cx="10515600" cy="1029903"/>
          </a:xfrm>
        </p:spPr>
        <p:txBody>
          <a:bodyPr/>
          <a:lstStyle/>
          <a:p>
            <a:r>
              <a:rPr lang="en-GB" dirty="0"/>
              <a:t>Recommendations for national-level social partners</a:t>
            </a:r>
          </a:p>
        </p:txBody>
      </p:sp>
      <p:pic>
        <p:nvPicPr>
          <p:cNvPr id="5" name="Picture 4">
            <a:extLst>
              <a:ext uri="{FF2B5EF4-FFF2-40B4-BE49-F238E27FC236}">
                <a16:creationId xmlns:a16="http://schemas.microsoft.com/office/drawing/2014/main" id="{8BE9B07A-0A21-4E0E-8FF2-06B9224BAF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436" y="5778000"/>
            <a:ext cx="987428" cy="1080000"/>
          </a:xfrm>
          <a:prstGeom prst="rect">
            <a:avLst/>
          </a:prstGeom>
        </p:spPr>
      </p:pic>
    </p:spTree>
    <p:extLst>
      <p:ext uri="{BB962C8B-B14F-4D97-AF65-F5344CB8AC3E}">
        <p14:creationId xmlns:p14="http://schemas.microsoft.com/office/powerpoint/2010/main" val="677408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1353E703-A0BB-426D-891D-C2E02B0E920E}"/>
              </a:ext>
            </a:extLst>
          </p:cNvPr>
          <p:cNvSpPr>
            <a:spLocks noGrp="1"/>
          </p:cNvSpPr>
          <p:nvPr>
            <p:ph idx="1"/>
          </p:nvPr>
        </p:nvSpPr>
        <p:spPr>
          <a:xfrm>
            <a:off x="643150" y="1562859"/>
            <a:ext cx="10905699" cy="4523147"/>
          </a:xfrm>
        </p:spPr>
        <p:txBody>
          <a:bodyPr/>
          <a:lstStyle/>
          <a:p>
            <a:pPr>
              <a:buClr>
                <a:srgbClr val="034EA2"/>
              </a:buClr>
              <a:buFont typeface="Wingdings" panose="05000000000000000000" pitchFamily="2" charset="2"/>
              <a:buChar char="Ø"/>
            </a:pPr>
            <a:endParaRPr lang="en-GB" sz="2200" b="1" dirty="0">
              <a:latin typeface="Arial" panose="020B0604020202020204" pitchFamily="34" charset="0"/>
              <a:cs typeface="Arial" panose="020B0604020202020204" pitchFamily="34" charset="0"/>
            </a:endParaRPr>
          </a:p>
          <a:p>
            <a:pPr marL="514350" indent="-514350">
              <a:buClr>
                <a:srgbClr val="034EA2"/>
              </a:buClr>
              <a:buFont typeface="+mj-lt"/>
              <a:buAutoNum type="arabicPeriod" startAt="7"/>
            </a:pPr>
            <a:r>
              <a:rPr lang="en-GB" sz="2200" b="1" dirty="0">
                <a:latin typeface="Arial" panose="020B0604020202020204" pitchFamily="34" charset="0"/>
                <a:cs typeface="Arial" panose="020B0604020202020204" pitchFamily="34" charset="0"/>
              </a:rPr>
              <a:t>Tailor rostering systems in transport to individual circumstances and relevant contexts</a:t>
            </a:r>
          </a:p>
          <a:p>
            <a:pPr marL="514350" indent="-514350">
              <a:buClr>
                <a:srgbClr val="034EA2"/>
              </a:buClr>
              <a:buFont typeface="+mj-lt"/>
              <a:buAutoNum type="arabicPeriod" startAt="7"/>
            </a:pPr>
            <a:endParaRPr lang="en-GB" sz="2200" b="1" dirty="0">
              <a:latin typeface="Arial" panose="020B0604020202020204" pitchFamily="34" charset="0"/>
              <a:cs typeface="Arial" panose="020B0604020202020204" pitchFamily="34" charset="0"/>
            </a:endParaRPr>
          </a:p>
          <a:p>
            <a:pPr marL="514350" indent="-514350">
              <a:buClr>
                <a:srgbClr val="034EA2"/>
              </a:buClr>
              <a:buFont typeface="+mj-lt"/>
              <a:buAutoNum type="arabicPeriod" startAt="7"/>
            </a:pPr>
            <a:r>
              <a:rPr lang="en-GB" sz="2200" b="1" dirty="0">
                <a:latin typeface="Arial" panose="020B0604020202020204" pitchFamily="34" charset="0"/>
                <a:cs typeface="Arial" panose="020B0604020202020204" pitchFamily="34" charset="0"/>
              </a:rPr>
              <a:t>Encourage the development of good practices in particular in inland waterways and maritime transport</a:t>
            </a:r>
          </a:p>
          <a:p>
            <a:pPr>
              <a:buClr>
                <a:srgbClr val="034EA2"/>
              </a:buClr>
            </a:pPr>
            <a:endParaRPr lang="en-GB" sz="2300" b="1" dirty="0">
              <a:latin typeface="Arial" panose="020B0604020202020204" pitchFamily="34" charset="0"/>
              <a:cs typeface="Arial" panose="020B0604020202020204" pitchFamily="34" charset="0"/>
            </a:endParaRPr>
          </a:p>
          <a:p>
            <a:pPr>
              <a:buClr>
                <a:srgbClr val="034EA2"/>
              </a:buClr>
            </a:pPr>
            <a:endParaRPr lang="en-GB" sz="2300" b="1"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970722" y="482860"/>
            <a:ext cx="10515600" cy="1079999"/>
          </a:xfrm>
        </p:spPr>
        <p:txBody>
          <a:bodyPr/>
          <a:lstStyle/>
          <a:p>
            <a:r>
              <a:rPr lang="en-GB" dirty="0"/>
              <a:t>Recommendations for both national governments and national social partners</a:t>
            </a:r>
          </a:p>
        </p:txBody>
      </p:sp>
      <p:pic>
        <p:nvPicPr>
          <p:cNvPr id="5" name="Picture 4">
            <a:extLst>
              <a:ext uri="{FF2B5EF4-FFF2-40B4-BE49-F238E27FC236}">
                <a16:creationId xmlns:a16="http://schemas.microsoft.com/office/drawing/2014/main" id="{8BE9B07A-0A21-4E0E-8FF2-06B9224BAF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436" y="5778000"/>
            <a:ext cx="987428" cy="1080000"/>
          </a:xfrm>
          <a:prstGeom prst="rect">
            <a:avLst/>
          </a:prstGeom>
        </p:spPr>
      </p:pic>
    </p:spTree>
    <p:extLst>
      <p:ext uri="{BB962C8B-B14F-4D97-AF65-F5344CB8AC3E}">
        <p14:creationId xmlns:p14="http://schemas.microsoft.com/office/powerpoint/2010/main" val="3306610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1353E703-A0BB-426D-891D-C2E02B0E920E}"/>
              </a:ext>
            </a:extLst>
          </p:cNvPr>
          <p:cNvSpPr>
            <a:spLocks noGrp="1"/>
          </p:cNvSpPr>
          <p:nvPr>
            <p:ph idx="1"/>
          </p:nvPr>
        </p:nvSpPr>
        <p:spPr>
          <a:xfrm>
            <a:off x="643150" y="1511166"/>
            <a:ext cx="11194889" cy="4574840"/>
          </a:xfrm>
        </p:spPr>
        <p:txBody>
          <a:bodyPr/>
          <a:lstStyle/>
          <a:p>
            <a:pPr marL="457200" indent="-457200">
              <a:buClr>
                <a:srgbClr val="034EA2"/>
              </a:buClr>
              <a:buFont typeface="+mj-lt"/>
              <a:buAutoNum type="arabicPeriod" startAt="9"/>
            </a:pPr>
            <a:r>
              <a:rPr lang="en-GB" sz="2200" b="1" dirty="0">
                <a:latin typeface="Arial" panose="020B0604020202020204" pitchFamily="34" charset="0"/>
                <a:cs typeface="Arial" panose="020B0604020202020204" pitchFamily="34" charset="0"/>
              </a:rPr>
              <a:t>Involve transport workers and their representatives in designing new rostering systems</a:t>
            </a:r>
          </a:p>
          <a:p>
            <a:pPr marL="457200" indent="-457200">
              <a:buClr>
                <a:srgbClr val="034EA2"/>
              </a:buClr>
              <a:buFont typeface="+mj-lt"/>
              <a:buAutoNum type="arabicPeriod" startAt="9"/>
            </a:pPr>
            <a:endParaRPr lang="en-GB" sz="1100" b="1" dirty="0">
              <a:latin typeface="Arial" panose="020B0604020202020204" pitchFamily="34" charset="0"/>
              <a:cs typeface="Arial" panose="020B0604020202020204" pitchFamily="34" charset="0"/>
            </a:endParaRPr>
          </a:p>
          <a:p>
            <a:pPr marL="457200" indent="-457200">
              <a:buClr>
                <a:srgbClr val="034EA2"/>
              </a:buClr>
              <a:buFont typeface="+mj-lt"/>
              <a:buAutoNum type="arabicPeriod" startAt="9"/>
            </a:pPr>
            <a:r>
              <a:rPr lang="en-GB" sz="2200" b="1" dirty="0">
                <a:latin typeface="Arial" panose="020B0604020202020204" pitchFamily="34" charset="0"/>
                <a:cs typeface="Arial" panose="020B0604020202020204" pitchFamily="34" charset="0"/>
              </a:rPr>
              <a:t>Assess the staff scheduling and rostering system currently in place to understand whether it still meets the needs of the transport workforce</a:t>
            </a:r>
          </a:p>
          <a:p>
            <a:pPr marL="457200" indent="-457200">
              <a:buClr>
                <a:srgbClr val="034EA2"/>
              </a:buClr>
              <a:buFont typeface="+mj-lt"/>
              <a:buAutoNum type="arabicPeriod" startAt="9"/>
            </a:pPr>
            <a:endParaRPr lang="en-GB" sz="1050" b="1" dirty="0">
              <a:latin typeface="Arial" panose="020B0604020202020204" pitchFamily="34" charset="0"/>
              <a:cs typeface="Arial" panose="020B0604020202020204" pitchFamily="34" charset="0"/>
            </a:endParaRPr>
          </a:p>
          <a:p>
            <a:pPr marL="457200" indent="-457200">
              <a:buClr>
                <a:srgbClr val="034EA2"/>
              </a:buClr>
              <a:buFont typeface="+mj-lt"/>
              <a:buAutoNum type="arabicPeriod" startAt="9"/>
            </a:pPr>
            <a:r>
              <a:rPr lang="en-GB" sz="2200" b="1" dirty="0">
                <a:latin typeface="Arial" panose="020B0604020202020204" pitchFamily="34" charset="0"/>
                <a:cs typeface="Arial" panose="020B0604020202020204" pitchFamily="34" charset="0"/>
              </a:rPr>
              <a:t>Plan and prepare implementation of staff and scheduling practices in transport carefully and properly</a:t>
            </a:r>
          </a:p>
          <a:p>
            <a:pPr marL="457200" indent="-457200">
              <a:buClr>
                <a:srgbClr val="034EA2"/>
              </a:buClr>
              <a:buFont typeface="+mj-lt"/>
              <a:buAutoNum type="arabicPeriod" startAt="9"/>
            </a:pPr>
            <a:endParaRPr lang="en-GB" sz="1100" b="1" dirty="0">
              <a:latin typeface="Arial" panose="020B0604020202020204" pitchFamily="34" charset="0"/>
              <a:cs typeface="Arial" panose="020B0604020202020204" pitchFamily="34" charset="0"/>
            </a:endParaRPr>
          </a:p>
          <a:p>
            <a:pPr marL="457200" indent="-457200">
              <a:buClr>
                <a:srgbClr val="034EA2"/>
              </a:buClr>
              <a:buFont typeface="+mj-lt"/>
              <a:buAutoNum type="arabicPeriod" startAt="9"/>
            </a:pPr>
            <a:r>
              <a:rPr lang="en-GB" sz="2200" b="1" dirty="0">
                <a:latin typeface="Arial" panose="020B0604020202020204" pitchFamily="34" charset="0"/>
                <a:cs typeface="Arial" panose="020B0604020202020204" pitchFamily="34" charset="0"/>
              </a:rPr>
              <a:t>Learn from good staff scheduling and rostering practices in transport and incorporate elements that best fit the situation</a:t>
            </a:r>
          </a:p>
          <a:p>
            <a:pPr marL="0" indent="0">
              <a:buNone/>
            </a:pPr>
            <a:r>
              <a:rPr lang="en-GB" dirty="0"/>
              <a:t>        </a:t>
            </a:r>
          </a:p>
        </p:txBody>
      </p:sp>
      <p:sp>
        <p:nvSpPr>
          <p:cNvPr id="2" name="Title 1"/>
          <p:cNvSpPr>
            <a:spLocks noGrp="1"/>
          </p:cNvSpPr>
          <p:nvPr>
            <p:ph type="title"/>
          </p:nvPr>
        </p:nvSpPr>
        <p:spPr>
          <a:xfrm>
            <a:off x="970722" y="482860"/>
            <a:ext cx="10515600" cy="855052"/>
          </a:xfrm>
        </p:spPr>
        <p:txBody>
          <a:bodyPr/>
          <a:lstStyle/>
          <a:p>
            <a:r>
              <a:rPr lang="en-GB" dirty="0"/>
              <a:t>Recommendations for employers and employers’ organisations</a:t>
            </a:r>
          </a:p>
        </p:txBody>
      </p:sp>
      <p:pic>
        <p:nvPicPr>
          <p:cNvPr id="4" name="Picture 3">
            <a:extLst>
              <a:ext uri="{FF2B5EF4-FFF2-40B4-BE49-F238E27FC236}">
                <a16:creationId xmlns:a16="http://schemas.microsoft.com/office/drawing/2014/main" id="{9F616737-8668-44CA-8587-EF2671C701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436" y="5778000"/>
            <a:ext cx="987428" cy="1080000"/>
          </a:xfrm>
          <a:prstGeom prst="rect">
            <a:avLst/>
          </a:prstGeom>
        </p:spPr>
      </p:pic>
    </p:spTree>
    <p:extLst>
      <p:ext uri="{BB962C8B-B14F-4D97-AF65-F5344CB8AC3E}">
        <p14:creationId xmlns:p14="http://schemas.microsoft.com/office/powerpoint/2010/main" val="3262580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1353E703-A0BB-426D-891D-C2E02B0E920E}"/>
              </a:ext>
            </a:extLst>
          </p:cNvPr>
          <p:cNvSpPr>
            <a:spLocks noGrp="1"/>
          </p:cNvSpPr>
          <p:nvPr>
            <p:ph idx="1"/>
          </p:nvPr>
        </p:nvSpPr>
        <p:spPr>
          <a:xfrm>
            <a:off x="643150" y="1771047"/>
            <a:ext cx="11194889" cy="4314959"/>
          </a:xfrm>
        </p:spPr>
        <p:txBody>
          <a:bodyPr/>
          <a:lstStyle/>
          <a:p>
            <a:pPr marL="457200" indent="-457200">
              <a:buClr>
                <a:srgbClr val="034EA2"/>
              </a:buClr>
              <a:buFont typeface="+mj-lt"/>
              <a:buAutoNum type="arabicPeriod" startAt="13"/>
            </a:pPr>
            <a:r>
              <a:rPr lang="en-GB" sz="2200" b="1" dirty="0">
                <a:latin typeface="Arial" panose="020B0604020202020204" pitchFamily="34" charset="0"/>
                <a:cs typeface="Arial" panose="020B0604020202020204" pitchFamily="34" charset="0"/>
              </a:rPr>
              <a:t>Harness technology to meet the needs of both the transport company and its workers</a:t>
            </a:r>
          </a:p>
          <a:p>
            <a:pPr marL="457200" indent="-457200">
              <a:buClr>
                <a:srgbClr val="034EA2"/>
              </a:buClr>
              <a:buFont typeface="+mj-lt"/>
              <a:buAutoNum type="arabicPeriod" startAt="13"/>
            </a:pPr>
            <a:endParaRPr lang="en-GB" sz="2200" b="1" dirty="0">
              <a:latin typeface="Arial" panose="020B0604020202020204" pitchFamily="34" charset="0"/>
              <a:cs typeface="Arial" panose="020B0604020202020204" pitchFamily="34" charset="0"/>
            </a:endParaRPr>
          </a:p>
          <a:p>
            <a:pPr marL="457200" indent="-457200">
              <a:buClr>
                <a:srgbClr val="034EA2"/>
              </a:buClr>
              <a:buFont typeface="+mj-lt"/>
              <a:buAutoNum type="arabicPeriod" startAt="13"/>
            </a:pPr>
            <a:r>
              <a:rPr lang="en-GB" sz="2200" b="1" dirty="0">
                <a:latin typeface="Arial" panose="020B0604020202020204" pitchFamily="34" charset="0"/>
                <a:cs typeface="Arial" panose="020B0604020202020204" pitchFamily="34" charset="0"/>
              </a:rPr>
              <a:t>Devise training to keep up with technological developments in transport</a:t>
            </a:r>
          </a:p>
          <a:p>
            <a:pPr marL="457200" indent="-457200">
              <a:buClr>
                <a:srgbClr val="034EA2"/>
              </a:buClr>
              <a:buFont typeface="+mj-lt"/>
              <a:buAutoNum type="arabicPeriod" startAt="13"/>
            </a:pPr>
            <a:endParaRPr lang="en-GB" sz="2200" b="1" dirty="0">
              <a:latin typeface="Arial" panose="020B0604020202020204" pitchFamily="34" charset="0"/>
              <a:cs typeface="Arial" panose="020B0604020202020204" pitchFamily="34" charset="0"/>
            </a:endParaRPr>
          </a:p>
          <a:p>
            <a:pPr marL="457200" indent="-457200">
              <a:buClr>
                <a:srgbClr val="034EA2"/>
              </a:buClr>
              <a:buFont typeface="+mj-lt"/>
              <a:buAutoNum type="arabicPeriod" startAt="13"/>
            </a:pPr>
            <a:r>
              <a:rPr lang="en-GB" sz="2200" b="1" dirty="0">
                <a:latin typeface="Arial" panose="020B0604020202020204" pitchFamily="34" charset="0"/>
                <a:cs typeface="Arial" panose="020B0604020202020204" pitchFamily="34" charset="0"/>
              </a:rPr>
              <a:t>Design crisis-resilient staff scheduling and rostering practices in transport</a:t>
            </a:r>
          </a:p>
          <a:p>
            <a:pPr marL="0" indent="0">
              <a:buNone/>
            </a:pPr>
            <a:r>
              <a:rPr lang="en-GB" dirty="0"/>
              <a:t>        </a:t>
            </a:r>
          </a:p>
        </p:txBody>
      </p:sp>
      <p:sp>
        <p:nvSpPr>
          <p:cNvPr id="2" name="Title 1"/>
          <p:cNvSpPr>
            <a:spLocks noGrp="1"/>
          </p:cNvSpPr>
          <p:nvPr>
            <p:ph type="title"/>
          </p:nvPr>
        </p:nvSpPr>
        <p:spPr>
          <a:xfrm>
            <a:off x="970722" y="482860"/>
            <a:ext cx="10515600" cy="1009056"/>
          </a:xfrm>
        </p:spPr>
        <p:txBody>
          <a:bodyPr/>
          <a:lstStyle/>
          <a:p>
            <a:r>
              <a:rPr lang="en-GB" dirty="0"/>
              <a:t>Recommendations for employers and employers’ organisations</a:t>
            </a:r>
          </a:p>
        </p:txBody>
      </p:sp>
      <p:pic>
        <p:nvPicPr>
          <p:cNvPr id="4" name="Picture 3">
            <a:extLst>
              <a:ext uri="{FF2B5EF4-FFF2-40B4-BE49-F238E27FC236}">
                <a16:creationId xmlns:a16="http://schemas.microsoft.com/office/drawing/2014/main" id="{9F616737-8668-44CA-8587-EF2671C701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436" y="5778000"/>
            <a:ext cx="987428" cy="1080000"/>
          </a:xfrm>
          <a:prstGeom prst="rect">
            <a:avLst/>
          </a:prstGeom>
        </p:spPr>
      </p:pic>
    </p:spTree>
    <p:extLst>
      <p:ext uri="{BB962C8B-B14F-4D97-AF65-F5344CB8AC3E}">
        <p14:creationId xmlns:p14="http://schemas.microsoft.com/office/powerpoint/2010/main" val="2491860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F77B84-1E22-44D6-AF20-4C39DE2509C3}"/>
              </a:ext>
            </a:extLst>
          </p:cNvPr>
          <p:cNvSpPr>
            <a:spLocks noGrp="1"/>
          </p:cNvSpPr>
          <p:nvPr>
            <p:ph idx="1"/>
          </p:nvPr>
        </p:nvSpPr>
        <p:spPr>
          <a:xfrm>
            <a:off x="838199" y="1825625"/>
            <a:ext cx="10905699" cy="4199790"/>
          </a:xfrm>
        </p:spPr>
        <p:txBody>
          <a:bodyPr/>
          <a:lstStyle/>
          <a:p>
            <a:pPr marL="625475" indent="-625475">
              <a:buFont typeface="+mj-lt"/>
              <a:buAutoNum type="arabicPeriod" startAt="16"/>
            </a:pPr>
            <a:r>
              <a:rPr lang="en-GB" sz="2200" b="1" dirty="0"/>
              <a:t>Develop information, advice and guidance for member organisations in transport</a:t>
            </a:r>
          </a:p>
          <a:p>
            <a:pPr marL="625475" indent="-625475">
              <a:buFont typeface="+mj-lt"/>
              <a:buAutoNum type="arabicPeriod" startAt="16"/>
            </a:pPr>
            <a:endParaRPr lang="en-GB" sz="1400" b="1" dirty="0"/>
          </a:p>
          <a:p>
            <a:pPr marL="625475" indent="-625475">
              <a:buFont typeface="+mj-lt"/>
              <a:buAutoNum type="arabicPeriod" startAt="16"/>
            </a:pPr>
            <a:r>
              <a:rPr lang="en-GB" sz="2200" b="1" dirty="0"/>
              <a:t>Showcase good practices of rostering and staff scheduling in transport</a:t>
            </a:r>
          </a:p>
          <a:p>
            <a:pPr marL="625475" indent="-625475">
              <a:buFont typeface="+mj-lt"/>
              <a:buAutoNum type="arabicPeriod" startAt="16"/>
            </a:pPr>
            <a:endParaRPr lang="en-GB" sz="1400" b="1" dirty="0"/>
          </a:p>
          <a:p>
            <a:pPr marL="625475" indent="-625475">
              <a:buFont typeface="+mj-lt"/>
              <a:buAutoNum type="arabicPeriod" startAt="16"/>
            </a:pPr>
            <a:r>
              <a:rPr lang="en-GB" sz="2200" b="1" dirty="0"/>
              <a:t>Compile and use information on the needs of the transport workforce</a:t>
            </a:r>
          </a:p>
          <a:p>
            <a:pPr marL="625475" indent="-625475">
              <a:buFont typeface="+mj-lt"/>
              <a:buAutoNum type="arabicPeriod" startAt="16"/>
            </a:pPr>
            <a:endParaRPr lang="en-GB" sz="1400" b="1" dirty="0"/>
          </a:p>
          <a:p>
            <a:pPr marL="625475" indent="-625475">
              <a:buFont typeface="+mj-lt"/>
              <a:buAutoNum type="arabicPeriod" startAt="16"/>
            </a:pPr>
            <a:r>
              <a:rPr lang="en-GB" sz="2200" b="1" dirty="0"/>
              <a:t>Promote a positive attitude in the transport sector towards new technology and upskilling</a:t>
            </a:r>
          </a:p>
        </p:txBody>
      </p:sp>
      <p:sp>
        <p:nvSpPr>
          <p:cNvPr id="3" name="Title 2">
            <a:extLst>
              <a:ext uri="{FF2B5EF4-FFF2-40B4-BE49-F238E27FC236}">
                <a16:creationId xmlns:a16="http://schemas.microsoft.com/office/drawing/2014/main" id="{FB094A47-AAB6-4253-96E2-8A9168016C10}"/>
              </a:ext>
            </a:extLst>
          </p:cNvPr>
          <p:cNvSpPr>
            <a:spLocks noGrp="1"/>
          </p:cNvSpPr>
          <p:nvPr>
            <p:ph type="title"/>
          </p:nvPr>
        </p:nvSpPr>
        <p:spPr>
          <a:xfrm>
            <a:off x="922595" y="367357"/>
            <a:ext cx="10515600" cy="912803"/>
          </a:xfrm>
        </p:spPr>
        <p:txBody>
          <a:bodyPr/>
          <a:lstStyle/>
          <a:p>
            <a:r>
              <a:rPr lang="en-GB" dirty="0"/>
              <a:t>Recommendations to workers’ organisations</a:t>
            </a:r>
          </a:p>
        </p:txBody>
      </p:sp>
    </p:spTree>
    <p:extLst>
      <p:ext uri="{BB962C8B-B14F-4D97-AF65-F5344CB8AC3E}">
        <p14:creationId xmlns:p14="http://schemas.microsoft.com/office/powerpoint/2010/main" val="1088030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a:t>Thank you</a:t>
            </a:r>
            <a:endParaRPr lang="en-GB" dirty="0"/>
          </a:p>
        </p:txBody>
      </p:sp>
      <p:sp>
        <p:nvSpPr>
          <p:cNvPr id="3" name="Subtitle 2"/>
          <p:cNvSpPr>
            <a:spLocks noGrp="1"/>
          </p:cNvSpPr>
          <p:nvPr>
            <p:ph type="subTitle" idx="1"/>
          </p:nvPr>
        </p:nvSpPr>
        <p:spPr>
          <a:xfrm>
            <a:off x="759575" y="4646435"/>
            <a:ext cx="8941016" cy="1853519"/>
          </a:xfrm>
        </p:spPr>
        <p:txBody>
          <a:bodyPr wrap="square" anchor="b" anchorCtr="0"/>
          <a:lstStyle/>
          <a:p>
            <a:r>
              <a:rPr lang="en-US" sz="1050" b="1" dirty="0"/>
              <a:t>© European Union 2020</a:t>
            </a:r>
          </a:p>
          <a:p>
            <a:r>
              <a:rPr lang="en-US" sz="1050" dirty="0"/>
              <a:t>Unless otherwise noted the reuse of this presentation is </a:t>
            </a:r>
            <a:r>
              <a:rPr lang="en-GB" sz="1050" dirty="0"/>
              <a:t>authorised</a:t>
            </a:r>
            <a:r>
              <a:rPr lang="en-US" sz="1050" dirty="0"/>
              <a:t> under the </a:t>
            </a:r>
            <a:r>
              <a:rPr lang="en-US" sz="1050" dirty="0">
                <a:hlinkClick r:id="rId3"/>
              </a:rPr>
              <a:t>CC BY 4.0 </a:t>
            </a:r>
            <a:r>
              <a:rPr lang="en-US" sz="1050" dirty="0"/>
              <a:t>license. For any use or reproduction of elements that are not owned by the EU, permission may need to be sought directly from the respective right holders.</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524" y="4858246"/>
            <a:ext cx="1023496" cy="358097"/>
          </a:xfrm>
          <a:prstGeom prst="rect">
            <a:avLst/>
          </a:prstGeom>
        </p:spPr>
      </p:pic>
    </p:spTree>
    <p:extLst>
      <p:ext uri="{BB962C8B-B14F-4D97-AF65-F5344CB8AC3E}">
        <p14:creationId xmlns:p14="http://schemas.microsoft.com/office/powerpoint/2010/main" val="4273619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70722" y="64800"/>
            <a:ext cx="10515600" cy="540001"/>
          </a:xfrm>
        </p:spPr>
        <p:txBody>
          <a:bodyPr/>
          <a:lstStyle/>
          <a:p>
            <a:r>
              <a:rPr lang="en-GB" dirty="0"/>
              <a:t>Methodology</a:t>
            </a:r>
          </a:p>
        </p:txBody>
      </p:sp>
      <p:pic>
        <p:nvPicPr>
          <p:cNvPr id="4" name="Picture 3">
            <a:extLst>
              <a:ext uri="{FF2B5EF4-FFF2-40B4-BE49-F238E27FC236}">
                <a16:creationId xmlns:a16="http://schemas.microsoft.com/office/drawing/2014/main" id="{6740E440-C673-46F7-8722-97EFF24BE5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922" y="604801"/>
            <a:ext cx="10668284" cy="5491161"/>
          </a:xfrm>
          <a:prstGeom prst="rect">
            <a:avLst/>
          </a:prstGeom>
        </p:spPr>
      </p:pic>
    </p:spTree>
    <p:extLst>
      <p:ext uri="{BB962C8B-B14F-4D97-AF65-F5344CB8AC3E}">
        <p14:creationId xmlns:p14="http://schemas.microsoft.com/office/powerpoint/2010/main" val="2122906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722" y="482860"/>
            <a:ext cx="10515600" cy="782357"/>
          </a:xfrm>
        </p:spPr>
        <p:txBody>
          <a:bodyPr/>
          <a:lstStyle/>
          <a:p>
            <a:r>
              <a:rPr lang="en-GB" dirty="0"/>
              <a:t>Results of the literature review, survey and interviews</a:t>
            </a:r>
          </a:p>
        </p:txBody>
      </p:sp>
      <p:sp>
        <p:nvSpPr>
          <p:cNvPr id="5" name="Content Placeholder 2">
            <a:extLst>
              <a:ext uri="{FF2B5EF4-FFF2-40B4-BE49-F238E27FC236}">
                <a16:creationId xmlns:a16="http://schemas.microsoft.com/office/drawing/2014/main" id="{77835DAD-ABFA-4470-97A4-3F5A9A70FC47}"/>
              </a:ext>
            </a:extLst>
          </p:cNvPr>
          <p:cNvSpPr txBox="1">
            <a:spLocks/>
          </p:cNvSpPr>
          <p:nvPr/>
        </p:nvSpPr>
        <p:spPr>
          <a:xfrm>
            <a:off x="1549400" y="1621917"/>
            <a:ext cx="10139149" cy="449283"/>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t>Results and findings</a:t>
            </a:r>
          </a:p>
        </p:txBody>
      </p:sp>
      <p:pic>
        <p:nvPicPr>
          <p:cNvPr id="6" name="Picture 5">
            <a:extLst>
              <a:ext uri="{FF2B5EF4-FFF2-40B4-BE49-F238E27FC236}">
                <a16:creationId xmlns:a16="http://schemas.microsoft.com/office/drawing/2014/main" id="{4D0583CB-3D28-42A9-B724-B28F521A86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467" y="1379735"/>
            <a:ext cx="824128" cy="824128"/>
          </a:xfrm>
          <a:prstGeom prst="rect">
            <a:avLst/>
          </a:prstGeom>
        </p:spPr>
      </p:pic>
      <p:sp>
        <p:nvSpPr>
          <p:cNvPr id="7" name="Content Placeholder 2">
            <a:extLst>
              <a:ext uri="{FF2B5EF4-FFF2-40B4-BE49-F238E27FC236}">
                <a16:creationId xmlns:a16="http://schemas.microsoft.com/office/drawing/2014/main" id="{1353E703-A0BB-426D-891D-C2E02B0E920E}"/>
              </a:ext>
            </a:extLst>
          </p:cNvPr>
          <p:cNvSpPr>
            <a:spLocks noGrp="1"/>
          </p:cNvSpPr>
          <p:nvPr>
            <p:ph idx="1"/>
          </p:nvPr>
        </p:nvSpPr>
        <p:spPr>
          <a:xfrm>
            <a:off x="775672" y="2318381"/>
            <a:ext cx="10905699" cy="4056758"/>
          </a:xfrm>
        </p:spPr>
        <p:txBody>
          <a:bodyPr/>
          <a:lstStyle/>
          <a:p>
            <a:pPr marL="269875" indent="-269875">
              <a:buFont typeface="Wingdings" panose="05000000000000000000" pitchFamily="2" charset="2"/>
              <a:buChar char="Ø"/>
            </a:pPr>
            <a:r>
              <a:rPr lang="en-GB" sz="1800" dirty="0">
                <a:solidFill>
                  <a:srgbClr val="4D4D4D"/>
                </a:solidFill>
                <a:latin typeface="Arial" panose="020B0604020202020204" pitchFamily="34" charset="0"/>
                <a:cs typeface="Arial" panose="020B0604020202020204" pitchFamily="34" charset="0"/>
              </a:rPr>
              <a:t>Generally, a lack of transport-specific studies, data and statistical data on staff scheduling and rostering practices; no comparative studies</a:t>
            </a:r>
          </a:p>
          <a:p>
            <a:pPr marL="269875" indent="-269875">
              <a:buFont typeface="Wingdings" panose="05000000000000000000" pitchFamily="2" charset="2"/>
              <a:buChar char="Ø"/>
            </a:pPr>
            <a:r>
              <a:rPr lang="en-GB" sz="1800" dirty="0">
                <a:solidFill>
                  <a:srgbClr val="4D4D4D"/>
                </a:solidFill>
                <a:latin typeface="Arial" panose="020B0604020202020204" pitchFamily="34" charset="0"/>
                <a:cs typeface="Arial" panose="020B0604020202020204" pitchFamily="34" charset="0"/>
              </a:rPr>
              <a:t>Limited knowledge of EU-level social partners and professional organisations about concrete practices at national, sector and company level</a:t>
            </a:r>
          </a:p>
          <a:p>
            <a:pPr marL="269875" indent="-269875">
              <a:buFont typeface="Wingdings" panose="05000000000000000000" pitchFamily="2" charset="2"/>
              <a:buChar char="Ø"/>
            </a:pPr>
            <a:r>
              <a:rPr lang="en-GB" sz="1800" dirty="0">
                <a:solidFill>
                  <a:srgbClr val="4D4D4D"/>
                </a:solidFill>
                <a:latin typeface="Arial" panose="020B0604020202020204" pitchFamily="34" charset="0"/>
                <a:cs typeface="Arial" panose="020B0604020202020204" pitchFamily="34" charset="0"/>
              </a:rPr>
              <a:t>By contrast, large body of literature and research on general employment and working conditions in transport, in particular as regards mobile staff</a:t>
            </a:r>
          </a:p>
          <a:p>
            <a:pPr marL="269875" indent="-269875">
              <a:buFont typeface="Wingdings" panose="05000000000000000000" pitchFamily="2" charset="2"/>
              <a:buChar char="Ø"/>
            </a:pPr>
            <a:r>
              <a:rPr lang="en-GB" sz="1800" dirty="0">
                <a:solidFill>
                  <a:srgbClr val="4D4D4D"/>
                </a:solidFill>
                <a:latin typeface="Arial" panose="020B0604020202020204" pitchFamily="34" charset="0"/>
                <a:cs typeface="Arial" panose="020B0604020202020204" pitchFamily="34" charset="0"/>
              </a:rPr>
              <a:t>From the cross-sectoral perspective, existing data shows significant varieties/gaps between countries as regards staff scheduling and rostering practices in the transport sector that aim to provide better work-life balance</a:t>
            </a:r>
          </a:p>
          <a:p>
            <a:pPr marL="269875" indent="-269875">
              <a:buFont typeface="Wingdings" panose="05000000000000000000" pitchFamily="2" charset="2"/>
              <a:buChar char="Ø"/>
            </a:pPr>
            <a:r>
              <a:rPr lang="en-GB" sz="1800" dirty="0">
                <a:solidFill>
                  <a:srgbClr val="4D4D4D"/>
                </a:solidFill>
                <a:latin typeface="Arial" panose="020B0604020202020204" pitchFamily="34" charset="0"/>
                <a:cs typeface="Arial" panose="020B0604020202020204" pitchFamily="34" charset="0"/>
              </a:rPr>
              <a:t>COVID-19 impact: growing uncertainty about future employment (needs); acceleration of mobile working and digital tools</a:t>
            </a:r>
          </a:p>
          <a:p>
            <a:pPr marL="0" indent="0">
              <a:buNone/>
            </a:pPr>
            <a:endParaRPr lang="en-GB" sz="2800" dirty="0">
              <a:solidFill>
                <a:prstClr val="black"/>
              </a:solidFill>
              <a:latin typeface="Arial" panose="020B0604020202020204" pitchFamily="34" charset="0"/>
              <a:cs typeface="Arial" panose="020B0604020202020204" pitchFamily="34" charset="0"/>
            </a:endParaRPr>
          </a:p>
          <a:p>
            <a:endParaRPr lang="en-GB" dirty="0">
              <a:solidFill>
                <a:prstClr val="black"/>
              </a:solidFill>
              <a:latin typeface="Arial" panose="020B0604020202020204" pitchFamily="34" charset="0"/>
              <a:cs typeface="Arial" panose="020B0604020202020204" pitchFamily="34" charset="0"/>
            </a:endParaRPr>
          </a:p>
          <a:p>
            <a:endParaRPr lang="en-GB" dirty="0">
              <a:solidFill>
                <a:prstClr val="black"/>
              </a:solidFill>
              <a:latin typeface="Arial" panose="020B0604020202020204" pitchFamily="34" charset="0"/>
              <a:cs typeface="Arial" panose="020B0604020202020204" pitchFamily="34" charset="0"/>
            </a:endParaRPr>
          </a:p>
          <a:p>
            <a:endParaRPr lang="en-GB" dirty="0">
              <a:solidFill>
                <a:srgbClr val="4D4D4D"/>
              </a:solidFill>
              <a:latin typeface="Arial" panose="020B0604020202020204" pitchFamily="34" charset="0"/>
              <a:cs typeface="Arial" panose="020B0604020202020204" pitchFamily="34" charset="0"/>
            </a:endParaRPr>
          </a:p>
          <a:p>
            <a:endParaRPr lang="en-GB" dirty="0">
              <a:solidFill>
                <a:srgbClr val="4D4D4D"/>
              </a:solidFill>
              <a:latin typeface="Arial" panose="020B0604020202020204" pitchFamily="34" charset="0"/>
              <a:cs typeface="Arial" panose="020B0604020202020204" pitchFamily="34" charset="0"/>
            </a:endParaRPr>
          </a:p>
          <a:p>
            <a:endParaRPr lang="en-GB" i="1" dirty="0"/>
          </a:p>
          <a:p>
            <a:pPr marL="0" indent="0">
              <a:buNone/>
            </a:pPr>
            <a:endParaRPr lang="en-GB" sz="1800" i="1" dirty="0"/>
          </a:p>
          <a:p>
            <a:endParaRPr lang="en-GB" sz="1800" i="1" dirty="0"/>
          </a:p>
          <a:p>
            <a:pPr marL="0" indent="0">
              <a:buNone/>
            </a:pPr>
            <a:r>
              <a:rPr lang="en-GB" dirty="0"/>
              <a:t>        </a:t>
            </a:r>
          </a:p>
        </p:txBody>
      </p:sp>
    </p:spTree>
    <p:extLst>
      <p:ext uri="{BB962C8B-B14F-4D97-AF65-F5344CB8AC3E}">
        <p14:creationId xmlns:p14="http://schemas.microsoft.com/office/powerpoint/2010/main" val="2471357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922" y="33275"/>
            <a:ext cx="10515600" cy="782357"/>
          </a:xfrm>
        </p:spPr>
        <p:txBody>
          <a:bodyPr/>
          <a:lstStyle/>
          <a:p>
            <a:r>
              <a:rPr lang="en-GB" dirty="0"/>
              <a:t>Roster typologies </a:t>
            </a:r>
            <a:r>
              <a:rPr lang="en-GB" dirty="0">
                <a:solidFill>
                  <a:srgbClr val="034EA2"/>
                </a:solidFill>
              </a:rPr>
              <a:t>by country clusters</a:t>
            </a:r>
          </a:p>
        </p:txBody>
      </p:sp>
      <p:graphicFrame>
        <p:nvGraphicFramePr>
          <p:cNvPr id="8" name="Inhaltsplatzhalter 2">
            <a:extLst>
              <a:ext uri="{FF2B5EF4-FFF2-40B4-BE49-F238E27FC236}">
                <a16:creationId xmlns:a16="http://schemas.microsoft.com/office/drawing/2014/main" id="{A4656835-5CFB-4136-AEE9-D610060BC888}"/>
              </a:ext>
            </a:extLst>
          </p:cNvPr>
          <p:cNvGraphicFramePr>
            <a:graphicFrameLocks/>
          </p:cNvGraphicFramePr>
          <p:nvPr>
            <p:extLst>
              <p:ext uri="{D42A27DB-BD31-4B8C-83A1-F6EECF244321}">
                <p14:modId xmlns:p14="http://schemas.microsoft.com/office/powerpoint/2010/main" val="1355339047"/>
              </p:ext>
            </p:extLst>
          </p:nvPr>
        </p:nvGraphicFramePr>
        <p:xfrm>
          <a:off x="905922" y="1677363"/>
          <a:ext cx="10515600" cy="4223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8" name="Picture 17">
            <a:extLst>
              <a:ext uri="{FF2B5EF4-FFF2-40B4-BE49-F238E27FC236}">
                <a16:creationId xmlns:a16="http://schemas.microsoft.com/office/drawing/2014/main" id="{02CA9B70-6ED8-4999-A9B0-838DDECD5B4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03409" y="820229"/>
            <a:ext cx="724562" cy="794231"/>
          </a:xfrm>
          <a:prstGeom prst="rect">
            <a:avLst/>
          </a:prstGeom>
        </p:spPr>
      </p:pic>
      <p:pic>
        <p:nvPicPr>
          <p:cNvPr id="20" name="Picture 19">
            <a:extLst>
              <a:ext uri="{FF2B5EF4-FFF2-40B4-BE49-F238E27FC236}">
                <a16:creationId xmlns:a16="http://schemas.microsoft.com/office/drawing/2014/main" id="{F360088C-C3F8-4A4C-A981-43F914F4D52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603947" y="822393"/>
            <a:ext cx="724562" cy="792067"/>
          </a:xfrm>
          <a:prstGeom prst="rect">
            <a:avLst/>
          </a:prstGeom>
        </p:spPr>
      </p:pic>
      <p:pic>
        <p:nvPicPr>
          <p:cNvPr id="21" name="Picture 20">
            <a:extLst>
              <a:ext uri="{FF2B5EF4-FFF2-40B4-BE49-F238E27FC236}">
                <a16:creationId xmlns:a16="http://schemas.microsoft.com/office/drawing/2014/main" id="{E50AB3F9-95B5-458D-B941-399AB8A1F18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369859" y="1048597"/>
            <a:ext cx="724562" cy="498550"/>
          </a:xfrm>
          <a:prstGeom prst="rect">
            <a:avLst/>
          </a:prstGeom>
        </p:spPr>
      </p:pic>
      <p:pic>
        <p:nvPicPr>
          <p:cNvPr id="22" name="Picture 21">
            <a:extLst>
              <a:ext uri="{FF2B5EF4-FFF2-40B4-BE49-F238E27FC236}">
                <a16:creationId xmlns:a16="http://schemas.microsoft.com/office/drawing/2014/main" id="{950674C8-2134-48DD-86B9-9029CF348324}"/>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836309" y="965304"/>
            <a:ext cx="724562" cy="642395"/>
          </a:xfrm>
          <a:prstGeom prst="rect">
            <a:avLst/>
          </a:prstGeom>
        </p:spPr>
      </p:pic>
    </p:spTree>
    <p:extLst>
      <p:ext uri="{BB962C8B-B14F-4D97-AF65-F5344CB8AC3E}">
        <p14:creationId xmlns:p14="http://schemas.microsoft.com/office/powerpoint/2010/main" val="408717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28" name="Group 127">
            <a:extLst>
              <a:ext uri="{FF2B5EF4-FFF2-40B4-BE49-F238E27FC236}">
                <a16:creationId xmlns:a16="http://schemas.microsoft.com/office/drawing/2014/main" id="{316E4841-D799-4A52-954F-3BACB7C6A891}"/>
              </a:ext>
            </a:extLst>
          </p:cNvPr>
          <p:cNvGrpSpPr/>
          <p:nvPr/>
        </p:nvGrpSpPr>
        <p:grpSpPr>
          <a:xfrm>
            <a:off x="1512163" y="211466"/>
            <a:ext cx="4514878" cy="6435068"/>
            <a:chOff x="3757722" y="1265217"/>
            <a:chExt cx="3563656" cy="5079288"/>
          </a:xfrm>
        </p:grpSpPr>
        <p:sp>
          <p:nvSpPr>
            <p:cNvPr id="27" name="Freeform 60"/>
            <p:cNvSpPr>
              <a:spLocks/>
            </p:cNvSpPr>
            <p:nvPr/>
          </p:nvSpPr>
          <p:spPr bwMode="auto">
            <a:xfrm>
              <a:off x="5508052" y="1493736"/>
              <a:ext cx="1012893" cy="2367947"/>
            </a:xfrm>
            <a:custGeom>
              <a:avLst/>
              <a:gdLst/>
              <a:ahLst/>
              <a:cxnLst>
                <a:cxn ang="0">
                  <a:pos x="16" y="1348"/>
                </a:cxn>
                <a:cxn ang="0">
                  <a:pos x="39" y="1406"/>
                </a:cxn>
                <a:cxn ang="0">
                  <a:pos x="65" y="1460"/>
                </a:cxn>
                <a:cxn ang="0">
                  <a:pos x="92" y="1509"/>
                </a:cxn>
                <a:cxn ang="0">
                  <a:pos x="77" y="1543"/>
                </a:cxn>
                <a:cxn ang="0">
                  <a:pos x="98" y="1574"/>
                </a:cxn>
                <a:cxn ang="0">
                  <a:pos x="94" y="1619"/>
                </a:cxn>
                <a:cxn ang="0">
                  <a:pos x="174" y="1598"/>
                </a:cxn>
                <a:cxn ang="0">
                  <a:pos x="197" y="1550"/>
                </a:cxn>
                <a:cxn ang="0">
                  <a:pos x="256" y="1552"/>
                </a:cxn>
                <a:cxn ang="0">
                  <a:pos x="290" y="1530"/>
                </a:cxn>
                <a:cxn ang="0">
                  <a:pos x="323" y="1440"/>
                </a:cxn>
                <a:cxn ang="0">
                  <a:pos x="291" y="1465"/>
                </a:cxn>
                <a:cxn ang="0">
                  <a:pos x="306" y="1384"/>
                </a:cxn>
                <a:cxn ang="0">
                  <a:pos x="313" y="1309"/>
                </a:cxn>
                <a:cxn ang="0">
                  <a:pos x="368" y="1274"/>
                </a:cxn>
                <a:cxn ang="0">
                  <a:pos x="405" y="1223"/>
                </a:cxn>
                <a:cxn ang="0">
                  <a:pos x="423" y="1177"/>
                </a:cxn>
                <a:cxn ang="0">
                  <a:pos x="411" y="1135"/>
                </a:cxn>
                <a:cxn ang="0">
                  <a:pos x="374" y="1103"/>
                </a:cxn>
                <a:cxn ang="0">
                  <a:pos x="335" y="1060"/>
                </a:cxn>
                <a:cxn ang="0">
                  <a:pos x="330" y="993"/>
                </a:cxn>
                <a:cxn ang="0">
                  <a:pos x="343" y="889"/>
                </a:cxn>
                <a:cxn ang="0">
                  <a:pos x="385" y="832"/>
                </a:cxn>
                <a:cxn ang="0">
                  <a:pos x="390" y="802"/>
                </a:cxn>
                <a:cxn ang="0">
                  <a:pos x="466" y="744"/>
                </a:cxn>
                <a:cxn ang="0">
                  <a:pos x="529" y="678"/>
                </a:cxn>
                <a:cxn ang="0">
                  <a:pos x="535" y="588"/>
                </a:cxn>
                <a:cxn ang="0">
                  <a:pos x="570" y="518"/>
                </a:cxn>
                <a:cxn ang="0">
                  <a:pos x="603" y="480"/>
                </a:cxn>
                <a:cxn ang="0">
                  <a:pos x="665" y="465"/>
                </a:cxn>
                <a:cxn ang="0">
                  <a:pos x="684" y="410"/>
                </a:cxn>
                <a:cxn ang="0">
                  <a:pos x="669" y="276"/>
                </a:cxn>
                <a:cxn ang="0">
                  <a:pos x="664" y="221"/>
                </a:cxn>
                <a:cxn ang="0">
                  <a:pos x="642" y="140"/>
                </a:cxn>
                <a:cxn ang="0">
                  <a:pos x="591" y="84"/>
                </a:cxn>
                <a:cxn ang="0">
                  <a:pos x="525" y="28"/>
                </a:cxn>
                <a:cxn ang="0">
                  <a:pos x="485" y="12"/>
                </a:cxn>
                <a:cxn ang="0">
                  <a:pos x="478" y="95"/>
                </a:cxn>
                <a:cxn ang="0">
                  <a:pos x="379" y="78"/>
                </a:cxn>
                <a:cxn ang="0">
                  <a:pos x="349" y="151"/>
                </a:cxn>
                <a:cxn ang="0">
                  <a:pos x="288" y="188"/>
                </a:cxn>
                <a:cxn ang="0">
                  <a:pos x="267" y="249"/>
                </a:cxn>
                <a:cxn ang="0">
                  <a:pos x="250" y="327"/>
                </a:cxn>
                <a:cxn ang="0">
                  <a:pos x="178" y="415"/>
                </a:cxn>
                <a:cxn ang="0">
                  <a:pos x="174" y="490"/>
                </a:cxn>
                <a:cxn ang="0">
                  <a:pos x="151" y="582"/>
                </a:cxn>
                <a:cxn ang="0">
                  <a:pos x="155" y="665"/>
                </a:cxn>
                <a:cxn ang="0">
                  <a:pos x="76" y="696"/>
                </a:cxn>
                <a:cxn ang="0">
                  <a:pos x="46" y="775"/>
                </a:cxn>
                <a:cxn ang="0">
                  <a:pos x="45" y="822"/>
                </a:cxn>
                <a:cxn ang="0">
                  <a:pos x="54" y="944"/>
                </a:cxn>
                <a:cxn ang="0">
                  <a:pos x="90" y="1011"/>
                </a:cxn>
                <a:cxn ang="0">
                  <a:pos x="61" y="1039"/>
                </a:cxn>
                <a:cxn ang="0">
                  <a:pos x="70" y="1128"/>
                </a:cxn>
                <a:cxn ang="0">
                  <a:pos x="36" y="1187"/>
                </a:cxn>
                <a:cxn ang="0">
                  <a:pos x="16" y="1270"/>
                </a:cxn>
              </a:cxnLst>
              <a:rect l="0" t="0" r="r" b="b"/>
              <a:pathLst>
                <a:path w="696" h="1628">
                  <a:moveTo>
                    <a:pt x="2" y="1255"/>
                  </a:moveTo>
                  <a:cubicBezTo>
                    <a:pt x="1" y="1264"/>
                    <a:pt x="0" y="1275"/>
                    <a:pt x="2" y="1284"/>
                  </a:cubicBezTo>
                  <a:cubicBezTo>
                    <a:pt x="3" y="1292"/>
                    <a:pt x="5" y="1298"/>
                    <a:pt x="4" y="1306"/>
                  </a:cubicBezTo>
                  <a:cubicBezTo>
                    <a:pt x="4" y="1308"/>
                    <a:pt x="4" y="1310"/>
                    <a:pt x="5" y="1312"/>
                  </a:cubicBezTo>
                  <a:cubicBezTo>
                    <a:pt x="6" y="1314"/>
                    <a:pt x="8" y="1315"/>
                    <a:pt x="9" y="1317"/>
                  </a:cubicBezTo>
                  <a:cubicBezTo>
                    <a:pt x="10" y="1319"/>
                    <a:pt x="9" y="1321"/>
                    <a:pt x="8" y="1324"/>
                  </a:cubicBezTo>
                  <a:cubicBezTo>
                    <a:pt x="8" y="1327"/>
                    <a:pt x="8" y="1330"/>
                    <a:pt x="8" y="1333"/>
                  </a:cubicBezTo>
                  <a:cubicBezTo>
                    <a:pt x="9" y="1339"/>
                    <a:pt x="14" y="1342"/>
                    <a:pt x="16" y="1348"/>
                  </a:cubicBezTo>
                  <a:cubicBezTo>
                    <a:pt x="18" y="1350"/>
                    <a:pt x="19" y="1357"/>
                    <a:pt x="20" y="1359"/>
                  </a:cubicBezTo>
                  <a:cubicBezTo>
                    <a:pt x="20" y="1357"/>
                    <a:pt x="20" y="1356"/>
                    <a:pt x="21" y="1354"/>
                  </a:cubicBezTo>
                  <a:cubicBezTo>
                    <a:pt x="23" y="1353"/>
                    <a:pt x="30" y="1355"/>
                    <a:pt x="32" y="1356"/>
                  </a:cubicBezTo>
                  <a:cubicBezTo>
                    <a:pt x="36" y="1358"/>
                    <a:pt x="33" y="1360"/>
                    <a:pt x="30" y="1361"/>
                  </a:cubicBezTo>
                  <a:cubicBezTo>
                    <a:pt x="28" y="1362"/>
                    <a:pt x="27" y="1362"/>
                    <a:pt x="27" y="1365"/>
                  </a:cubicBezTo>
                  <a:cubicBezTo>
                    <a:pt x="25" y="1372"/>
                    <a:pt x="27" y="1379"/>
                    <a:pt x="31" y="1384"/>
                  </a:cubicBezTo>
                  <a:cubicBezTo>
                    <a:pt x="34" y="1388"/>
                    <a:pt x="34" y="1394"/>
                    <a:pt x="35" y="1398"/>
                  </a:cubicBezTo>
                  <a:cubicBezTo>
                    <a:pt x="36" y="1401"/>
                    <a:pt x="37" y="1404"/>
                    <a:pt x="39" y="1406"/>
                  </a:cubicBezTo>
                  <a:cubicBezTo>
                    <a:pt x="40" y="1407"/>
                    <a:pt x="40" y="1407"/>
                    <a:pt x="41" y="1407"/>
                  </a:cubicBezTo>
                  <a:cubicBezTo>
                    <a:pt x="43" y="1408"/>
                    <a:pt x="44" y="1410"/>
                    <a:pt x="47" y="1410"/>
                  </a:cubicBezTo>
                  <a:cubicBezTo>
                    <a:pt x="48" y="1415"/>
                    <a:pt x="49" y="1420"/>
                    <a:pt x="49" y="1425"/>
                  </a:cubicBezTo>
                  <a:cubicBezTo>
                    <a:pt x="51" y="1426"/>
                    <a:pt x="54" y="1426"/>
                    <a:pt x="55" y="1427"/>
                  </a:cubicBezTo>
                  <a:cubicBezTo>
                    <a:pt x="57" y="1429"/>
                    <a:pt x="56" y="1432"/>
                    <a:pt x="57" y="1434"/>
                  </a:cubicBezTo>
                  <a:cubicBezTo>
                    <a:pt x="57" y="1438"/>
                    <a:pt x="59" y="1441"/>
                    <a:pt x="60" y="1445"/>
                  </a:cubicBezTo>
                  <a:cubicBezTo>
                    <a:pt x="61" y="1448"/>
                    <a:pt x="60" y="1452"/>
                    <a:pt x="62" y="1455"/>
                  </a:cubicBezTo>
                  <a:cubicBezTo>
                    <a:pt x="63" y="1457"/>
                    <a:pt x="64" y="1459"/>
                    <a:pt x="65" y="1460"/>
                  </a:cubicBezTo>
                  <a:cubicBezTo>
                    <a:pt x="67" y="1462"/>
                    <a:pt x="67" y="1464"/>
                    <a:pt x="68" y="1466"/>
                  </a:cubicBezTo>
                  <a:cubicBezTo>
                    <a:pt x="70" y="1470"/>
                    <a:pt x="73" y="1474"/>
                    <a:pt x="75" y="1479"/>
                  </a:cubicBezTo>
                  <a:cubicBezTo>
                    <a:pt x="75" y="1474"/>
                    <a:pt x="79" y="1474"/>
                    <a:pt x="81" y="1478"/>
                  </a:cubicBezTo>
                  <a:cubicBezTo>
                    <a:pt x="82" y="1479"/>
                    <a:pt x="82" y="1483"/>
                    <a:pt x="83" y="1484"/>
                  </a:cubicBezTo>
                  <a:cubicBezTo>
                    <a:pt x="83" y="1487"/>
                    <a:pt x="83" y="1490"/>
                    <a:pt x="85" y="1493"/>
                  </a:cubicBezTo>
                  <a:cubicBezTo>
                    <a:pt x="86" y="1495"/>
                    <a:pt x="88" y="1497"/>
                    <a:pt x="89" y="1498"/>
                  </a:cubicBezTo>
                  <a:cubicBezTo>
                    <a:pt x="91" y="1501"/>
                    <a:pt x="89" y="1500"/>
                    <a:pt x="91" y="1500"/>
                  </a:cubicBezTo>
                  <a:cubicBezTo>
                    <a:pt x="91" y="1503"/>
                    <a:pt x="90" y="1507"/>
                    <a:pt x="92" y="1509"/>
                  </a:cubicBezTo>
                  <a:cubicBezTo>
                    <a:pt x="93" y="1510"/>
                    <a:pt x="101" y="1514"/>
                    <a:pt x="97" y="1517"/>
                  </a:cubicBezTo>
                  <a:cubicBezTo>
                    <a:pt x="93" y="1512"/>
                    <a:pt x="87" y="1515"/>
                    <a:pt x="85" y="1521"/>
                  </a:cubicBezTo>
                  <a:cubicBezTo>
                    <a:pt x="84" y="1523"/>
                    <a:pt x="84" y="1525"/>
                    <a:pt x="85" y="1527"/>
                  </a:cubicBezTo>
                  <a:cubicBezTo>
                    <a:pt x="86" y="1531"/>
                    <a:pt x="95" y="1535"/>
                    <a:pt x="92" y="1540"/>
                  </a:cubicBezTo>
                  <a:cubicBezTo>
                    <a:pt x="90" y="1540"/>
                    <a:pt x="87" y="1541"/>
                    <a:pt x="85" y="1540"/>
                  </a:cubicBezTo>
                  <a:cubicBezTo>
                    <a:pt x="82" y="1539"/>
                    <a:pt x="83" y="1537"/>
                    <a:pt x="82" y="1534"/>
                  </a:cubicBezTo>
                  <a:cubicBezTo>
                    <a:pt x="81" y="1533"/>
                    <a:pt x="76" y="1535"/>
                    <a:pt x="75" y="1537"/>
                  </a:cubicBezTo>
                  <a:cubicBezTo>
                    <a:pt x="74" y="1539"/>
                    <a:pt x="76" y="1541"/>
                    <a:pt x="77" y="1543"/>
                  </a:cubicBezTo>
                  <a:cubicBezTo>
                    <a:pt x="78" y="1545"/>
                    <a:pt x="79" y="1547"/>
                    <a:pt x="81" y="1549"/>
                  </a:cubicBezTo>
                  <a:cubicBezTo>
                    <a:pt x="82" y="1550"/>
                    <a:pt x="83" y="1551"/>
                    <a:pt x="83" y="1551"/>
                  </a:cubicBezTo>
                  <a:cubicBezTo>
                    <a:pt x="84" y="1553"/>
                    <a:pt x="85" y="1554"/>
                    <a:pt x="86" y="1555"/>
                  </a:cubicBezTo>
                  <a:cubicBezTo>
                    <a:pt x="88" y="1556"/>
                    <a:pt x="92" y="1554"/>
                    <a:pt x="91" y="1558"/>
                  </a:cubicBezTo>
                  <a:cubicBezTo>
                    <a:pt x="90" y="1560"/>
                    <a:pt x="88" y="1559"/>
                    <a:pt x="88" y="1562"/>
                  </a:cubicBezTo>
                  <a:cubicBezTo>
                    <a:pt x="87" y="1563"/>
                    <a:pt x="88" y="1566"/>
                    <a:pt x="89" y="1568"/>
                  </a:cubicBezTo>
                  <a:cubicBezTo>
                    <a:pt x="90" y="1570"/>
                    <a:pt x="88" y="1569"/>
                    <a:pt x="91" y="1571"/>
                  </a:cubicBezTo>
                  <a:cubicBezTo>
                    <a:pt x="93" y="1572"/>
                    <a:pt x="96" y="1573"/>
                    <a:pt x="98" y="1574"/>
                  </a:cubicBezTo>
                  <a:cubicBezTo>
                    <a:pt x="104" y="1578"/>
                    <a:pt x="99" y="1583"/>
                    <a:pt x="98" y="1589"/>
                  </a:cubicBezTo>
                  <a:cubicBezTo>
                    <a:pt x="98" y="1591"/>
                    <a:pt x="98" y="1594"/>
                    <a:pt x="99" y="1596"/>
                  </a:cubicBezTo>
                  <a:cubicBezTo>
                    <a:pt x="100" y="1598"/>
                    <a:pt x="101" y="1598"/>
                    <a:pt x="102" y="1601"/>
                  </a:cubicBezTo>
                  <a:cubicBezTo>
                    <a:pt x="103" y="1606"/>
                    <a:pt x="98" y="1606"/>
                    <a:pt x="94" y="1606"/>
                  </a:cubicBezTo>
                  <a:cubicBezTo>
                    <a:pt x="91" y="1606"/>
                    <a:pt x="89" y="1605"/>
                    <a:pt x="88" y="1609"/>
                  </a:cubicBezTo>
                  <a:cubicBezTo>
                    <a:pt x="87" y="1611"/>
                    <a:pt x="87" y="1615"/>
                    <a:pt x="89" y="1617"/>
                  </a:cubicBezTo>
                  <a:cubicBezTo>
                    <a:pt x="90" y="1617"/>
                    <a:pt x="91" y="1617"/>
                    <a:pt x="92" y="1617"/>
                  </a:cubicBezTo>
                  <a:cubicBezTo>
                    <a:pt x="93" y="1617"/>
                    <a:pt x="93" y="1618"/>
                    <a:pt x="94" y="1619"/>
                  </a:cubicBezTo>
                  <a:cubicBezTo>
                    <a:pt x="95" y="1620"/>
                    <a:pt x="99" y="1620"/>
                    <a:pt x="100" y="1621"/>
                  </a:cubicBezTo>
                  <a:cubicBezTo>
                    <a:pt x="107" y="1623"/>
                    <a:pt x="114" y="1624"/>
                    <a:pt x="121" y="1626"/>
                  </a:cubicBezTo>
                  <a:cubicBezTo>
                    <a:pt x="123" y="1627"/>
                    <a:pt x="125" y="1628"/>
                    <a:pt x="127" y="1627"/>
                  </a:cubicBezTo>
                  <a:cubicBezTo>
                    <a:pt x="131" y="1626"/>
                    <a:pt x="133" y="1624"/>
                    <a:pt x="138" y="1624"/>
                  </a:cubicBezTo>
                  <a:cubicBezTo>
                    <a:pt x="143" y="1624"/>
                    <a:pt x="148" y="1625"/>
                    <a:pt x="153" y="1624"/>
                  </a:cubicBezTo>
                  <a:cubicBezTo>
                    <a:pt x="157" y="1624"/>
                    <a:pt x="160" y="1622"/>
                    <a:pt x="163" y="1619"/>
                  </a:cubicBezTo>
                  <a:cubicBezTo>
                    <a:pt x="167" y="1616"/>
                    <a:pt x="172" y="1611"/>
                    <a:pt x="173" y="1606"/>
                  </a:cubicBezTo>
                  <a:cubicBezTo>
                    <a:pt x="174" y="1605"/>
                    <a:pt x="174" y="1599"/>
                    <a:pt x="174" y="1598"/>
                  </a:cubicBezTo>
                  <a:cubicBezTo>
                    <a:pt x="173" y="1595"/>
                    <a:pt x="172" y="1595"/>
                    <a:pt x="170" y="1594"/>
                  </a:cubicBezTo>
                  <a:cubicBezTo>
                    <a:pt x="166" y="1592"/>
                    <a:pt x="162" y="1591"/>
                    <a:pt x="164" y="1585"/>
                  </a:cubicBezTo>
                  <a:cubicBezTo>
                    <a:pt x="165" y="1581"/>
                    <a:pt x="168" y="1577"/>
                    <a:pt x="171" y="1575"/>
                  </a:cubicBezTo>
                  <a:cubicBezTo>
                    <a:pt x="174" y="1572"/>
                    <a:pt x="179" y="1572"/>
                    <a:pt x="180" y="1568"/>
                  </a:cubicBezTo>
                  <a:cubicBezTo>
                    <a:pt x="181" y="1566"/>
                    <a:pt x="180" y="1564"/>
                    <a:pt x="180" y="1562"/>
                  </a:cubicBezTo>
                  <a:cubicBezTo>
                    <a:pt x="180" y="1560"/>
                    <a:pt x="183" y="1553"/>
                    <a:pt x="185" y="1553"/>
                  </a:cubicBezTo>
                  <a:cubicBezTo>
                    <a:pt x="185" y="1556"/>
                    <a:pt x="196" y="1562"/>
                    <a:pt x="198" y="1559"/>
                  </a:cubicBezTo>
                  <a:cubicBezTo>
                    <a:pt x="200" y="1556"/>
                    <a:pt x="195" y="1553"/>
                    <a:pt x="197" y="1550"/>
                  </a:cubicBezTo>
                  <a:cubicBezTo>
                    <a:pt x="199" y="1547"/>
                    <a:pt x="203" y="1547"/>
                    <a:pt x="206" y="1546"/>
                  </a:cubicBezTo>
                  <a:cubicBezTo>
                    <a:pt x="206" y="1545"/>
                    <a:pt x="206" y="1545"/>
                    <a:pt x="207" y="1545"/>
                  </a:cubicBezTo>
                  <a:cubicBezTo>
                    <a:pt x="208" y="1545"/>
                    <a:pt x="209" y="1545"/>
                    <a:pt x="209" y="1545"/>
                  </a:cubicBezTo>
                  <a:cubicBezTo>
                    <a:pt x="212" y="1545"/>
                    <a:pt x="213" y="1545"/>
                    <a:pt x="216" y="1544"/>
                  </a:cubicBezTo>
                  <a:cubicBezTo>
                    <a:pt x="220" y="1543"/>
                    <a:pt x="224" y="1543"/>
                    <a:pt x="228" y="1542"/>
                  </a:cubicBezTo>
                  <a:cubicBezTo>
                    <a:pt x="233" y="1540"/>
                    <a:pt x="236" y="1539"/>
                    <a:pt x="240" y="1544"/>
                  </a:cubicBezTo>
                  <a:cubicBezTo>
                    <a:pt x="243" y="1549"/>
                    <a:pt x="243" y="1556"/>
                    <a:pt x="250" y="1554"/>
                  </a:cubicBezTo>
                  <a:cubicBezTo>
                    <a:pt x="252" y="1554"/>
                    <a:pt x="254" y="1553"/>
                    <a:pt x="256" y="1552"/>
                  </a:cubicBezTo>
                  <a:cubicBezTo>
                    <a:pt x="257" y="1552"/>
                    <a:pt x="259" y="1553"/>
                    <a:pt x="261" y="1552"/>
                  </a:cubicBezTo>
                  <a:cubicBezTo>
                    <a:pt x="261" y="1550"/>
                    <a:pt x="263" y="1548"/>
                    <a:pt x="264" y="1546"/>
                  </a:cubicBezTo>
                  <a:cubicBezTo>
                    <a:pt x="265" y="1545"/>
                    <a:pt x="267" y="1543"/>
                    <a:pt x="268" y="1540"/>
                  </a:cubicBezTo>
                  <a:cubicBezTo>
                    <a:pt x="270" y="1536"/>
                    <a:pt x="272" y="1533"/>
                    <a:pt x="274" y="1529"/>
                  </a:cubicBezTo>
                  <a:cubicBezTo>
                    <a:pt x="276" y="1524"/>
                    <a:pt x="277" y="1519"/>
                    <a:pt x="278" y="1515"/>
                  </a:cubicBezTo>
                  <a:cubicBezTo>
                    <a:pt x="279" y="1512"/>
                    <a:pt x="282" y="1502"/>
                    <a:pt x="286" y="1502"/>
                  </a:cubicBezTo>
                  <a:cubicBezTo>
                    <a:pt x="289" y="1503"/>
                    <a:pt x="289" y="1512"/>
                    <a:pt x="290" y="1515"/>
                  </a:cubicBezTo>
                  <a:cubicBezTo>
                    <a:pt x="291" y="1520"/>
                    <a:pt x="291" y="1524"/>
                    <a:pt x="290" y="1530"/>
                  </a:cubicBezTo>
                  <a:cubicBezTo>
                    <a:pt x="290" y="1533"/>
                    <a:pt x="288" y="1543"/>
                    <a:pt x="290" y="1545"/>
                  </a:cubicBezTo>
                  <a:cubicBezTo>
                    <a:pt x="292" y="1543"/>
                    <a:pt x="294" y="1541"/>
                    <a:pt x="295" y="1539"/>
                  </a:cubicBezTo>
                  <a:cubicBezTo>
                    <a:pt x="296" y="1536"/>
                    <a:pt x="296" y="1533"/>
                    <a:pt x="297" y="1530"/>
                  </a:cubicBezTo>
                  <a:cubicBezTo>
                    <a:pt x="298" y="1524"/>
                    <a:pt x="300" y="1520"/>
                    <a:pt x="301" y="1514"/>
                  </a:cubicBezTo>
                  <a:cubicBezTo>
                    <a:pt x="303" y="1507"/>
                    <a:pt x="306" y="1500"/>
                    <a:pt x="309" y="1493"/>
                  </a:cubicBezTo>
                  <a:cubicBezTo>
                    <a:pt x="313" y="1485"/>
                    <a:pt x="317" y="1476"/>
                    <a:pt x="320" y="1467"/>
                  </a:cubicBezTo>
                  <a:cubicBezTo>
                    <a:pt x="321" y="1462"/>
                    <a:pt x="322" y="1456"/>
                    <a:pt x="323" y="1451"/>
                  </a:cubicBezTo>
                  <a:cubicBezTo>
                    <a:pt x="323" y="1448"/>
                    <a:pt x="323" y="1444"/>
                    <a:pt x="323" y="1440"/>
                  </a:cubicBezTo>
                  <a:cubicBezTo>
                    <a:pt x="323" y="1438"/>
                    <a:pt x="324" y="1430"/>
                    <a:pt x="320" y="1433"/>
                  </a:cubicBezTo>
                  <a:cubicBezTo>
                    <a:pt x="318" y="1434"/>
                    <a:pt x="317" y="1439"/>
                    <a:pt x="316" y="1441"/>
                  </a:cubicBezTo>
                  <a:cubicBezTo>
                    <a:pt x="315" y="1444"/>
                    <a:pt x="314" y="1446"/>
                    <a:pt x="312" y="1449"/>
                  </a:cubicBezTo>
                  <a:cubicBezTo>
                    <a:pt x="310" y="1454"/>
                    <a:pt x="308" y="1458"/>
                    <a:pt x="306" y="1462"/>
                  </a:cubicBezTo>
                  <a:cubicBezTo>
                    <a:pt x="304" y="1465"/>
                    <a:pt x="303" y="1469"/>
                    <a:pt x="303" y="1473"/>
                  </a:cubicBezTo>
                  <a:cubicBezTo>
                    <a:pt x="302" y="1475"/>
                    <a:pt x="302" y="1480"/>
                    <a:pt x="300" y="1482"/>
                  </a:cubicBezTo>
                  <a:cubicBezTo>
                    <a:pt x="299" y="1483"/>
                    <a:pt x="294" y="1486"/>
                    <a:pt x="293" y="1485"/>
                  </a:cubicBezTo>
                  <a:cubicBezTo>
                    <a:pt x="289" y="1484"/>
                    <a:pt x="290" y="1469"/>
                    <a:pt x="291" y="1465"/>
                  </a:cubicBezTo>
                  <a:cubicBezTo>
                    <a:pt x="292" y="1460"/>
                    <a:pt x="293" y="1456"/>
                    <a:pt x="293" y="1451"/>
                  </a:cubicBezTo>
                  <a:cubicBezTo>
                    <a:pt x="292" y="1450"/>
                    <a:pt x="292" y="1449"/>
                    <a:pt x="292" y="1447"/>
                  </a:cubicBezTo>
                  <a:cubicBezTo>
                    <a:pt x="292" y="1444"/>
                    <a:pt x="293" y="1440"/>
                    <a:pt x="295" y="1437"/>
                  </a:cubicBezTo>
                  <a:cubicBezTo>
                    <a:pt x="297" y="1435"/>
                    <a:pt x="299" y="1436"/>
                    <a:pt x="300" y="1433"/>
                  </a:cubicBezTo>
                  <a:cubicBezTo>
                    <a:pt x="301" y="1430"/>
                    <a:pt x="301" y="1426"/>
                    <a:pt x="302" y="1423"/>
                  </a:cubicBezTo>
                  <a:cubicBezTo>
                    <a:pt x="302" y="1414"/>
                    <a:pt x="301" y="1406"/>
                    <a:pt x="302" y="1397"/>
                  </a:cubicBezTo>
                  <a:cubicBezTo>
                    <a:pt x="303" y="1394"/>
                    <a:pt x="303" y="1391"/>
                    <a:pt x="304" y="1388"/>
                  </a:cubicBezTo>
                  <a:cubicBezTo>
                    <a:pt x="304" y="1387"/>
                    <a:pt x="305" y="1386"/>
                    <a:pt x="306" y="1384"/>
                  </a:cubicBezTo>
                  <a:cubicBezTo>
                    <a:pt x="306" y="1382"/>
                    <a:pt x="306" y="1379"/>
                    <a:pt x="307" y="1376"/>
                  </a:cubicBezTo>
                  <a:cubicBezTo>
                    <a:pt x="308" y="1369"/>
                    <a:pt x="310" y="1363"/>
                    <a:pt x="309" y="1356"/>
                  </a:cubicBezTo>
                  <a:cubicBezTo>
                    <a:pt x="309" y="1353"/>
                    <a:pt x="308" y="1349"/>
                    <a:pt x="309" y="1345"/>
                  </a:cubicBezTo>
                  <a:cubicBezTo>
                    <a:pt x="310" y="1341"/>
                    <a:pt x="317" y="1337"/>
                    <a:pt x="312" y="1332"/>
                  </a:cubicBezTo>
                  <a:cubicBezTo>
                    <a:pt x="310" y="1329"/>
                    <a:pt x="308" y="1330"/>
                    <a:pt x="309" y="1326"/>
                  </a:cubicBezTo>
                  <a:cubicBezTo>
                    <a:pt x="309" y="1325"/>
                    <a:pt x="310" y="1322"/>
                    <a:pt x="311" y="1321"/>
                  </a:cubicBezTo>
                  <a:cubicBezTo>
                    <a:pt x="313" y="1318"/>
                    <a:pt x="318" y="1317"/>
                    <a:pt x="316" y="1313"/>
                  </a:cubicBezTo>
                  <a:cubicBezTo>
                    <a:pt x="315" y="1311"/>
                    <a:pt x="313" y="1310"/>
                    <a:pt x="313" y="1309"/>
                  </a:cubicBezTo>
                  <a:cubicBezTo>
                    <a:pt x="312" y="1307"/>
                    <a:pt x="314" y="1306"/>
                    <a:pt x="314" y="1304"/>
                  </a:cubicBezTo>
                  <a:cubicBezTo>
                    <a:pt x="316" y="1300"/>
                    <a:pt x="315" y="1298"/>
                    <a:pt x="319" y="1298"/>
                  </a:cubicBezTo>
                  <a:cubicBezTo>
                    <a:pt x="322" y="1297"/>
                    <a:pt x="323" y="1297"/>
                    <a:pt x="325" y="1296"/>
                  </a:cubicBezTo>
                  <a:cubicBezTo>
                    <a:pt x="328" y="1294"/>
                    <a:pt x="330" y="1290"/>
                    <a:pt x="333" y="1288"/>
                  </a:cubicBezTo>
                  <a:cubicBezTo>
                    <a:pt x="336" y="1285"/>
                    <a:pt x="342" y="1286"/>
                    <a:pt x="346" y="1283"/>
                  </a:cubicBezTo>
                  <a:cubicBezTo>
                    <a:pt x="351" y="1280"/>
                    <a:pt x="352" y="1271"/>
                    <a:pt x="357" y="1268"/>
                  </a:cubicBezTo>
                  <a:cubicBezTo>
                    <a:pt x="357" y="1271"/>
                    <a:pt x="357" y="1277"/>
                    <a:pt x="361" y="1278"/>
                  </a:cubicBezTo>
                  <a:cubicBezTo>
                    <a:pt x="363" y="1278"/>
                    <a:pt x="367" y="1275"/>
                    <a:pt x="368" y="1274"/>
                  </a:cubicBezTo>
                  <a:cubicBezTo>
                    <a:pt x="369" y="1271"/>
                    <a:pt x="367" y="1267"/>
                    <a:pt x="368" y="1264"/>
                  </a:cubicBezTo>
                  <a:cubicBezTo>
                    <a:pt x="376" y="1264"/>
                    <a:pt x="387" y="1267"/>
                    <a:pt x="393" y="1262"/>
                  </a:cubicBezTo>
                  <a:cubicBezTo>
                    <a:pt x="394" y="1262"/>
                    <a:pt x="394" y="1260"/>
                    <a:pt x="395" y="1260"/>
                  </a:cubicBezTo>
                  <a:cubicBezTo>
                    <a:pt x="397" y="1259"/>
                    <a:pt x="399" y="1258"/>
                    <a:pt x="401" y="1257"/>
                  </a:cubicBezTo>
                  <a:cubicBezTo>
                    <a:pt x="403" y="1256"/>
                    <a:pt x="409" y="1254"/>
                    <a:pt x="407" y="1250"/>
                  </a:cubicBezTo>
                  <a:cubicBezTo>
                    <a:pt x="403" y="1249"/>
                    <a:pt x="399" y="1250"/>
                    <a:pt x="395" y="1248"/>
                  </a:cubicBezTo>
                  <a:cubicBezTo>
                    <a:pt x="395" y="1240"/>
                    <a:pt x="386" y="1235"/>
                    <a:pt x="388" y="1226"/>
                  </a:cubicBezTo>
                  <a:cubicBezTo>
                    <a:pt x="392" y="1225"/>
                    <a:pt x="407" y="1233"/>
                    <a:pt x="405" y="1223"/>
                  </a:cubicBezTo>
                  <a:cubicBezTo>
                    <a:pt x="398" y="1220"/>
                    <a:pt x="389" y="1218"/>
                    <a:pt x="392" y="1208"/>
                  </a:cubicBezTo>
                  <a:cubicBezTo>
                    <a:pt x="393" y="1204"/>
                    <a:pt x="401" y="1205"/>
                    <a:pt x="405" y="1206"/>
                  </a:cubicBezTo>
                  <a:cubicBezTo>
                    <a:pt x="412" y="1207"/>
                    <a:pt x="408" y="1204"/>
                    <a:pt x="410" y="1199"/>
                  </a:cubicBezTo>
                  <a:cubicBezTo>
                    <a:pt x="411" y="1196"/>
                    <a:pt x="411" y="1196"/>
                    <a:pt x="414" y="1195"/>
                  </a:cubicBezTo>
                  <a:cubicBezTo>
                    <a:pt x="416" y="1194"/>
                    <a:pt x="420" y="1194"/>
                    <a:pt x="423" y="1192"/>
                  </a:cubicBezTo>
                  <a:cubicBezTo>
                    <a:pt x="425" y="1190"/>
                    <a:pt x="426" y="1190"/>
                    <a:pt x="424" y="1187"/>
                  </a:cubicBezTo>
                  <a:cubicBezTo>
                    <a:pt x="424" y="1186"/>
                    <a:pt x="422" y="1185"/>
                    <a:pt x="421" y="1185"/>
                  </a:cubicBezTo>
                  <a:cubicBezTo>
                    <a:pt x="421" y="1183"/>
                    <a:pt x="422" y="1178"/>
                    <a:pt x="423" y="1177"/>
                  </a:cubicBezTo>
                  <a:cubicBezTo>
                    <a:pt x="425" y="1176"/>
                    <a:pt x="428" y="1178"/>
                    <a:pt x="430" y="1176"/>
                  </a:cubicBezTo>
                  <a:cubicBezTo>
                    <a:pt x="434" y="1174"/>
                    <a:pt x="433" y="1169"/>
                    <a:pt x="432" y="1166"/>
                  </a:cubicBezTo>
                  <a:cubicBezTo>
                    <a:pt x="431" y="1163"/>
                    <a:pt x="430" y="1161"/>
                    <a:pt x="428" y="1159"/>
                  </a:cubicBezTo>
                  <a:cubicBezTo>
                    <a:pt x="427" y="1159"/>
                    <a:pt x="426" y="1158"/>
                    <a:pt x="426" y="1157"/>
                  </a:cubicBezTo>
                  <a:cubicBezTo>
                    <a:pt x="422" y="1155"/>
                    <a:pt x="419" y="1155"/>
                    <a:pt x="417" y="1151"/>
                  </a:cubicBezTo>
                  <a:cubicBezTo>
                    <a:pt x="416" y="1148"/>
                    <a:pt x="417" y="1145"/>
                    <a:pt x="416" y="1143"/>
                  </a:cubicBezTo>
                  <a:cubicBezTo>
                    <a:pt x="416" y="1142"/>
                    <a:pt x="414" y="1141"/>
                    <a:pt x="413" y="1140"/>
                  </a:cubicBezTo>
                  <a:cubicBezTo>
                    <a:pt x="412" y="1139"/>
                    <a:pt x="412" y="1137"/>
                    <a:pt x="411" y="1135"/>
                  </a:cubicBezTo>
                  <a:cubicBezTo>
                    <a:pt x="410" y="1134"/>
                    <a:pt x="408" y="1134"/>
                    <a:pt x="408" y="1133"/>
                  </a:cubicBezTo>
                  <a:cubicBezTo>
                    <a:pt x="407" y="1131"/>
                    <a:pt x="408" y="1127"/>
                    <a:pt x="407" y="1125"/>
                  </a:cubicBezTo>
                  <a:cubicBezTo>
                    <a:pt x="407" y="1122"/>
                    <a:pt x="406" y="1122"/>
                    <a:pt x="404" y="1120"/>
                  </a:cubicBezTo>
                  <a:cubicBezTo>
                    <a:pt x="403" y="1119"/>
                    <a:pt x="400" y="1118"/>
                    <a:pt x="399" y="1117"/>
                  </a:cubicBezTo>
                  <a:cubicBezTo>
                    <a:pt x="399" y="1116"/>
                    <a:pt x="399" y="1114"/>
                    <a:pt x="399" y="1113"/>
                  </a:cubicBezTo>
                  <a:cubicBezTo>
                    <a:pt x="398" y="1108"/>
                    <a:pt x="394" y="1099"/>
                    <a:pt x="389" y="1098"/>
                  </a:cubicBezTo>
                  <a:cubicBezTo>
                    <a:pt x="389" y="1102"/>
                    <a:pt x="390" y="1109"/>
                    <a:pt x="385" y="1110"/>
                  </a:cubicBezTo>
                  <a:cubicBezTo>
                    <a:pt x="381" y="1111"/>
                    <a:pt x="377" y="1106"/>
                    <a:pt x="374" y="1103"/>
                  </a:cubicBezTo>
                  <a:cubicBezTo>
                    <a:pt x="371" y="1099"/>
                    <a:pt x="368" y="1096"/>
                    <a:pt x="366" y="1091"/>
                  </a:cubicBezTo>
                  <a:cubicBezTo>
                    <a:pt x="365" y="1089"/>
                    <a:pt x="364" y="1087"/>
                    <a:pt x="361" y="1088"/>
                  </a:cubicBezTo>
                  <a:cubicBezTo>
                    <a:pt x="361" y="1089"/>
                    <a:pt x="361" y="1093"/>
                    <a:pt x="360" y="1094"/>
                  </a:cubicBezTo>
                  <a:cubicBezTo>
                    <a:pt x="357" y="1095"/>
                    <a:pt x="354" y="1089"/>
                    <a:pt x="353" y="1088"/>
                  </a:cubicBezTo>
                  <a:cubicBezTo>
                    <a:pt x="351" y="1084"/>
                    <a:pt x="353" y="1083"/>
                    <a:pt x="348" y="1083"/>
                  </a:cubicBezTo>
                  <a:cubicBezTo>
                    <a:pt x="344" y="1083"/>
                    <a:pt x="338" y="1081"/>
                    <a:pt x="336" y="1076"/>
                  </a:cubicBezTo>
                  <a:cubicBezTo>
                    <a:pt x="334" y="1070"/>
                    <a:pt x="341" y="1072"/>
                    <a:pt x="341" y="1068"/>
                  </a:cubicBezTo>
                  <a:cubicBezTo>
                    <a:pt x="341" y="1064"/>
                    <a:pt x="336" y="1063"/>
                    <a:pt x="335" y="1060"/>
                  </a:cubicBezTo>
                  <a:cubicBezTo>
                    <a:pt x="334" y="1057"/>
                    <a:pt x="334" y="1054"/>
                    <a:pt x="334" y="1051"/>
                  </a:cubicBezTo>
                  <a:cubicBezTo>
                    <a:pt x="334" y="1047"/>
                    <a:pt x="333" y="1044"/>
                    <a:pt x="332" y="1041"/>
                  </a:cubicBezTo>
                  <a:cubicBezTo>
                    <a:pt x="331" y="1040"/>
                    <a:pt x="331" y="1040"/>
                    <a:pt x="330" y="1039"/>
                  </a:cubicBezTo>
                  <a:cubicBezTo>
                    <a:pt x="330" y="1038"/>
                    <a:pt x="330" y="1037"/>
                    <a:pt x="330" y="1036"/>
                  </a:cubicBezTo>
                  <a:cubicBezTo>
                    <a:pt x="330" y="1034"/>
                    <a:pt x="330" y="1032"/>
                    <a:pt x="330" y="1029"/>
                  </a:cubicBezTo>
                  <a:cubicBezTo>
                    <a:pt x="330" y="1024"/>
                    <a:pt x="330" y="1018"/>
                    <a:pt x="330" y="1013"/>
                  </a:cubicBezTo>
                  <a:cubicBezTo>
                    <a:pt x="330" y="1009"/>
                    <a:pt x="330" y="1006"/>
                    <a:pt x="329" y="1003"/>
                  </a:cubicBezTo>
                  <a:cubicBezTo>
                    <a:pt x="329" y="1000"/>
                    <a:pt x="330" y="996"/>
                    <a:pt x="330" y="993"/>
                  </a:cubicBezTo>
                  <a:cubicBezTo>
                    <a:pt x="331" y="988"/>
                    <a:pt x="330" y="983"/>
                    <a:pt x="330" y="979"/>
                  </a:cubicBezTo>
                  <a:cubicBezTo>
                    <a:pt x="330" y="977"/>
                    <a:pt x="330" y="974"/>
                    <a:pt x="330" y="973"/>
                  </a:cubicBezTo>
                  <a:cubicBezTo>
                    <a:pt x="331" y="969"/>
                    <a:pt x="336" y="969"/>
                    <a:pt x="338" y="966"/>
                  </a:cubicBezTo>
                  <a:cubicBezTo>
                    <a:pt x="343" y="960"/>
                    <a:pt x="342" y="946"/>
                    <a:pt x="342" y="938"/>
                  </a:cubicBezTo>
                  <a:cubicBezTo>
                    <a:pt x="342" y="930"/>
                    <a:pt x="340" y="920"/>
                    <a:pt x="342" y="912"/>
                  </a:cubicBezTo>
                  <a:cubicBezTo>
                    <a:pt x="343" y="909"/>
                    <a:pt x="344" y="907"/>
                    <a:pt x="344" y="903"/>
                  </a:cubicBezTo>
                  <a:cubicBezTo>
                    <a:pt x="344" y="901"/>
                    <a:pt x="343" y="899"/>
                    <a:pt x="342" y="897"/>
                  </a:cubicBezTo>
                  <a:cubicBezTo>
                    <a:pt x="342" y="895"/>
                    <a:pt x="342" y="890"/>
                    <a:pt x="343" y="889"/>
                  </a:cubicBezTo>
                  <a:cubicBezTo>
                    <a:pt x="345" y="887"/>
                    <a:pt x="350" y="888"/>
                    <a:pt x="352" y="888"/>
                  </a:cubicBezTo>
                  <a:cubicBezTo>
                    <a:pt x="356" y="887"/>
                    <a:pt x="356" y="886"/>
                    <a:pt x="358" y="882"/>
                  </a:cubicBezTo>
                  <a:cubicBezTo>
                    <a:pt x="360" y="877"/>
                    <a:pt x="362" y="872"/>
                    <a:pt x="365" y="867"/>
                  </a:cubicBezTo>
                  <a:cubicBezTo>
                    <a:pt x="365" y="865"/>
                    <a:pt x="366" y="861"/>
                    <a:pt x="368" y="860"/>
                  </a:cubicBezTo>
                  <a:cubicBezTo>
                    <a:pt x="368" y="859"/>
                    <a:pt x="369" y="859"/>
                    <a:pt x="370" y="858"/>
                  </a:cubicBezTo>
                  <a:cubicBezTo>
                    <a:pt x="372" y="857"/>
                    <a:pt x="374" y="853"/>
                    <a:pt x="374" y="851"/>
                  </a:cubicBezTo>
                  <a:cubicBezTo>
                    <a:pt x="375" y="848"/>
                    <a:pt x="375" y="845"/>
                    <a:pt x="377" y="841"/>
                  </a:cubicBezTo>
                  <a:cubicBezTo>
                    <a:pt x="378" y="839"/>
                    <a:pt x="382" y="834"/>
                    <a:pt x="385" y="832"/>
                  </a:cubicBezTo>
                  <a:cubicBezTo>
                    <a:pt x="387" y="832"/>
                    <a:pt x="388" y="833"/>
                    <a:pt x="389" y="832"/>
                  </a:cubicBezTo>
                  <a:cubicBezTo>
                    <a:pt x="389" y="831"/>
                    <a:pt x="391" y="828"/>
                    <a:pt x="391" y="827"/>
                  </a:cubicBezTo>
                  <a:cubicBezTo>
                    <a:pt x="392" y="825"/>
                    <a:pt x="393" y="822"/>
                    <a:pt x="393" y="819"/>
                  </a:cubicBezTo>
                  <a:cubicBezTo>
                    <a:pt x="393" y="817"/>
                    <a:pt x="391" y="815"/>
                    <a:pt x="392" y="812"/>
                  </a:cubicBezTo>
                  <a:cubicBezTo>
                    <a:pt x="392" y="811"/>
                    <a:pt x="393" y="812"/>
                    <a:pt x="393" y="811"/>
                  </a:cubicBezTo>
                  <a:cubicBezTo>
                    <a:pt x="393" y="809"/>
                    <a:pt x="393" y="809"/>
                    <a:pt x="393" y="808"/>
                  </a:cubicBezTo>
                  <a:cubicBezTo>
                    <a:pt x="392" y="806"/>
                    <a:pt x="392" y="804"/>
                    <a:pt x="391" y="803"/>
                  </a:cubicBezTo>
                  <a:cubicBezTo>
                    <a:pt x="391" y="802"/>
                    <a:pt x="390" y="802"/>
                    <a:pt x="390" y="802"/>
                  </a:cubicBezTo>
                  <a:cubicBezTo>
                    <a:pt x="395" y="801"/>
                    <a:pt x="400" y="800"/>
                    <a:pt x="404" y="798"/>
                  </a:cubicBezTo>
                  <a:cubicBezTo>
                    <a:pt x="407" y="796"/>
                    <a:pt x="407" y="795"/>
                    <a:pt x="409" y="793"/>
                  </a:cubicBezTo>
                  <a:cubicBezTo>
                    <a:pt x="415" y="783"/>
                    <a:pt x="422" y="775"/>
                    <a:pt x="431" y="768"/>
                  </a:cubicBezTo>
                  <a:cubicBezTo>
                    <a:pt x="434" y="766"/>
                    <a:pt x="437" y="764"/>
                    <a:pt x="440" y="761"/>
                  </a:cubicBezTo>
                  <a:cubicBezTo>
                    <a:pt x="443" y="759"/>
                    <a:pt x="445" y="756"/>
                    <a:pt x="448" y="753"/>
                  </a:cubicBezTo>
                  <a:cubicBezTo>
                    <a:pt x="451" y="750"/>
                    <a:pt x="452" y="750"/>
                    <a:pt x="456" y="752"/>
                  </a:cubicBezTo>
                  <a:cubicBezTo>
                    <a:pt x="458" y="752"/>
                    <a:pt x="459" y="753"/>
                    <a:pt x="461" y="753"/>
                  </a:cubicBezTo>
                  <a:cubicBezTo>
                    <a:pt x="464" y="752"/>
                    <a:pt x="464" y="746"/>
                    <a:pt x="466" y="744"/>
                  </a:cubicBezTo>
                  <a:cubicBezTo>
                    <a:pt x="471" y="740"/>
                    <a:pt x="476" y="739"/>
                    <a:pt x="481" y="736"/>
                  </a:cubicBezTo>
                  <a:cubicBezTo>
                    <a:pt x="484" y="735"/>
                    <a:pt x="487" y="731"/>
                    <a:pt x="490" y="730"/>
                  </a:cubicBezTo>
                  <a:cubicBezTo>
                    <a:pt x="493" y="729"/>
                    <a:pt x="497" y="731"/>
                    <a:pt x="500" y="732"/>
                  </a:cubicBezTo>
                  <a:cubicBezTo>
                    <a:pt x="503" y="732"/>
                    <a:pt x="507" y="732"/>
                    <a:pt x="510" y="732"/>
                  </a:cubicBezTo>
                  <a:cubicBezTo>
                    <a:pt x="513" y="732"/>
                    <a:pt x="514" y="733"/>
                    <a:pt x="515" y="729"/>
                  </a:cubicBezTo>
                  <a:cubicBezTo>
                    <a:pt x="517" y="725"/>
                    <a:pt x="518" y="719"/>
                    <a:pt x="518" y="715"/>
                  </a:cubicBezTo>
                  <a:cubicBezTo>
                    <a:pt x="519" y="706"/>
                    <a:pt x="520" y="697"/>
                    <a:pt x="523" y="689"/>
                  </a:cubicBezTo>
                  <a:cubicBezTo>
                    <a:pt x="525" y="685"/>
                    <a:pt x="527" y="681"/>
                    <a:pt x="529" y="678"/>
                  </a:cubicBezTo>
                  <a:cubicBezTo>
                    <a:pt x="530" y="675"/>
                    <a:pt x="530" y="672"/>
                    <a:pt x="532" y="670"/>
                  </a:cubicBezTo>
                  <a:cubicBezTo>
                    <a:pt x="533" y="668"/>
                    <a:pt x="535" y="667"/>
                    <a:pt x="536" y="665"/>
                  </a:cubicBezTo>
                  <a:cubicBezTo>
                    <a:pt x="538" y="663"/>
                    <a:pt x="538" y="661"/>
                    <a:pt x="540" y="659"/>
                  </a:cubicBezTo>
                  <a:cubicBezTo>
                    <a:pt x="544" y="655"/>
                    <a:pt x="548" y="651"/>
                    <a:pt x="552" y="647"/>
                  </a:cubicBezTo>
                  <a:cubicBezTo>
                    <a:pt x="557" y="641"/>
                    <a:pt x="556" y="634"/>
                    <a:pt x="554" y="627"/>
                  </a:cubicBezTo>
                  <a:cubicBezTo>
                    <a:pt x="553" y="624"/>
                    <a:pt x="551" y="618"/>
                    <a:pt x="547" y="619"/>
                  </a:cubicBezTo>
                  <a:cubicBezTo>
                    <a:pt x="546" y="612"/>
                    <a:pt x="540" y="605"/>
                    <a:pt x="537" y="599"/>
                  </a:cubicBezTo>
                  <a:cubicBezTo>
                    <a:pt x="536" y="595"/>
                    <a:pt x="535" y="592"/>
                    <a:pt x="535" y="588"/>
                  </a:cubicBezTo>
                  <a:cubicBezTo>
                    <a:pt x="536" y="581"/>
                    <a:pt x="541" y="575"/>
                    <a:pt x="544" y="569"/>
                  </a:cubicBezTo>
                  <a:cubicBezTo>
                    <a:pt x="546" y="566"/>
                    <a:pt x="551" y="563"/>
                    <a:pt x="551" y="559"/>
                  </a:cubicBezTo>
                  <a:cubicBezTo>
                    <a:pt x="552" y="558"/>
                    <a:pt x="551" y="556"/>
                    <a:pt x="552" y="555"/>
                  </a:cubicBezTo>
                  <a:cubicBezTo>
                    <a:pt x="552" y="551"/>
                    <a:pt x="553" y="547"/>
                    <a:pt x="554" y="543"/>
                  </a:cubicBezTo>
                  <a:cubicBezTo>
                    <a:pt x="556" y="540"/>
                    <a:pt x="558" y="537"/>
                    <a:pt x="558" y="533"/>
                  </a:cubicBezTo>
                  <a:cubicBezTo>
                    <a:pt x="558" y="531"/>
                    <a:pt x="558" y="529"/>
                    <a:pt x="559" y="527"/>
                  </a:cubicBezTo>
                  <a:cubicBezTo>
                    <a:pt x="559" y="526"/>
                    <a:pt x="562" y="524"/>
                    <a:pt x="563" y="523"/>
                  </a:cubicBezTo>
                  <a:cubicBezTo>
                    <a:pt x="565" y="521"/>
                    <a:pt x="566" y="518"/>
                    <a:pt x="570" y="518"/>
                  </a:cubicBezTo>
                  <a:cubicBezTo>
                    <a:pt x="571" y="518"/>
                    <a:pt x="572" y="518"/>
                    <a:pt x="573" y="518"/>
                  </a:cubicBezTo>
                  <a:cubicBezTo>
                    <a:pt x="576" y="517"/>
                    <a:pt x="582" y="517"/>
                    <a:pt x="584" y="516"/>
                  </a:cubicBezTo>
                  <a:cubicBezTo>
                    <a:pt x="586" y="514"/>
                    <a:pt x="584" y="509"/>
                    <a:pt x="587" y="507"/>
                  </a:cubicBezTo>
                  <a:cubicBezTo>
                    <a:pt x="588" y="506"/>
                    <a:pt x="589" y="507"/>
                    <a:pt x="590" y="507"/>
                  </a:cubicBezTo>
                  <a:cubicBezTo>
                    <a:pt x="592" y="507"/>
                    <a:pt x="592" y="506"/>
                    <a:pt x="593" y="505"/>
                  </a:cubicBezTo>
                  <a:cubicBezTo>
                    <a:pt x="596" y="503"/>
                    <a:pt x="598" y="502"/>
                    <a:pt x="599" y="499"/>
                  </a:cubicBezTo>
                  <a:cubicBezTo>
                    <a:pt x="599" y="498"/>
                    <a:pt x="599" y="495"/>
                    <a:pt x="600" y="494"/>
                  </a:cubicBezTo>
                  <a:cubicBezTo>
                    <a:pt x="601" y="489"/>
                    <a:pt x="603" y="485"/>
                    <a:pt x="603" y="480"/>
                  </a:cubicBezTo>
                  <a:cubicBezTo>
                    <a:pt x="604" y="474"/>
                    <a:pt x="602" y="468"/>
                    <a:pt x="603" y="462"/>
                  </a:cubicBezTo>
                  <a:cubicBezTo>
                    <a:pt x="606" y="461"/>
                    <a:pt x="607" y="465"/>
                    <a:pt x="610" y="465"/>
                  </a:cubicBezTo>
                  <a:cubicBezTo>
                    <a:pt x="615" y="465"/>
                    <a:pt x="612" y="460"/>
                    <a:pt x="615" y="460"/>
                  </a:cubicBezTo>
                  <a:cubicBezTo>
                    <a:pt x="621" y="469"/>
                    <a:pt x="632" y="472"/>
                    <a:pt x="642" y="467"/>
                  </a:cubicBezTo>
                  <a:cubicBezTo>
                    <a:pt x="643" y="467"/>
                    <a:pt x="643" y="467"/>
                    <a:pt x="644" y="467"/>
                  </a:cubicBezTo>
                  <a:cubicBezTo>
                    <a:pt x="645" y="466"/>
                    <a:pt x="645" y="465"/>
                    <a:pt x="646" y="464"/>
                  </a:cubicBezTo>
                  <a:cubicBezTo>
                    <a:pt x="648" y="462"/>
                    <a:pt x="651" y="463"/>
                    <a:pt x="653" y="463"/>
                  </a:cubicBezTo>
                  <a:cubicBezTo>
                    <a:pt x="657" y="463"/>
                    <a:pt x="661" y="464"/>
                    <a:pt x="665" y="465"/>
                  </a:cubicBezTo>
                  <a:cubicBezTo>
                    <a:pt x="668" y="466"/>
                    <a:pt x="670" y="467"/>
                    <a:pt x="672" y="468"/>
                  </a:cubicBezTo>
                  <a:cubicBezTo>
                    <a:pt x="676" y="468"/>
                    <a:pt x="675" y="467"/>
                    <a:pt x="677" y="465"/>
                  </a:cubicBezTo>
                  <a:cubicBezTo>
                    <a:pt x="676" y="465"/>
                    <a:pt x="680" y="463"/>
                    <a:pt x="680" y="463"/>
                  </a:cubicBezTo>
                  <a:cubicBezTo>
                    <a:pt x="682" y="462"/>
                    <a:pt x="685" y="460"/>
                    <a:pt x="687" y="460"/>
                  </a:cubicBezTo>
                  <a:cubicBezTo>
                    <a:pt x="690" y="459"/>
                    <a:pt x="692" y="460"/>
                    <a:pt x="694" y="459"/>
                  </a:cubicBezTo>
                  <a:cubicBezTo>
                    <a:pt x="694" y="458"/>
                    <a:pt x="695" y="456"/>
                    <a:pt x="695" y="455"/>
                  </a:cubicBezTo>
                  <a:cubicBezTo>
                    <a:pt x="696" y="450"/>
                    <a:pt x="695" y="444"/>
                    <a:pt x="694" y="439"/>
                  </a:cubicBezTo>
                  <a:cubicBezTo>
                    <a:pt x="691" y="429"/>
                    <a:pt x="690" y="419"/>
                    <a:pt x="684" y="410"/>
                  </a:cubicBezTo>
                  <a:cubicBezTo>
                    <a:pt x="682" y="406"/>
                    <a:pt x="679" y="405"/>
                    <a:pt x="677" y="401"/>
                  </a:cubicBezTo>
                  <a:cubicBezTo>
                    <a:pt x="676" y="398"/>
                    <a:pt x="677" y="394"/>
                    <a:pt x="677" y="391"/>
                  </a:cubicBezTo>
                  <a:cubicBezTo>
                    <a:pt x="677" y="387"/>
                    <a:pt x="676" y="384"/>
                    <a:pt x="677" y="380"/>
                  </a:cubicBezTo>
                  <a:cubicBezTo>
                    <a:pt x="677" y="376"/>
                    <a:pt x="679" y="374"/>
                    <a:pt x="681" y="371"/>
                  </a:cubicBezTo>
                  <a:cubicBezTo>
                    <a:pt x="684" y="365"/>
                    <a:pt x="683" y="359"/>
                    <a:pt x="684" y="353"/>
                  </a:cubicBezTo>
                  <a:cubicBezTo>
                    <a:pt x="686" y="345"/>
                    <a:pt x="689" y="337"/>
                    <a:pt x="687" y="328"/>
                  </a:cubicBezTo>
                  <a:cubicBezTo>
                    <a:pt x="686" y="320"/>
                    <a:pt x="682" y="312"/>
                    <a:pt x="677" y="305"/>
                  </a:cubicBezTo>
                  <a:cubicBezTo>
                    <a:pt x="672" y="296"/>
                    <a:pt x="669" y="286"/>
                    <a:pt x="669" y="276"/>
                  </a:cubicBezTo>
                  <a:cubicBezTo>
                    <a:pt x="669" y="273"/>
                    <a:pt x="668" y="267"/>
                    <a:pt x="670" y="265"/>
                  </a:cubicBezTo>
                  <a:cubicBezTo>
                    <a:pt x="671" y="263"/>
                    <a:pt x="673" y="264"/>
                    <a:pt x="673" y="262"/>
                  </a:cubicBezTo>
                  <a:cubicBezTo>
                    <a:pt x="674" y="259"/>
                    <a:pt x="673" y="255"/>
                    <a:pt x="672" y="253"/>
                  </a:cubicBezTo>
                  <a:cubicBezTo>
                    <a:pt x="672" y="249"/>
                    <a:pt x="671" y="246"/>
                    <a:pt x="670" y="243"/>
                  </a:cubicBezTo>
                  <a:cubicBezTo>
                    <a:pt x="670" y="241"/>
                    <a:pt x="670" y="240"/>
                    <a:pt x="669" y="239"/>
                  </a:cubicBezTo>
                  <a:cubicBezTo>
                    <a:pt x="667" y="238"/>
                    <a:pt x="663" y="239"/>
                    <a:pt x="661" y="237"/>
                  </a:cubicBezTo>
                  <a:cubicBezTo>
                    <a:pt x="659" y="236"/>
                    <a:pt x="658" y="233"/>
                    <a:pt x="657" y="230"/>
                  </a:cubicBezTo>
                  <a:cubicBezTo>
                    <a:pt x="656" y="225"/>
                    <a:pt x="661" y="224"/>
                    <a:pt x="664" y="221"/>
                  </a:cubicBezTo>
                  <a:cubicBezTo>
                    <a:pt x="666" y="218"/>
                    <a:pt x="666" y="214"/>
                    <a:pt x="666" y="211"/>
                  </a:cubicBezTo>
                  <a:cubicBezTo>
                    <a:pt x="665" y="204"/>
                    <a:pt x="662" y="199"/>
                    <a:pt x="662" y="192"/>
                  </a:cubicBezTo>
                  <a:cubicBezTo>
                    <a:pt x="662" y="188"/>
                    <a:pt x="662" y="184"/>
                    <a:pt x="662" y="180"/>
                  </a:cubicBezTo>
                  <a:cubicBezTo>
                    <a:pt x="662" y="178"/>
                    <a:pt x="663" y="176"/>
                    <a:pt x="663" y="174"/>
                  </a:cubicBezTo>
                  <a:cubicBezTo>
                    <a:pt x="665" y="169"/>
                    <a:pt x="668" y="167"/>
                    <a:pt x="667" y="162"/>
                  </a:cubicBezTo>
                  <a:cubicBezTo>
                    <a:pt x="660" y="161"/>
                    <a:pt x="659" y="153"/>
                    <a:pt x="656" y="148"/>
                  </a:cubicBezTo>
                  <a:cubicBezTo>
                    <a:pt x="654" y="145"/>
                    <a:pt x="653" y="143"/>
                    <a:pt x="649" y="142"/>
                  </a:cubicBezTo>
                  <a:cubicBezTo>
                    <a:pt x="647" y="141"/>
                    <a:pt x="645" y="140"/>
                    <a:pt x="642" y="140"/>
                  </a:cubicBezTo>
                  <a:cubicBezTo>
                    <a:pt x="641" y="137"/>
                    <a:pt x="642" y="133"/>
                    <a:pt x="641" y="129"/>
                  </a:cubicBezTo>
                  <a:cubicBezTo>
                    <a:pt x="641" y="128"/>
                    <a:pt x="642" y="125"/>
                    <a:pt x="641" y="123"/>
                  </a:cubicBezTo>
                  <a:cubicBezTo>
                    <a:pt x="639" y="122"/>
                    <a:pt x="634" y="121"/>
                    <a:pt x="632" y="120"/>
                  </a:cubicBezTo>
                  <a:cubicBezTo>
                    <a:pt x="629" y="119"/>
                    <a:pt x="628" y="120"/>
                    <a:pt x="627" y="117"/>
                  </a:cubicBezTo>
                  <a:cubicBezTo>
                    <a:pt x="626" y="115"/>
                    <a:pt x="625" y="114"/>
                    <a:pt x="624" y="112"/>
                  </a:cubicBezTo>
                  <a:cubicBezTo>
                    <a:pt x="621" y="106"/>
                    <a:pt x="616" y="100"/>
                    <a:pt x="613" y="95"/>
                  </a:cubicBezTo>
                  <a:cubicBezTo>
                    <a:pt x="609" y="90"/>
                    <a:pt x="607" y="89"/>
                    <a:pt x="602" y="86"/>
                  </a:cubicBezTo>
                  <a:cubicBezTo>
                    <a:pt x="598" y="85"/>
                    <a:pt x="595" y="84"/>
                    <a:pt x="591" y="84"/>
                  </a:cubicBezTo>
                  <a:cubicBezTo>
                    <a:pt x="589" y="84"/>
                    <a:pt x="588" y="84"/>
                    <a:pt x="587" y="83"/>
                  </a:cubicBezTo>
                  <a:cubicBezTo>
                    <a:pt x="585" y="82"/>
                    <a:pt x="583" y="80"/>
                    <a:pt x="582" y="78"/>
                  </a:cubicBezTo>
                  <a:cubicBezTo>
                    <a:pt x="579" y="76"/>
                    <a:pt x="577" y="74"/>
                    <a:pt x="574" y="72"/>
                  </a:cubicBezTo>
                  <a:cubicBezTo>
                    <a:pt x="570" y="69"/>
                    <a:pt x="568" y="69"/>
                    <a:pt x="563" y="68"/>
                  </a:cubicBezTo>
                  <a:cubicBezTo>
                    <a:pt x="559" y="67"/>
                    <a:pt x="555" y="62"/>
                    <a:pt x="552" y="59"/>
                  </a:cubicBezTo>
                  <a:cubicBezTo>
                    <a:pt x="549" y="54"/>
                    <a:pt x="547" y="50"/>
                    <a:pt x="542" y="47"/>
                  </a:cubicBezTo>
                  <a:cubicBezTo>
                    <a:pt x="538" y="44"/>
                    <a:pt x="537" y="39"/>
                    <a:pt x="534" y="35"/>
                  </a:cubicBezTo>
                  <a:cubicBezTo>
                    <a:pt x="531" y="32"/>
                    <a:pt x="528" y="30"/>
                    <a:pt x="525" y="28"/>
                  </a:cubicBezTo>
                  <a:cubicBezTo>
                    <a:pt x="523" y="26"/>
                    <a:pt x="522" y="24"/>
                    <a:pt x="519" y="22"/>
                  </a:cubicBezTo>
                  <a:cubicBezTo>
                    <a:pt x="516" y="19"/>
                    <a:pt x="513" y="17"/>
                    <a:pt x="510" y="14"/>
                  </a:cubicBezTo>
                  <a:cubicBezTo>
                    <a:pt x="508" y="11"/>
                    <a:pt x="505" y="8"/>
                    <a:pt x="504" y="5"/>
                  </a:cubicBezTo>
                  <a:cubicBezTo>
                    <a:pt x="503" y="4"/>
                    <a:pt x="503" y="2"/>
                    <a:pt x="502" y="1"/>
                  </a:cubicBezTo>
                  <a:cubicBezTo>
                    <a:pt x="502" y="1"/>
                    <a:pt x="502" y="0"/>
                    <a:pt x="502" y="0"/>
                  </a:cubicBezTo>
                  <a:cubicBezTo>
                    <a:pt x="500" y="0"/>
                    <a:pt x="498" y="0"/>
                    <a:pt x="497" y="1"/>
                  </a:cubicBezTo>
                  <a:cubicBezTo>
                    <a:pt x="494" y="1"/>
                    <a:pt x="481" y="1"/>
                    <a:pt x="480" y="4"/>
                  </a:cubicBezTo>
                  <a:cubicBezTo>
                    <a:pt x="482" y="6"/>
                    <a:pt x="483" y="10"/>
                    <a:pt x="485" y="12"/>
                  </a:cubicBezTo>
                  <a:cubicBezTo>
                    <a:pt x="487" y="17"/>
                    <a:pt x="490" y="22"/>
                    <a:pt x="493" y="26"/>
                  </a:cubicBezTo>
                  <a:cubicBezTo>
                    <a:pt x="498" y="33"/>
                    <a:pt x="500" y="39"/>
                    <a:pt x="500" y="47"/>
                  </a:cubicBezTo>
                  <a:cubicBezTo>
                    <a:pt x="500" y="54"/>
                    <a:pt x="497" y="56"/>
                    <a:pt x="492" y="60"/>
                  </a:cubicBezTo>
                  <a:cubicBezTo>
                    <a:pt x="487" y="64"/>
                    <a:pt x="483" y="67"/>
                    <a:pt x="478" y="70"/>
                  </a:cubicBezTo>
                  <a:cubicBezTo>
                    <a:pt x="475" y="72"/>
                    <a:pt x="470" y="73"/>
                    <a:pt x="468" y="76"/>
                  </a:cubicBezTo>
                  <a:cubicBezTo>
                    <a:pt x="471" y="78"/>
                    <a:pt x="484" y="81"/>
                    <a:pt x="484" y="85"/>
                  </a:cubicBezTo>
                  <a:cubicBezTo>
                    <a:pt x="484" y="86"/>
                    <a:pt x="481" y="88"/>
                    <a:pt x="481" y="89"/>
                  </a:cubicBezTo>
                  <a:cubicBezTo>
                    <a:pt x="480" y="91"/>
                    <a:pt x="480" y="92"/>
                    <a:pt x="478" y="95"/>
                  </a:cubicBezTo>
                  <a:cubicBezTo>
                    <a:pt x="478" y="96"/>
                    <a:pt x="475" y="100"/>
                    <a:pt x="474" y="101"/>
                  </a:cubicBezTo>
                  <a:cubicBezTo>
                    <a:pt x="472" y="102"/>
                    <a:pt x="471" y="101"/>
                    <a:pt x="469" y="101"/>
                  </a:cubicBezTo>
                  <a:cubicBezTo>
                    <a:pt x="462" y="100"/>
                    <a:pt x="456" y="98"/>
                    <a:pt x="449" y="94"/>
                  </a:cubicBezTo>
                  <a:cubicBezTo>
                    <a:pt x="444" y="91"/>
                    <a:pt x="438" y="92"/>
                    <a:pt x="432" y="91"/>
                  </a:cubicBezTo>
                  <a:cubicBezTo>
                    <a:pt x="423" y="89"/>
                    <a:pt x="414" y="87"/>
                    <a:pt x="405" y="84"/>
                  </a:cubicBezTo>
                  <a:cubicBezTo>
                    <a:pt x="403" y="83"/>
                    <a:pt x="399" y="83"/>
                    <a:pt x="397" y="82"/>
                  </a:cubicBezTo>
                  <a:cubicBezTo>
                    <a:pt x="394" y="81"/>
                    <a:pt x="393" y="80"/>
                    <a:pt x="391" y="80"/>
                  </a:cubicBezTo>
                  <a:cubicBezTo>
                    <a:pt x="387" y="80"/>
                    <a:pt x="382" y="81"/>
                    <a:pt x="379" y="78"/>
                  </a:cubicBezTo>
                  <a:cubicBezTo>
                    <a:pt x="380" y="83"/>
                    <a:pt x="380" y="89"/>
                    <a:pt x="380" y="94"/>
                  </a:cubicBezTo>
                  <a:cubicBezTo>
                    <a:pt x="380" y="117"/>
                    <a:pt x="380" y="117"/>
                    <a:pt x="380" y="117"/>
                  </a:cubicBezTo>
                  <a:cubicBezTo>
                    <a:pt x="380" y="119"/>
                    <a:pt x="380" y="123"/>
                    <a:pt x="380" y="124"/>
                  </a:cubicBezTo>
                  <a:cubicBezTo>
                    <a:pt x="379" y="126"/>
                    <a:pt x="378" y="128"/>
                    <a:pt x="378" y="129"/>
                  </a:cubicBezTo>
                  <a:cubicBezTo>
                    <a:pt x="377" y="132"/>
                    <a:pt x="375" y="134"/>
                    <a:pt x="373" y="137"/>
                  </a:cubicBezTo>
                  <a:cubicBezTo>
                    <a:pt x="371" y="142"/>
                    <a:pt x="368" y="147"/>
                    <a:pt x="366" y="151"/>
                  </a:cubicBezTo>
                  <a:cubicBezTo>
                    <a:pt x="365" y="153"/>
                    <a:pt x="365" y="155"/>
                    <a:pt x="364" y="157"/>
                  </a:cubicBezTo>
                  <a:cubicBezTo>
                    <a:pt x="359" y="155"/>
                    <a:pt x="354" y="152"/>
                    <a:pt x="349" y="151"/>
                  </a:cubicBezTo>
                  <a:cubicBezTo>
                    <a:pt x="345" y="149"/>
                    <a:pt x="343" y="147"/>
                    <a:pt x="340" y="146"/>
                  </a:cubicBezTo>
                  <a:cubicBezTo>
                    <a:pt x="336" y="144"/>
                    <a:pt x="329" y="144"/>
                    <a:pt x="325" y="145"/>
                  </a:cubicBezTo>
                  <a:cubicBezTo>
                    <a:pt x="322" y="146"/>
                    <a:pt x="319" y="149"/>
                    <a:pt x="317" y="151"/>
                  </a:cubicBezTo>
                  <a:cubicBezTo>
                    <a:pt x="313" y="153"/>
                    <a:pt x="311" y="155"/>
                    <a:pt x="308" y="159"/>
                  </a:cubicBezTo>
                  <a:cubicBezTo>
                    <a:pt x="305" y="163"/>
                    <a:pt x="302" y="168"/>
                    <a:pt x="299" y="172"/>
                  </a:cubicBezTo>
                  <a:cubicBezTo>
                    <a:pt x="298" y="173"/>
                    <a:pt x="295" y="175"/>
                    <a:pt x="295" y="177"/>
                  </a:cubicBezTo>
                  <a:cubicBezTo>
                    <a:pt x="292" y="178"/>
                    <a:pt x="292" y="181"/>
                    <a:pt x="291" y="183"/>
                  </a:cubicBezTo>
                  <a:cubicBezTo>
                    <a:pt x="290" y="185"/>
                    <a:pt x="289" y="186"/>
                    <a:pt x="288" y="188"/>
                  </a:cubicBezTo>
                  <a:cubicBezTo>
                    <a:pt x="289" y="187"/>
                    <a:pt x="290" y="187"/>
                    <a:pt x="290" y="187"/>
                  </a:cubicBezTo>
                  <a:cubicBezTo>
                    <a:pt x="289" y="188"/>
                    <a:pt x="289" y="190"/>
                    <a:pt x="288" y="192"/>
                  </a:cubicBezTo>
                  <a:cubicBezTo>
                    <a:pt x="287" y="195"/>
                    <a:pt x="285" y="199"/>
                    <a:pt x="284" y="202"/>
                  </a:cubicBezTo>
                  <a:cubicBezTo>
                    <a:pt x="282" y="207"/>
                    <a:pt x="280" y="211"/>
                    <a:pt x="279" y="216"/>
                  </a:cubicBezTo>
                  <a:cubicBezTo>
                    <a:pt x="279" y="220"/>
                    <a:pt x="278" y="223"/>
                    <a:pt x="274" y="224"/>
                  </a:cubicBezTo>
                  <a:cubicBezTo>
                    <a:pt x="269" y="227"/>
                    <a:pt x="268" y="229"/>
                    <a:pt x="267" y="234"/>
                  </a:cubicBezTo>
                  <a:cubicBezTo>
                    <a:pt x="266" y="237"/>
                    <a:pt x="266" y="239"/>
                    <a:pt x="266" y="243"/>
                  </a:cubicBezTo>
                  <a:cubicBezTo>
                    <a:pt x="266" y="245"/>
                    <a:pt x="266" y="247"/>
                    <a:pt x="267" y="249"/>
                  </a:cubicBezTo>
                  <a:cubicBezTo>
                    <a:pt x="268" y="253"/>
                    <a:pt x="268" y="256"/>
                    <a:pt x="269" y="259"/>
                  </a:cubicBezTo>
                  <a:cubicBezTo>
                    <a:pt x="269" y="261"/>
                    <a:pt x="271" y="263"/>
                    <a:pt x="272" y="265"/>
                  </a:cubicBezTo>
                  <a:cubicBezTo>
                    <a:pt x="272" y="266"/>
                    <a:pt x="272" y="268"/>
                    <a:pt x="272" y="270"/>
                  </a:cubicBezTo>
                  <a:cubicBezTo>
                    <a:pt x="272" y="272"/>
                    <a:pt x="274" y="275"/>
                    <a:pt x="275" y="278"/>
                  </a:cubicBezTo>
                  <a:cubicBezTo>
                    <a:pt x="276" y="282"/>
                    <a:pt x="277" y="294"/>
                    <a:pt x="273" y="297"/>
                  </a:cubicBezTo>
                  <a:cubicBezTo>
                    <a:pt x="269" y="299"/>
                    <a:pt x="265" y="300"/>
                    <a:pt x="261" y="303"/>
                  </a:cubicBezTo>
                  <a:cubicBezTo>
                    <a:pt x="258" y="306"/>
                    <a:pt x="256" y="310"/>
                    <a:pt x="256" y="314"/>
                  </a:cubicBezTo>
                  <a:cubicBezTo>
                    <a:pt x="255" y="319"/>
                    <a:pt x="252" y="323"/>
                    <a:pt x="250" y="327"/>
                  </a:cubicBezTo>
                  <a:cubicBezTo>
                    <a:pt x="247" y="335"/>
                    <a:pt x="243" y="344"/>
                    <a:pt x="239" y="352"/>
                  </a:cubicBezTo>
                  <a:cubicBezTo>
                    <a:pt x="237" y="357"/>
                    <a:pt x="236" y="360"/>
                    <a:pt x="231" y="363"/>
                  </a:cubicBezTo>
                  <a:cubicBezTo>
                    <a:pt x="227" y="366"/>
                    <a:pt x="224" y="368"/>
                    <a:pt x="225" y="374"/>
                  </a:cubicBezTo>
                  <a:cubicBezTo>
                    <a:pt x="225" y="379"/>
                    <a:pt x="233" y="388"/>
                    <a:pt x="230" y="394"/>
                  </a:cubicBezTo>
                  <a:cubicBezTo>
                    <a:pt x="228" y="397"/>
                    <a:pt x="223" y="396"/>
                    <a:pt x="220" y="398"/>
                  </a:cubicBezTo>
                  <a:cubicBezTo>
                    <a:pt x="215" y="401"/>
                    <a:pt x="215" y="408"/>
                    <a:pt x="209" y="410"/>
                  </a:cubicBezTo>
                  <a:cubicBezTo>
                    <a:pt x="206" y="412"/>
                    <a:pt x="201" y="413"/>
                    <a:pt x="197" y="414"/>
                  </a:cubicBezTo>
                  <a:cubicBezTo>
                    <a:pt x="193" y="415"/>
                    <a:pt x="181" y="412"/>
                    <a:pt x="178" y="415"/>
                  </a:cubicBezTo>
                  <a:cubicBezTo>
                    <a:pt x="178" y="415"/>
                    <a:pt x="178" y="416"/>
                    <a:pt x="178" y="416"/>
                  </a:cubicBezTo>
                  <a:cubicBezTo>
                    <a:pt x="178" y="418"/>
                    <a:pt x="178" y="422"/>
                    <a:pt x="178" y="422"/>
                  </a:cubicBezTo>
                  <a:cubicBezTo>
                    <a:pt x="179" y="428"/>
                    <a:pt x="180" y="435"/>
                    <a:pt x="181" y="441"/>
                  </a:cubicBezTo>
                  <a:cubicBezTo>
                    <a:pt x="182" y="449"/>
                    <a:pt x="186" y="456"/>
                    <a:pt x="184" y="463"/>
                  </a:cubicBezTo>
                  <a:cubicBezTo>
                    <a:pt x="184" y="466"/>
                    <a:pt x="184" y="467"/>
                    <a:pt x="183" y="469"/>
                  </a:cubicBezTo>
                  <a:cubicBezTo>
                    <a:pt x="182" y="470"/>
                    <a:pt x="181" y="471"/>
                    <a:pt x="180" y="471"/>
                  </a:cubicBezTo>
                  <a:cubicBezTo>
                    <a:pt x="179" y="473"/>
                    <a:pt x="179" y="475"/>
                    <a:pt x="178" y="477"/>
                  </a:cubicBezTo>
                  <a:cubicBezTo>
                    <a:pt x="177" y="481"/>
                    <a:pt x="174" y="485"/>
                    <a:pt x="174" y="490"/>
                  </a:cubicBezTo>
                  <a:cubicBezTo>
                    <a:pt x="173" y="496"/>
                    <a:pt x="174" y="502"/>
                    <a:pt x="175" y="508"/>
                  </a:cubicBezTo>
                  <a:cubicBezTo>
                    <a:pt x="175" y="513"/>
                    <a:pt x="175" y="518"/>
                    <a:pt x="175" y="524"/>
                  </a:cubicBezTo>
                  <a:cubicBezTo>
                    <a:pt x="175" y="530"/>
                    <a:pt x="175" y="531"/>
                    <a:pt x="171" y="534"/>
                  </a:cubicBezTo>
                  <a:cubicBezTo>
                    <a:pt x="168" y="536"/>
                    <a:pt x="166" y="540"/>
                    <a:pt x="165" y="543"/>
                  </a:cubicBezTo>
                  <a:cubicBezTo>
                    <a:pt x="163" y="547"/>
                    <a:pt x="162" y="552"/>
                    <a:pt x="160" y="556"/>
                  </a:cubicBezTo>
                  <a:cubicBezTo>
                    <a:pt x="157" y="561"/>
                    <a:pt x="157" y="567"/>
                    <a:pt x="154" y="570"/>
                  </a:cubicBezTo>
                  <a:cubicBezTo>
                    <a:pt x="153" y="572"/>
                    <a:pt x="153" y="574"/>
                    <a:pt x="152" y="576"/>
                  </a:cubicBezTo>
                  <a:cubicBezTo>
                    <a:pt x="151" y="578"/>
                    <a:pt x="151" y="580"/>
                    <a:pt x="151" y="582"/>
                  </a:cubicBezTo>
                  <a:cubicBezTo>
                    <a:pt x="150" y="586"/>
                    <a:pt x="149" y="590"/>
                    <a:pt x="147" y="593"/>
                  </a:cubicBezTo>
                  <a:cubicBezTo>
                    <a:pt x="145" y="598"/>
                    <a:pt x="142" y="602"/>
                    <a:pt x="139" y="606"/>
                  </a:cubicBezTo>
                  <a:cubicBezTo>
                    <a:pt x="137" y="609"/>
                    <a:pt x="135" y="612"/>
                    <a:pt x="134" y="615"/>
                  </a:cubicBezTo>
                  <a:cubicBezTo>
                    <a:pt x="137" y="616"/>
                    <a:pt x="138" y="618"/>
                    <a:pt x="140" y="620"/>
                  </a:cubicBezTo>
                  <a:cubicBezTo>
                    <a:pt x="143" y="621"/>
                    <a:pt x="145" y="622"/>
                    <a:pt x="148" y="624"/>
                  </a:cubicBezTo>
                  <a:cubicBezTo>
                    <a:pt x="153" y="628"/>
                    <a:pt x="151" y="636"/>
                    <a:pt x="151" y="642"/>
                  </a:cubicBezTo>
                  <a:cubicBezTo>
                    <a:pt x="151" y="646"/>
                    <a:pt x="151" y="650"/>
                    <a:pt x="151" y="653"/>
                  </a:cubicBezTo>
                  <a:cubicBezTo>
                    <a:pt x="152" y="657"/>
                    <a:pt x="154" y="661"/>
                    <a:pt x="155" y="665"/>
                  </a:cubicBezTo>
                  <a:cubicBezTo>
                    <a:pt x="155" y="669"/>
                    <a:pt x="154" y="672"/>
                    <a:pt x="152" y="676"/>
                  </a:cubicBezTo>
                  <a:cubicBezTo>
                    <a:pt x="151" y="679"/>
                    <a:pt x="150" y="684"/>
                    <a:pt x="148" y="687"/>
                  </a:cubicBezTo>
                  <a:cubicBezTo>
                    <a:pt x="144" y="685"/>
                    <a:pt x="138" y="685"/>
                    <a:pt x="134" y="684"/>
                  </a:cubicBezTo>
                  <a:cubicBezTo>
                    <a:pt x="128" y="684"/>
                    <a:pt x="123" y="683"/>
                    <a:pt x="117" y="682"/>
                  </a:cubicBezTo>
                  <a:cubicBezTo>
                    <a:pt x="112" y="682"/>
                    <a:pt x="108" y="683"/>
                    <a:pt x="103" y="683"/>
                  </a:cubicBezTo>
                  <a:cubicBezTo>
                    <a:pt x="98" y="683"/>
                    <a:pt x="94" y="684"/>
                    <a:pt x="89" y="686"/>
                  </a:cubicBezTo>
                  <a:cubicBezTo>
                    <a:pt x="85" y="688"/>
                    <a:pt x="84" y="692"/>
                    <a:pt x="81" y="694"/>
                  </a:cubicBezTo>
                  <a:cubicBezTo>
                    <a:pt x="80" y="695"/>
                    <a:pt x="78" y="695"/>
                    <a:pt x="76" y="696"/>
                  </a:cubicBezTo>
                  <a:cubicBezTo>
                    <a:pt x="74" y="697"/>
                    <a:pt x="73" y="699"/>
                    <a:pt x="71" y="700"/>
                  </a:cubicBezTo>
                  <a:cubicBezTo>
                    <a:pt x="70" y="702"/>
                    <a:pt x="70" y="703"/>
                    <a:pt x="68" y="705"/>
                  </a:cubicBezTo>
                  <a:cubicBezTo>
                    <a:pt x="67" y="706"/>
                    <a:pt x="67" y="708"/>
                    <a:pt x="67" y="710"/>
                  </a:cubicBezTo>
                  <a:cubicBezTo>
                    <a:pt x="66" y="712"/>
                    <a:pt x="65" y="715"/>
                    <a:pt x="64" y="718"/>
                  </a:cubicBezTo>
                  <a:cubicBezTo>
                    <a:pt x="63" y="722"/>
                    <a:pt x="60" y="727"/>
                    <a:pt x="57" y="731"/>
                  </a:cubicBezTo>
                  <a:cubicBezTo>
                    <a:pt x="54" y="736"/>
                    <a:pt x="49" y="738"/>
                    <a:pt x="48" y="745"/>
                  </a:cubicBezTo>
                  <a:cubicBezTo>
                    <a:pt x="48" y="749"/>
                    <a:pt x="48" y="753"/>
                    <a:pt x="48" y="757"/>
                  </a:cubicBezTo>
                  <a:cubicBezTo>
                    <a:pt x="48" y="762"/>
                    <a:pt x="49" y="770"/>
                    <a:pt x="46" y="775"/>
                  </a:cubicBezTo>
                  <a:cubicBezTo>
                    <a:pt x="45" y="777"/>
                    <a:pt x="44" y="778"/>
                    <a:pt x="44" y="780"/>
                  </a:cubicBezTo>
                  <a:cubicBezTo>
                    <a:pt x="44" y="782"/>
                    <a:pt x="45" y="784"/>
                    <a:pt x="45" y="786"/>
                  </a:cubicBezTo>
                  <a:cubicBezTo>
                    <a:pt x="47" y="789"/>
                    <a:pt x="48" y="792"/>
                    <a:pt x="49" y="795"/>
                  </a:cubicBezTo>
                  <a:cubicBezTo>
                    <a:pt x="50" y="799"/>
                    <a:pt x="50" y="803"/>
                    <a:pt x="52" y="807"/>
                  </a:cubicBezTo>
                  <a:cubicBezTo>
                    <a:pt x="53" y="809"/>
                    <a:pt x="54" y="810"/>
                    <a:pt x="53" y="812"/>
                  </a:cubicBezTo>
                  <a:cubicBezTo>
                    <a:pt x="53" y="814"/>
                    <a:pt x="50" y="816"/>
                    <a:pt x="49" y="817"/>
                  </a:cubicBezTo>
                  <a:cubicBezTo>
                    <a:pt x="48" y="818"/>
                    <a:pt x="48" y="820"/>
                    <a:pt x="47" y="821"/>
                  </a:cubicBezTo>
                  <a:cubicBezTo>
                    <a:pt x="47" y="822"/>
                    <a:pt x="45" y="821"/>
                    <a:pt x="45" y="822"/>
                  </a:cubicBezTo>
                  <a:cubicBezTo>
                    <a:pt x="44" y="824"/>
                    <a:pt x="45" y="828"/>
                    <a:pt x="45" y="830"/>
                  </a:cubicBezTo>
                  <a:cubicBezTo>
                    <a:pt x="45" y="836"/>
                    <a:pt x="45" y="841"/>
                    <a:pt x="45" y="847"/>
                  </a:cubicBezTo>
                  <a:cubicBezTo>
                    <a:pt x="45" y="851"/>
                    <a:pt x="44" y="855"/>
                    <a:pt x="43" y="860"/>
                  </a:cubicBezTo>
                  <a:cubicBezTo>
                    <a:pt x="43" y="863"/>
                    <a:pt x="44" y="863"/>
                    <a:pt x="45" y="866"/>
                  </a:cubicBezTo>
                  <a:cubicBezTo>
                    <a:pt x="49" y="872"/>
                    <a:pt x="52" y="879"/>
                    <a:pt x="55" y="886"/>
                  </a:cubicBezTo>
                  <a:cubicBezTo>
                    <a:pt x="56" y="888"/>
                    <a:pt x="57" y="890"/>
                    <a:pt x="57" y="892"/>
                  </a:cubicBezTo>
                  <a:cubicBezTo>
                    <a:pt x="58" y="896"/>
                    <a:pt x="57" y="900"/>
                    <a:pt x="57" y="904"/>
                  </a:cubicBezTo>
                  <a:cubicBezTo>
                    <a:pt x="57" y="918"/>
                    <a:pt x="57" y="931"/>
                    <a:pt x="54" y="944"/>
                  </a:cubicBezTo>
                  <a:cubicBezTo>
                    <a:pt x="53" y="950"/>
                    <a:pt x="48" y="958"/>
                    <a:pt x="51" y="964"/>
                  </a:cubicBezTo>
                  <a:cubicBezTo>
                    <a:pt x="53" y="968"/>
                    <a:pt x="58" y="969"/>
                    <a:pt x="61" y="971"/>
                  </a:cubicBezTo>
                  <a:cubicBezTo>
                    <a:pt x="64" y="973"/>
                    <a:pt x="65" y="976"/>
                    <a:pt x="68" y="979"/>
                  </a:cubicBezTo>
                  <a:cubicBezTo>
                    <a:pt x="72" y="983"/>
                    <a:pt x="80" y="979"/>
                    <a:pt x="84" y="985"/>
                  </a:cubicBezTo>
                  <a:cubicBezTo>
                    <a:pt x="85" y="985"/>
                    <a:pt x="84" y="987"/>
                    <a:pt x="85" y="987"/>
                  </a:cubicBezTo>
                  <a:cubicBezTo>
                    <a:pt x="86" y="989"/>
                    <a:pt x="87" y="989"/>
                    <a:pt x="88" y="990"/>
                  </a:cubicBezTo>
                  <a:cubicBezTo>
                    <a:pt x="90" y="992"/>
                    <a:pt x="93" y="998"/>
                    <a:pt x="96" y="999"/>
                  </a:cubicBezTo>
                  <a:cubicBezTo>
                    <a:pt x="97" y="1003"/>
                    <a:pt x="92" y="1008"/>
                    <a:pt x="90" y="1011"/>
                  </a:cubicBezTo>
                  <a:cubicBezTo>
                    <a:pt x="88" y="1016"/>
                    <a:pt x="86" y="1021"/>
                    <a:pt x="84" y="1026"/>
                  </a:cubicBezTo>
                  <a:cubicBezTo>
                    <a:pt x="82" y="1029"/>
                    <a:pt x="82" y="1028"/>
                    <a:pt x="82" y="1030"/>
                  </a:cubicBezTo>
                  <a:cubicBezTo>
                    <a:pt x="81" y="1032"/>
                    <a:pt x="82" y="1032"/>
                    <a:pt x="81" y="1034"/>
                  </a:cubicBezTo>
                  <a:cubicBezTo>
                    <a:pt x="80" y="1034"/>
                    <a:pt x="79" y="1035"/>
                    <a:pt x="77" y="1035"/>
                  </a:cubicBezTo>
                  <a:cubicBezTo>
                    <a:pt x="76" y="1035"/>
                    <a:pt x="76" y="1035"/>
                    <a:pt x="76" y="1036"/>
                  </a:cubicBezTo>
                  <a:cubicBezTo>
                    <a:pt x="75" y="1036"/>
                    <a:pt x="74" y="1036"/>
                    <a:pt x="73" y="1037"/>
                  </a:cubicBezTo>
                  <a:cubicBezTo>
                    <a:pt x="71" y="1038"/>
                    <a:pt x="69" y="1039"/>
                    <a:pt x="66" y="1039"/>
                  </a:cubicBezTo>
                  <a:cubicBezTo>
                    <a:pt x="64" y="1040"/>
                    <a:pt x="63" y="1039"/>
                    <a:pt x="61" y="1039"/>
                  </a:cubicBezTo>
                  <a:cubicBezTo>
                    <a:pt x="60" y="1042"/>
                    <a:pt x="62" y="1048"/>
                    <a:pt x="62" y="1051"/>
                  </a:cubicBezTo>
                  <a:cubicBezTo>
                    <a:pt x="63" y="1055"/>
                    <a:pt x="64" y="1059"/>
                    <a:pt x="65" y="1063"/>
                  </a:cubicBezTo>
                  <a:cubicBezTo>
                    <a:pt x="68" y="1075"/>
                    <a:pt x="76" y="1084"/>
                    <a:pt x="78" y="1096"/>
                  </a:cubicBezTo>
                  <a:cubicBezTo>
                    <a:pt x="78" y="1099"/>
                    <a:pt x="79" y="1102"/>
                    <a:pt x="78" y="1105"/>
                  </a:cubicBezTo>
                  <a:cubicBezTo>
                    <a:pt x="78" y="1107"/>
                    <a:pt x="77" y="1108"/>
                    <a:pt x="75" y="1111"/>
                  </a:cubicBezTo>
                  <a:cubicBezTo>
                    <a:pt x="72" y="1116"/>
                    <a:pt x="67" y="1122"/>
                    <a:pt x="65" y="1129"/>
                  </a:cubicBezTo>
                  <a:cubicBezTo>
                    <a:pt x="66" y="1128"/>
                    <a:pt x="67" y="1128"/>
                    <a:pt x="67" y="1128"/>
                  </a:cubicBezTo>
                  <a:cubicBezTo>
                    <a:pt x="68" y="1127"/>
                    <a:pt x="69" y="1126"/>
                    <a:pt x="70" y="1128"/>
                  </a:cubicBezTo>
                  <a:cubicBezTo>
                    <a:pt x="69" y="1128"/>
                    <a:pt x="68" y="1128"/>
                    <a:pt x="67" y="1128"/>
                  </a:cubicBezTo>
                  <a:cubicBezTo>
                    <a:pt x="67" y="1129"/>
                    <a:pt x="67" y="1131"/>
                    <a:pt x="67" y="1131"/>
                  </a:cubicBezTo>
                  <a:cubicBezTo>
                    <a:pt x="66" y="1134"/>
                    <a:pt x="64" y="1135"/>
                    <a:pt x="63" y="1138"/>
                  </a:cubicBezTo>
                  <a:cubicBezTo>
                    <a:pt x="61" y="1143"/>
                    <a:pt x="62" y="1150"/>
                    <a:pt x="60" y="1154"/>
                  </a:cubicBezTo>
                  <a:cubicBezTo>
                    <a:pt x="57" y="1158"/>
                    <a:pt x="52" y="1161"/>
                    <a:pt x="49" y="1162"/>
                  </a:cubicBezTo>
                  <a:cubicBezTo>
                    <a:pt x="44" y="1164"/>
                    <a:pt x="41" y="1169"/>
                    <a:pt x="35" y="1169"/>
                  </a:cubicBezTo>
                  <a:cubicBezTo>
                    <a:pt x="34" y="1173"/>
                    <a:pt x="39" y="1177"/>
                    <a:pt x="39" y="1181"/>
                  </a:cubicBezTo>
                  <a:cubicBezTo>
                    <a:pt x="38" y="1184"/>
                    <a:pt x="38" y="1185"/>
                    <a:pt x="36" y="1187"/>
                  </a:cubicBezTo>
                  <a:cubicBezTo>
                    <a:pt x="35" y="1189"/>
                    <a:pt x="31" y="1192"/>
                    <a:pt x="30" y="1195"/>
                  </a:cubicBezTo>
                  <a:cubicBezTo>
                    <a:pt x="30" y="1197"/>
                    <a:pt x="30" y="1200"/>
                    <a:pt x="30" y="1202"/>
                  </a:cubicBezTo>
                  <a:cubicBezTo>
                    <a:pt x="30" y="1210"/>
                    <a:pt x="33" y="1218"/>
                    <a:pt x="33" y="1226"/>
                  </a:cubicBezTo>
                  <a:cubicBezTo>
                    <a:pt x="33" y="1235"/>
                    <a:pt x="33" y="1244"/>
                    <a:pt x="30" y="1253"/>
                  </a:cubicBezTo>
                  <a:cubicBezTo>
                    <a:pt x="29" y="1258"/>
                    <a:pt x="30" y="1262"/>
                    <a:pt x="29" y="1266"/>
                  </a:cubicBezTo>
                  <a:cubicBezTo>
                    <a:pt x="28" y="1270"/>
                    <a:pt x="26" y="1274"/>
                    <a:pt x="21" y="1273"/>
                  </a:cubicBezTo>
                  <a:cubicBezTo>
                    <a:pt x="20" y="1273"/>
                    <a:pt x="21" y="1271"/>
                    <a:pt x="19" y="1271"/>
                  </a:cubicBezTo>
                  <a:cubicBezTo>
                    <a:pt x="18" y="1270"/>
                    <a:pt x="17" y="1270"/>
                    <a:pt x="16" y="1270"/>
                  </a:cubicBezTo>
                  <a:cubicBezTo>
                    <a:pt x="13" y="1268"/>
                    <a:pt x="13" y="1265"/>
                    <a:pt x="12" y="1262"/>
                  </a:cubicBezTo>
                  <a:cubicBezTo>
                    <a:pt x="11" y="1259"/>
                    <a:pt x="11" y="1253"/>
                    <a:pt x="8" y="1252"/>
                  </a:cubicBezTo>
                  <a:cubicBezTo>
                    <a:pt x="6" y="1251"/>
                    <a:pt x="3" y="1253"/>
                    <a:pt x="2" y="1254"/>
                  </a:cubicBezTo>
                  <a:cubicBezTo>
                    <a:pt x="2" y="1254"/>
                    <a:pt x="2" y="1255"/>
                    <a:pt x="2" y="1255"/>
                  </a:cubicBezTo>
                </a:path>
              </a:pathLst>
            </a:custGeom>
            <a:solidFill>
              <a:srgbClr val="4BC5DE"/>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29" name="Freeform 62"/>
            <p:cNvSpPr>
              <a:spLocks noEditPoints="1"/>
            </p:cNvSpPr>
            <p:nvPr/>
          </p:nvSpPr>
          <p:spPr bwMode="auto">
            <a:xfrm>
              <a:off x="6230664" y="1265217"/>
              <a:ext cx="880723" cy="1943026"/>
            </a:xfrm>
            <a:custGeom>
              <a:avLst/>
              <a:gdLst/>
              <a:ahLst/>
              <a:cxnLst>
                <a:cxn ang="0">
                  <a:pos x="479" y="128"/>
                </a:cxn>
                <a:cxn ang="0">
                  <a:pos x="589" y="963"/>
                </a:cxn>
                <a:cxn ang="0">
                  <a:pos x="528" y="880"/>
                </a:cxn>
                <a:cxn ang="0">
                  <a:pos x="530" y="815"/>
                </a:cxn>
                <a:cxn ang="0">
                  <a:pos x="520" y="761"/>
                </a:cxn>
                <a:cxn ang="0">
                  <a:pos x="501" y="712"/>
                </a:cxn>
                <a:cxn ang="0">
                  <a:pos x="502" y="654"/>
                </a:cxn>
                <a:cxn ang="0">
                  <a:pos x="513" y="378"/>
                </a:cxn>
                <a:cxn ang="0">
                  <a:pos x="491" y="323"/>
                </a:cxn>
                <a:cxn ang="0">
                  <a:pos x="441" y="261"/>
                </a:cxn>
                <a:cxn ang="0">
                  <a:pos x="437" y="185"/>
                </a:cxn>
                <a:cxn ang="0">
                  <a:pos x="458" y="162"/>
                </a:cxn>
                <a:cxn ang="0">
                  <a:pos x="452" y="133"/>
                </a:cxn>
                <a:cxn ang="0">
                  <a:pos x="471" y="84"/>
                </a:cxn>
                <a:cxn ang="0">
                  <a:pos x="434" y="45"/>
                </a:cxn>
                <a:cxn ang="0">
                  <a:pos x="414" y="17"/>
                </a:cxn>
                <a:cxn ang="0">
                  <a:pos x="393" y="3"/>
                </a:cxn>
                <a:cxn ang="0">
                  <a:pos x="374" y="14"/>
                </a:cxn>
                <a:cxn ang="0">
                  <a:pos x="339" y="26"/>
                </a:cxn>
                <a:cxn ang="0">
                  <a:pos x="306" y="64"/>
                </a:cxn>
                <a:cxn ang="0">
                  <a:pos x="292" y="86"/>
                </a:cxn>
                <a:cxn ang="0">
                  <a:pos x="287" y="167"/>
                </a:cxn>
                <a:cxn ang="0">
                  <a:pos x="271" y="186"/>
                </a:cxn>
                <a:cxn ang="0">
                  <a:pos x="256" y="203"/>
                </a:cxn>
                <a:cxn ang="0">
                  <a:pos x="248" y="210"/>
                </a:cxn>
                <a:cxn ang="0">
                  <a:pos x="232" y="220"/>
                </a:cxn>
                <a:cxn ang="0">
                  <a:pos x="200" y="203"/>
                </a:cxn>
                <a:cxn ang="0">
                  <a:pos x="172" y="215"/>
                </a:cxn>
                <a:cxn ang="0">
                  <a:pos x="142" y="217"/>
                </a:cxn>
                <a:cxn ang="0">
                  <a:pos x="105" y="211"/>
                </a:cxn>
                <a:cxn ang="0">
                  <a:pos x="93" y="174"/>
                </a:cxn>
                <a:cxn ang="0">
                  <a:pos x="67" y="135"/>
                </a:cxn>
                <a:cxn ang="0">
                  <a:pos x="34" y="151"/>
                </a:cxn>
                <a:cxn ang="0">
                  <a:pos x="0" y="158"/>
                </a:cxn>
                <a:cxn ang="0">
                  <a:pos x="22" y="179"/>
                </a:cxn>
                <a:cxn ang="0">
                  <a:pos x="66" y="225"/>
                </a:cxn>
                <a:cxn ang="0">
                  <a:pos x="105" y="243"/>
                </a:cxn>
                <a:cxn ang="0">
                  <a:pos x="144" y="280"/>
                </a:cxn>
                <a:cxn ang="0">
                  <a:pos x="170" y="319"/>
                </a:cxn>
                <a:cxn ang="0">
                  <a:pos x="167" y="378"/>
                </a:cxn>
                <a:cxn ang="0">
                  <a:pos x="175" y="410"/>
                </a:cxn>
                <a:cxn ang="0">
                  <a:pos x="190" y="485"/>
                </a:cxn>
                <a:cxn ang="0">
                  <a:pos x="180" y="558"/>
                </a:cxn>
                <a:cxn ang="0">
                  <a:pos x="196" y="616"/>
                </a:cxn>
                <a:cxn ang="0">
                  <a:pos x="262" y="666"/>
                </a:cxn>
                <a:cxn ang="0">
                  <a:pos x="261" y="726"/>
                </a:cxn>
                <a:cxn ang="0">
                  <a:pos x="222" y="758"/>
                </a:cxn>
                <a:cxn ang="0">
                  <a:pos x="164" y="841"/>
                </a:cxn>
                <a:cxn ang="0">
                  <a:pos x="124" y="871"/>
                </a:cxn>
                <a:cxn ang="0">
                  <a:pos x="96" y="932"/>
                </a:cxn>
                <a:cxn ang="0">
                  <a:pos x="50" y="969"/>
                </a:cxn>
                <a:cxn ang="0">
                  <a:pos x="43" y="1013"/>
                </a:cxn>
                <a:cxn ang="0">
                  <a:pos x="60" y="1098"/>
                </a:cxn>
                <a:cxn ang="0">
                  <a:pos x="61" y="1178"/>
                </a:cxn>
                <a:cxn ang="0">
                  <a:pos x="50" y="1251"/>
                </a:cxn>
                <a:cxn ang="0">
                  <a:pos x="87" y="1294"/>
                </a:cxn>
                <a:cxn ang="0">
                  <a:pos x="130" y="1311"/>
                </a:cxn>
                <a:cxn ang="0">
                  <a:pos x="167" y="1328"/>
                </a:cxn>
                <a:cxn ang="0">
                  <a:pos x="210" y="1302"/>
                </a:cxn>
                <a:cxn ang="0">
                  <a:pos x="282" y="1292"/>
                </a:cxn>
                <a:cxn ang="0">
                  <a:pos x="347" y="1265"/>
                </a:cxn>
                <a:cxn ang="0">
                  <a:pos x="401" y="1244"/>
                </a:cxn>
                <a:cxn ang="0">
                  <a:pos x="494" y="1162"/>
                </a:cxn>
              </a:cxnLst>
              <a:rect l="0" t="0" r="r" b="b"/>
              <a:pathLst>
                <a:path w="605" h="1336">
                  <a:moveTo>
                    <a:pt x="477" y="135"/>
                  </a:moveTo>
                  <a:cubicBezTo>
                    <a:pt x="480" y="130"/>
                    <a:pt x="483" y="125"/>
                    <a:pt x="486" y="120"/>
                  </a:cubicBezTo>
                  <a:cubicBezTo>
                    <a:pt x="484" y="120"/>
                    <a:pt x="483" y="120"/>
                    <a:pt x="481" y="121"/>
                  </a:cubicBezTo>
                  <a:cubicBezTo>
                    <a:pt x="480" y="122"/>
                    <a:pt x="479" y="123"/>
                    <a:pt x="478" y="124"/>
                  </a:cubicBezTo>
                  <a:cubicBezTo>
                    <a:pt x="478" y="125"/>
                    <a:pt x="479" y="127"/>
                    <a:pt x="479" y="128"/>
                  </a:cubicBezTo>
                  <a:cubicBezTo>
                    <a:pt x="478" y="130"/>
                    <a:pt x="478" y="133"/>
                    <a:pt x="477" y="135"/>
                  </a:cubicBezTo>
                  <a:moveTo>
                    <a:pt x="603" y="991"/>
                  </a:moveTo>
                  <a:cubicBezTo>
                    <a:pt x="603" y="988"/>
                    <a:pt x="602" y="986"/>
                    <a:pt x="600" y="983"/>
                  </a:cubicBezTo>
                  <a:cubicBezTo>
                    <a:pt x="598" y="979"/>
                    <a:pt x="595" y="976"/>
                    <a:pt x="594" y="972"/>
                  </a:cubicBezTo>
                  <a:cubicBezTo>
                    <a:pt x="592" y="968"/>
                    <a:pt x="592" y="967"/>
                    <a:pt x="589" y="963"/>
                  </a:cubicBezTo>
                  <a:cubicBezTo>
                    <a:pt x="586" y="959"/>
                    <a:pt x="584" y="953"/>
                    <a:pt x="583" y="949"/>
                  </a:cubicBezTo>
                  <a:cubicBezTo>
                    <a:pt x="580" y="942"/>
                    <a:pt x="576" y="936"/>
                    <a:pt x="573" y="929"/>
                  </a:cubicBezTo>
                  <a:cubicBezTo>
                    <a:pt x="566" y="917"/>
                    <a:pt x="553" y="908"/>
                    <a:pt x="544" y="898"/>
                  </a:cubicBezTo>
                  <a:cubicBezTo>
                    <a:pt x="541" y="893"/>
                    <a:pt x="537" y="891"/>
                    <a:pt x="533" y="887"/>
                  </a:cubicBezTo>
                  <a:cubicBezTo>
                    <a:pt x="530" y="885"/>
                    <a:pt x="528" y="884"/>
                    <a:pt x="528" y="880"/>
                  </a:cubicBezTo>
                  <a:cubicBezTo>
                    <a:pt x="527" y="878"/>
                    <a:pt x="529" y="874"/>
                    <a:pt x="529" y="872"/>
                  </a:cubicBezTo>
                  <a:cubicBezTo>
                    <a:pt x="529" y="868"/>
                    <a:pt x="529" y="865"/>
                    <a:pt x="530" y="862"/>
                  </a:cubicBezTo>
                  <a:cubicBezTo>
                    <a:pt x="533" y="852"/>
                    <a:pt x="530" y="841"/>
                    <a:pt x="535" y="832"/>
                  </a:cubicBezTo>
                  <a:cubicBezTo>
                    <a:pt x="540" y="821"/>
                    <a:pt x="535" y="834"/>
                    <a:pt x="532" y="823"/>
                  </a:cubicBezTo>
                  <a:cubicBezTo>
                    <a:pt x="531" y="821"/>
                    <a:pt x="531" y="818"/>
                    <a:pt x="530" y="815"/>
                  </a:cubicBezTo>
                  <a:cubicBezTo>
                    <a:pt x="526" y="806"/>
                    <a:pt x="519" y="800"/>
                    <a:pt x="514" y="792"/>
                  </a:cubicBezTo>
                  <a:cubicBezTo>
                    <a:pt x="513" y="791"/>
                    <a:pt x="513" y="789"/>
                    <a:pt x="512" y="788"/>
                  </a:cubicBezTo>
                  <a:cubicBezTo>
                    <a:pt x="511" y="786"/>
                    <a:pt x="510" y="789"/>
                    <a:pt x="510" y="786"/>
                  </a:cubicBezTo>
                  <a:cubicBezTo>
                    <a:pt x="509" y="783"/>
                    <a:pt x="513" y="780"/>
                    <a:pt x="514" y="778"/>
                  </a:cubicBezTo>
                  <a:cubicBezTo>
                    <a:pt x="517" y="772"/>
                    <a:pt x="518" y="766"/>
                    <a:pt x="520" y="761"/>
                  </a:cubicBezTo>
                  <a:cubicBezTo>
                    <a:pt x="521" y="759"/>
                    <a:pt x="524" y="758"/>
                    <a:pt x="522" y="755"/>
                  </a:cubicBezTo>
                  <a:cubicBezTo>
                    <a:pt x="519" y="750"/>
                    <a:pt x="509" y="749"/>
                    <a:pt x="504" y="746"/>
                  </a:cubicBezTo>
                  <a:cubicBezTo>
                    <a:pt x="500" y="742"/>
                    <a:pt x="497" y="738"/>
                    <a:pt x="495" y="733"/>
                  </a:cubicBezTo>
                  <a:cubicBezTo>
                    <a:pt x="493" y="729"/>
                    <a:pt x="492" y="719"/>
                    <a:pt x="494" y="714"/>
                  </a:cubicBezTo>
                  <a:cubicBezTo>
                    <a:pt x="495" y="710"/>
                    <a:pt x="497" y="713"/>
                    <a:pt x="501" y="712"/>
                  </a:cubicBezTo>
                  <a:cubicBezTo>
                    <a:pt x="505" y="711"/>
                    <a:pt x="503" y="710"/>
                    <a:pt x="505" y="708"/>
                  </a:cubicBezTo>
                  <a:cubicBezTo>
                    <a:pt x="509" y="703"/>
                    <a:pt x="510" y="699"/>
                    <a:pt x="505" y="693"/>
                  </a:cubicBezTo>
                  <a:cubicBezTo>
                    <a:pt x="502" y="691"/>
                    <a:pt x="500" y="691"/>
                    <a:pt x="499" y="688"/>
                  </a:cubicBezTo>
                  <a:cubicBezTo>
                    <a:pt x="497" y="685"/>
                    <a:pt x="499" y="679"/>
                    <a:pt x="499" y="676"/>
                  </a:cubicBezTo>
                  <a:cubicBezTo>
                    <a:pt x="499" y="668"/>
                    <a:pt x="498" y="661"/>
                    <a:pt x="502" y="654"/>
                  </a:cubicBezTo>
                  <a:cubicBezTo>
                    <a:pt x="504" y="651"/>
                    <a:pt x="504" y="652"/>
                    <a:pt x="505" y="649"/>
                  </a:cubicBezTo>
                  <a:cubicBezTo>
                    <a:pt x="505" y="646"/>
                    <a:pt x="504" y="643"/>
                    <a:pt x="506" y="640"/>
                  </a:cubicBezTo>
                  <a:cubicBezTo>
                    <a:pt x="512" y="633"/>
                    <a:pt x="530" y="647"/>
                    <a:pt x="516" y="607"/>
                  </a:cubicBezTo>
                  <a:cubicBezTo>
                    <a:pt x="514" y="599"/>
                    <a:pt x="460" y="469"/>
                    <a:pt x="462" y="461"/>
                  </a:cubicBezTo>
                  <a:cubicBezTo>
                    <a:pt x="464" y="455"/>
                    <a:pt x="508" y="393"/>
                    <a:pt x="513" y="378"/>
                  </a:cubicBezTo>
                  <a:cubicBezTo>
                    <a:pt x="515" y="372"/>
                    <a:pt x="519" y="366"/>
                    <a:pt x="515" y="359"/>
                  </a:cubicBezTo>
                  <a:cubicBezTo>
                    <a:pt x="514" y="357"/>
                    <a:pt x="511" y="355"/>
                    <a:pt x="509" y="353"/>
                  </a:cubicBezTo>
                  <a:cubicBezTo>
                    <a:pt x="507" y="351"/>
                    <a:pt x="506" y="349"/>
                    <a:pt x="504" y="346"/>
                  </a:cubicBezTo>
                  <a:cubicBezTo>
                    <a:pt x="503" y="343"/>
                    <a:pt x="500" y="340"/>
                    <a:pt x="498" y="337"/>
                  </a:cubicBezTo>
                  <a:cubicBezTo>
                    <a:pt x="496" y="332"/>
                    <a:pt x="493" y="327"/>
                    <a:pt x="491" y="323"/>
                  </a:cubicBezTo>
                  <a:cubicBezTo>
                    <a:pt x="488" y="316"/>
                    <a:pt x="484" y="312"/>
                    <a:pt x="479" y="307"/>
                  </a:cubicBezTo>
                  <a:cubicBezTo>
                    <a:pt x="476" y="304"/>
                    <a:pt x="477" y="304"/>
                    <a:pt x="472" y="302"/>
                  </a:cubicBezTo>
                  <a:cubicBezTo>
                    <a:pt x="470" y="301"/>
                    <a:pt x="468" y="299"/>
                    <a:pt x="466" y="297"/>
                  </a:cubicBezTo>
                  <a:cubicBezTo>
                    <a:pt x="458" y="292"/>
                    <a:pt x="449" y="293"/>
                    <a:pt x="444" y="284"/>
                  </a:cubicBezTo>
                  <a:cubicBezTo>
                    <a:pt x="440" y="277"/>
                    <a:pt x="441" y="269"/>
                    <a:pt x="441" y="261"/>
                  </a:cubicBezTo>
                  <a:cubicBezTo>
                    <a:pt x="441" y="252"/>
                    <a:pt x="441" y="243"/>
                    <a:pt x="441" y="235"/>
                  </a:cubicBezTo>
                  <a:cubicBezTo>
                    <a:pt x="441" y="226"/>
                    <a:pt x="443" y="219"/>
                    <a:pt x="444" y="211"/>
                  </a:cubicBezTo>
                  <a:cubicBezTo>
                    <a:pt x="446" y="203"/>
                    <a:pt x="445" y="194"/>
                    <a:pt x="449" y="188"/>
                  </a:cubicBezTo>
                  <a:cubicBezTo>
                    <a:pt x="447" y="188"/>
                    <a:pt x="447" y="188"/>
                    <a:pt x="447" y="188"/>
                  </a:cubicBezTo>
                  <a:cubicBezTo>
                    <a:pt x="443" y="188"/>
                    <a:pt x="434" y="189"/>
                    <a:pt x="437" y="185"/>
                  </a:cubicBezTo>
                  <a:cubicBezTo>
                    <a:pt x="436" y="185"/>
                    <a:pt x="442" y="181"/>
                    <a:pt x="442" y="181"/>
                  </a:cubicBezTo>
                  <a:cubicBezTo>
                    <a:pt x="446" y="180"/>
                    <a:pt x="445" y="182"/>
                    <a:pt x="448" y="178"/>
                  </a:cubicBezTo>
                  <a:cubicBezTo>
                    <a:pt x="452" y="174"/>
                    <a:pt x="457" y="171"/>
                    <a:pt x="460" y="166"/>
                  </a:cubicBezTo>
                  <a:cubicBezTo>
                    <a:pt x="461" y="165"/>
                    <a:pt x="462" y="164"/>
                    <a:pt x="462" y="163"/>
                  </a:cubicBezTo>
                  <a:cubicBezTo>
                    <a:pt x="461" y="163"/>
                    <a:pt x="459" y="164"/>
                    <a:pt x="458" y="162"/>
                  </a:cubicBezTo>
                  <a:cubicBezTo>
                    <a:pt x="456" y="161"/>
                    <a:pt x="455" y="159"/>
                    <a:pt x="454" y="158"/>
                  </a:cubicBezTo>
                  <a:cubicBezTo>
                    <a:pt x="453" y="156"/>
                    <a:pt x="452" y="154"/>
                    <a:pt x="451" y="152"/>
                  </a:cubicBezTo>
                  <a:cubicBezTo>
                    <a:pt x="450" y="150"/>
                    <a:pt x="450" y="148"/>
                    <a:pt x="449" y="147"/>
                  </a:cubicBezTo>
                  <a:cubicBezTo>
                    <a:pt x="447" y="143"/>
                    <a:pt x="448" y="140"/>
                    <a:pt x="450" y="136"/>
                  </a:cubicBezTo>
                  <a:cubicBezTo>
                    <a:pt x="450" y="135"/>
                    <a:pt x="451" y="134"/>
                    <a:pt x="452" y="133"/>
                  </a:cubicBezTo>
                  <a:cubicBezTo>
                    <a:pt x="454" y="130"/>
                    <a:pt x="455" y="127"/>
                    <a:pt x="456" y="125"/>
                  </a:cubicBezTo>
                  <a:cubicBezTo>
                    <a:pt x="460" y="118"/>
                    <a:pt x="463" y="112"/>
                    <a:pt x="467" y="107"/>
                  </a:cubicBezTo>
                  <a:cubicBezTo>
                    <a:pt x="469" y="104"/>
                    <a:pt x="470" y="102"/>
                    <a:pt x="472" y="100"/>
                  </a:cubicBezTo>
                  <a:cubicBezTo>
                    <a:pt x="473" y="98"/>
                    <a:pt x="474" y="96"/>
                    <a:pt x="474" y="94"/>
                  </a:cubicBezTo>
                  <a:cubicBezTo>
                    <a:pt x="474" y="91"/>
                    <a:pt x="472" y="87"/>
                    <a:pt x="471" y="84"/>
                  </a:cubicBezTo>
                  <a:cubicBezTo>
                    <a:pt x="469" y="80"/>
                    <a:pt x="468" y="77"/>
                    <a:pt x="467" y="73"/>
                  </a:cubicBezTo>
                  <a:cubicBezTo>
                    <a:pt x="466" y="72"/>
                    <a:pt x="466" y="70"/>
                    <a:pt x="466" y="69"/>
                  </a:cubicBezTo>
                  <a:cubicBezTo>
                    <a:pt x="465" y="67"/>
                    <a:pt x="464" y="66"/>
                    <a:pt x="462" y="65"/>
                  </a:cubicBezTo>
                  <a:cubicBezTo>
                    <a:pt x="458" y="63"/>
                    <a:pt x="456" y="59"/>
                    <a:pt x="452" y="56"/>
                  </a:cubicBezTo>
                  <a:cubicBezTo>
                    <a:pt x="447" y="51"/>
                    <a:pt x="441" y="48"/>
                    <a:pt x="434" y="45"/>
                  </a:cubicBezTo>
                  <a:cubicBezTo>
                    <a:pt x="432" y="43"/>
                    <a:pt x="431" y="42"/>
                    <a:pt x="430" y="40"/>
                  </a:cubicBezTo>
                  <a:cubicBezTo>
                    <a:pt x="429" y="39"/>
                    <a:pt x="428" y="37"/>
                    <a:pt x="428" y="36"/>
                  </a:cubicBezTo>
                  <a:cubicBezTo>
                    <a:pt x="426" y="34"/>
                    <a:pt x="425" y="32"/>
                    <a:pt x="423" y="29"/>
                  </a:cubicBezTo>
                  <a:cubicBezTo>
                    <a:pt x="422" y="26"/>
                    <a:pt x="419" y="24"/>
                    <a:pt x="417" y="21"/>
                  </a:cubicBezTo>
                  <a:cubicBezTo>
                    <a:pt x="417" y="21"/>
                    <a:pt x="415" y="18"/>
                    <a:pt x="414" y="17"/>
                  </a:cubicBezTo>
                  <a:cubicBezTo>
                    <a:pt x="412" y="16"/>
                    <a:pt x="410" y="17"/>
                    <a:pt x="409" y="14"/>
                  </a:cubicBezTo>
                  <a:cubicBezTo>
                    <a:pt x="408" y="13"/>
                    <a:pt x="409" y="10"/>
                    <a:pt x="409" y="9"/>
                  </a:cubicBezTo>
                  <a:cubicBezTo>
                    <a:pt x="409" y="8"/>
                    <a:pt x="408" y="5"/>
                    <a:pt x="407" y="5"/>
                  </a:cubicBezTo>
                  <a:cubicBezTo>
                    <a:pt x="405" y="2"/>
                    <a:pt x="408" y="4"/>
                    <a:pt x="404" y="3"/>
                  </a:cubicBezTo>
                  <a:cubicBezTo>
                    <a:pt x="401" y="3"/>
                    <a:pt x="397" y="5"/>
                    <a:pt x="393" y="3"/>
                  </a:cubicBezTo>
                  <a:cubicBezTo>
                    <a:pt x="392" y="2"/>
                    <a:pt x="392" y="1"/>
                    <a:pt x="390" y="0"/>
                  </a:cubicBezTo>
                  <a:cubicBezTo>
                    <a:pt x="389" y="1"/>
                    <a:pt x="388" y="1"/>
                    <a:pt x="387" y="1"/>
                  </a:cubicBezTo>
                  <a:cubicBezTo>
                    <a:pt x="386" y="1"/>
                    <a:pt x="385" y="2"/>
                    <a:pt x="385" y="2"/>
                  </a:cubicBezTo>
                  <a:cubicBezTo>
                    <a:pt x="382" y="4"/>
                    <a:pt x="381" y="7"/>
                    <a:pt x="379" y="9"/>
                  </a:cubicBezTo>
                  <a:cubicBezTo>
                    <a:pt x="377" y="11"/>
                    <a:pt x="375" y="12"/>
                    <a:pt x="374" y="14"/>
                  </a:cubicBezTo>
                  <a:cubicBezTo>
                    <a:pt x="371" y="17"/>
                    <a:pt x="372" y="21"/>
                    <a:pt x="371" y="25"/>
                  </a:cubicBezTo>
                  <a:cubicBezTo>
                    <a:pt x="368" y="26"/>
                    <a:pt x="365" y="26"/>
                    <a:pt x="362" y="27"/>
                  </a:cubicBezTo>
                  <a:cubicBezTo>
                    <a:pt x="359" y="27"/>
                    <a:pt x="355" y="29"/>
                    <a:pt x="352" y="28"/>
                  </a:cubicBezTo>
                  <a:cubicBezTo>
                    <a:pt x="352" y="28"/>
                    <a:pt x="352" y="26"/>
                    <a:pt x="352" y="26"/>
                  </a:cubicBezTo>
                  <a:cubicBezTo>
                    <a:pt x="348" y="25"/>
                    <a:pt x="343" y="26"/>
                    <a:pt x="339" y="26"/>
                  </a:cubicBezTo>
                  <a:cubicBezTo>
                    <a:pt x="335" y="26"/>
                    <a:pt x="330" y="25"/>
                    <a:pt x="326" y="27"/>
                  </a:cubicBezTo>
                  <a:cubicBezTo>
                    <a:pt x="321" y="30"/>
                    <a:pt x="315" y="36"/>
                    <a:pt x="312" y="41"/>
                  </a:cubicBezTo>
                  <a:cubicBezTo>
                    <a:pt x="311" y="43"/>
                    <a:pt x="311" y="46"/>
                    <a:pt x="309" y="48"/>
                  </a:cubicBezTo>
                  <a:cubicBezTo>
                    <a:pt x="308" y="49"/>
                    <a:pt x="307" y="50"/>
                    <a:pt x="307" y="52"/>
                  </a:cubicBezTo>
                  <a:cubicBezTo>
                    <a:pt x="306" y="56"/>
                    <a:pt x="309" y="61"/>
                    <a:pt x="306" y="64"/>
                  </a:cubicBezTo>
                  <a:cubicBezTo>
                    <a:pt x="303" y="67"/>
                    <a:pt x="297" y="65"/>
                    <a:pt x="295" y="69"/>
                  </a:cubicBezTo>
                  <a:cubicBezTo>
                    <a:pt x="294" y="70"/>
                    <a:pt x="294" y="71"/>
                    <a:pt x="294" y="72"/>
                  </a:cubicBezTo>
                  <a:cubicBezTo>
                    <a:pt x="293" y="73"/>
                    <a:pt x="293" y="73"/>
                    <a:pt x="293" y="74"/>
                  </a:cubicBezTo>
                  <a:cubicBezTo>
                    <a:pt x="292" y="75"/>
                    <a:pt x="293" y="77"/>
                    <a:pt x="293" y="78"/>
                  </a:cubicBezTo>
                  <a:cubicBezTo>
                    <a:pt x="293" y="80"/>
                    <a:pt x="292" y="83"/>
                    <a:pt x="292" y="86"/>
                  </a:cubicBezTo>
                  <a:cubicBezTo>
                    <a:pt x="291" y="91"/>
                    <a:pt x="292" y="97"/>
                    <a:pt x="290" y="102"/>
                  </a:cubicBezTo>
                  <a:cubicBezTo>
                    <a:pt x="289" y="107"/>
                    <a:pt x="288" y="110"/>
                    <a:pt x="288" y="115"/>
                  </a:cubicBezTo>
                  <a:cubicBezTo>
                    <a:pt x="288" y="121"/>
                    <a:pt x="288" y="128"/>
                    <a:pt x="288" y="135"/>
                  </a:cubicBezTo>
                  <a:cubicBezTo>
                    <a:pt x="288" y="143"/>
                    <a:pt x="288" y="152"/>
                    <a:pt x="288" y="160"/>
                  </a:cubicBezTo>
                  <a:cubicBezTo>
                    <a:pt x="288" y="164"/>
                    <a:pt x="288" y="165"/>
                    <a:pt x="287" y="167"/>
                  </a:cubicBezTo>
                  <a:cubicBezTo>
                    <a:pt x="286" y="169"/>
                    <a:pt x="285" y="169"/>
                    <a:pt x="284" y="170"/>
                  </a:cubicBezTo>
                  <a:cubicBezTo>
                    <a:pt x="283" y="172"/>
                    <a:pt x="282" y="175"/>
                    <a:pt x="281" y="177"/>
                  </a:cubicBezTo>
                  <a:cubicBezTo>
                    <a:pt x="280" y="178"/>
                    <a:pt x="279" y="180"/>
                    <a:pt x="278" y="183"/>
                  </a:cubicBezTo>
                  <a:cubicBezTo>
                    <a:pt x="278" y="184"/>
                    <a:pt x="279" y="185"/>
                    <a:pt x="278" y="187"/>
                  </a:cubicBezTo>
                  <a:cubicBezTo>
                    <a:pt x="275" y="187"/>
                    <a:pt x="274" y="186"/>
                    <a:pt x="271" y="186"/>
                  </a:cubicBezTo>
                  <a:cubicBezTo>
                    <a:pt x="268" y="185"/>
                    <a:pt x="268" y="185"/>
                    <a:pt x="266" y="189"/>
                  </a:cubicBezTo>
                  <a:cubicBezTo>
                    <a:pt x="265" y="192"/>
                    <a:pt x="265" y="194"/>
                    <a:pt x="263" y="196"/>
                  </a:cubicBezTo>
                  <a:cubicBezTo>
                    <a:pt x="263" y="196"/>
                    <a:pt x="260" y="198"/>
                    <a:pt x="260" y="198"/>
                  </a:cubicBezTo>
                  <a:cubicBezTo>
                    <a:pt x="260" y="199"/>
                    <a:pt x="259" y="200"/>
                    <a:pt x="258" y="201"/>
                  </a:cubicBezTo>
                  <a:cubicBezTo>
                    <a:pt x="257" y="202"/>
                    <a:pt x="256" y="201"/>
                    <a:pt x="256" y="203"/>
                  </a:cubicBezTo>
                  <a:cubicBezTo>
                    <a:pt x="255" y="203"/>
                    <a:pt x="255" y="202"/>
                    <a:pt x="255" y="201"/>
                  </a:cubicBezTo>
                  <a:cubicBezTo>
                    <a:pt x="254" y="201"/>
                    <a:pt x="254" y="199"/>
                    <a:pt x="252" y="198"/>
                  </a:cubicBezTo>
                  <a:cubicBezTo>
                    <a:pt x="249" y="195"/>
                    <a:pt x="244" y="196"/>
                    <a:pt x="241" y="195"/>
                  </a:cubicBezTo>
                  <a:cubicBezTo>
                    <a:pt x="243" y="198"/>
                    <a:pt x="250" y="201"/>
                    <a:pt x="254" y="201"/>
                  </a:cubicBezTo>
                  <a:cubicBezTo>
                    <a:pt x="252" y="203"/>
                    <a:pt x="249" y="207"/>
                    <a:pt x="248" y="210"/>
                  </a:cubicBezTo>
                  <a:cubicBezTo>
                    <a:pt x="247" y="214"/>
                    <a:pt x="255" y="224"/>
                    <a:pt x="249" y="227"/>
                  </a:cubicBezTo>
                  <a:cubicBezTo>
                    <a:pt x="247" y="228"/>
                    <a:pt x="245" y="226"/>
                    <a:pt x="243" y="228"/>
                  </a:cubicBezTo>
                  <a:cubicBezTo>
                    <a:pt x="241" y="229"/>
                    <a:pt x="241" y="231"/>
                    <a:pt x="239" y="232"/>
                  </a:cubicBezTo>
                  <a:cubicBezTo>
                    <a:pt x="236" y="232"/>
                    <a:pt x="237" y="226"/>
                    <a:pt x="235" y="224"/>
                  </a:cubicBezTo>
                  <a:cubicBezTo>
                    <a:pt x="234" y="223"/>
                    <a:pt x="234" y="221"/>
                    <a:pt x="232" y="220"/>
                  </a:cubicBezTo>
                  <a:cubicBezTo>
                    <a:pt x="229" y="219"/>
                    <a:pt x="225" y="217"/>
                    <a:pt x="222" y="216"/>
                  </a:cubicBezTo>
                  <a:cubicBezTo>
                    <a:pt x="220" y="215"/>
                    <a:pt x="218" y="215"/>
                    <a:pt x="217" y="214"/>
                  </a:cubicBezTo>
                  <a:cubicBezTo>
                    <a:pt x="216" y="213"/>
                    <a:pt x="215" y="213"/>
                    <a:pt x="214" y="213"/>
                  </a:cubicBezTo>
                  <a:cubicBezTo>
                    <a:pt x="214" y="212"/>
                    <a:pt x="213" y="212"/>
                    <a:pt x="213" y="211"/>
                  </a:cubicBezTo>
                  <a:cubicBezTo>
                    <a:pt x="209" y="208"/>
                    <a:pt x="204" y="206"/>
                    <a:pt x="200" y="203"/>
                  </a:cubicBezTo>
                  <a:cubicBezTo>
                    <a:pt x="195" y="200"/>
                    <a:pt x="190" y="196"/>
                    <a:pt x="184" y="196"/>
                  </a:cubicBezTo>
                  <a:cubicBezTo>
                    <a:pt x="183" y="198"/>
                    <a:pt x="183" y="200"/>
                    <a:pt x="182" y="202"/>
                  </a:cubicBezTo>
                  <a:cubicBezTo>
                    <a:pt x="181" y="203"/>
                    <a:pt x="179" y="205"/>
                    <a:pt x="178" y="206"/>
                  </a:cubicBezTo>
                  <a:cubicBezTo>
                    <a:pt x="176" y="209"/>
                    <a:pt x="176" y="212"/>
                    <a:pt x="175" y="214"/>
                  </a:cubicBezTo>
                  <a:cubicBezTo>
                    <a:pt x="174" y="215"/>
                    <a:pt x="172" y="214"/>
                    <a:pt x="172" y="215"/>
                  </a:cubicBezTo>
                  <a:cubicBezTo>
                    <a:pt x="172" y="216"/>
                    <a:pt x="172" y="217"/>
                    <a:pt x="172" y="217"/>
                  </a:cubicBezTo>
                  <a:cubicBezTo>
                    <a:pt x="170" y="220"/>
                    <a:pt x="172" y="220"/>
                    <a:pt x="169" y="220"/>
                  </a:cubicBezTo>
                  <a:cubicBezTo>
                    <a:pt x="167" y="220"/>
                    <a:pt x="165" y="220"/>
                    <a:pt x="163" y="220"/>
                  </a:cubicBezTo>
                  <a:cubicBezTo>
                    <a:pt x="159" y="220"/>
                    <a:pt x="154" y="224"/>
                    <a:pt x="150" y="223"/>
                  </a:cubicBezTo>
                  <a:cubicBezTo>
                    <a:pt x="146" y="222"/>
                    <a:pt x="146" y="219"/>
                    <a:pt x="142" y="217"/>
                  </a:cubicBezTo>
                  <a:cubicBezTo>
                    <a:pt x="140" y="217"/>
                    <a:pt x="137" y="217"/>
                    <a:pt x="135" y="217"/>
                  </a:cubicBezTo>
                  <a:cubicBezTo>
                    <a:pt x="133" y="217"/>
                    <a:pt x="132" y="216"/>
                    <a:pt x="130" y="215"/>
                  </a:cubicBezTo>
                  <a:cubicBezTo>
                    <a:pt x="125" y="213"/>
                    <a:pt x="121" y="212"/>
                    <a:pt x="115" y="211"/>
                  </a:cubicBezTo>
                  <a:cubicBezTo>
                    <a:pt x="114" y="210"/>
                    <a:pt x="112" y="210"/>
                    <a:pt x="110" y="210"/>
                  </a:cubicBezTo>
                  <a:cubicBezTo>
                    <a:pt x="108" y="210"/>
                    <a:pt x="107" y="211"/>
                    <a:pt x="105" y="211"/>
                  </a:cubicBezTo>
                  <a:cubicBezTo>
                    <a:pt x="104" y="204"/>
                    <a:pt x="105" y="196"/>
                    <a:pt x="104" y="189"/>
                  </a:cubicBezTo>
                  <a:cubicBezTo>
                    <a:pt x="103" y="186"/>
                    <a:pt x="103" y="188"/>
                    <a:pt x="101" y="186"/>
                  </a:cubicBezTo>
                  <a:cubicBezTo>
                    <a:pt x="100" y="185"/>
                    <a:pt x="100" y="184"/>
                    <a:pt x="99" y="183"/>
                  </a:cubicBezTo>
                  <a:cubicBezTo>
                    <a:pt x="99" y="181"/>
                    <a:pt x="97" y="180"/>
                    <a:pt x="96" y="178"/>
                  </a:cubicBezTo>
                  <a:cubicBezTo>
                    <a:pt x="95" y="177"/>
                    <a:pt x="94" y="175"/>
                    <a:pt x="93" y="174"/>
                  </a:cubicBezTo>
                  <a:cubicBezTo>
                    <a:pt x="91" y="171"/>
                    <a:pt x="88" y="167"/>
                    <a:pt x="85" y="164"/>
                  </a:cubicBezTo>
                  <a:cubicBezTo>
                    <a:pt x="83" y="162"/>
                    <a:pt x="81" y="160"/>
                    <a:pt x="79" y="157"/>
                  </a:cubicBezTo>
                  <a:cubicBezTo>
                    <a:pt x="76" y="153"/>
                    <a:pt x="74" y="148"/>
                    <a:pt x="73" y="144"/>
                  </a:cubicBezTo>
                  <a:cubicBezTo>
                    <a:pt x="72" y="142"/>
                    <a:pt x="72" y="141"/>
                    <a:pt x="71" y="139"/>
                  </a:cubicBezTo>
                  <a:cubicBezTo>
                    <a:pt x="70" y="138"/>
                    <a:pt x="68" y="137"/>
                    <a:pt x="67" y="135"/>
                  </a:cubicBezTo>
                  <a:cubicBezTo>
                    <a:pt x="66" y="133"/>
                    <a:pt x="66" y="129"/>
                    <a:pt x="64" y="127"/>
                  </a:cubicBezTo>
                  <a:cubicBezTo>
                    <a:pt x="62" y="125"/>
                    <a:pt x="57" y="126"/>
                    <a:pt x="55" y="126"/>
                  </a:cubicBezTo>
                  <a:cubicBezTo>
                    <a:pt x="49" y="126"/>
                    <a:pt x="44" y="129"/>
                    <a:pt x="39" y="130"/>
                  </a:cubicBezTo>
                  <a:cubicBezTo>
                    <a:pt x="34" y="132"/>
                    <a:pt x="27" y="134"/>
                    <a:pt x="30" y="141"/>
                  </a:cubicBezTo>
                  <a:cubicBezTo>
                    <a:pt x="31" y="144"/>
                    <a:pt x="33" y="146"/>
                    <a:pt x="34" y="151"/>
                  </a:cubicBezTo>
                  <a:cubicBezTo>
                    <a:pt x="34" y="154"/>
                    <a:pt x="34" y="158"/>
                    <a:pt x="34" y="161"/>
                  </a:cubicBezTo>
                  <a:cubicBezTo>
                    <a:pt x="31" y="160"/>
                    <a:pt x="28" y="158"/>
                    <a:pt x="25" y="157"/>
                  </a:cubicBezTo>
                  <a:cubicBezTo>
                    <a:pt x="23" y="156"/>
                    <a:pt x="19" y="153"/>
                    <a:pt x="17" y="154"/>
                  </a:cubicBezTo>
                  <a:cubicBezTo>
                    <a:pt x="17" y="154"/>
                    <a:pt x="17" y="155"/>
                    <a:pt x="17" y="156"/>
                  </a:cubicBezTo>
                  <a:cubicBezTo>
                    <a:pt x="11" y="157"/>
                    <a:pt x="5" y="157"/>
                    <a:pt x="0" y="158"/>
                  </a:cubicBezTo>
                  <a:cubicBezTo>
                    <a:pt x="1" y="157"/>
                    <a:pt x="3" y="157"/>
                    <a:pt x="5" y="157"/>
                  </a:cubicBezTo>
                  <a:cubicBezTo>
                    <a:pt x="5" y="157"/>
                    <a:pt x="5" y="158"/>
                    <a:pt x="5" y="158"/>
                  </a:cubicBezTo>
                  <a:cubicBezTo>
                    <a:pt x="6" y="159"/>
                    <a:pt x="6" y="161"/>
                    <a:pt x="7" y="162"/>
                  </a:cubicBezTo>
                  <a:cubicBezTo>
                    <a:pt x="8" y="165"/>
                    <a:pt x="11" y="168"/>
                    <a:pt x="13" y="171"/>
                  </a:cubicBezTo>
                  <a:cubicBezTo>
                    <a:pt x="16" y="174"/>
                    <a:pt x="19" y="176"/>
                    <a:pt x="22" y="179"/>
                  </a:cubicBezTo>
                  <a:cubicBezTo>
                    <a:pt x="25" y="181"/>
                    <a:pt x="26" y="183"/>
                    <a:pt x="28" y="185"/>
                  </a:cubicBezTo>
                  <a:cubicBezTo>
                    <a:pt x="31" y="187"/>
                    <a:pt x="34" y="189"/>
                    <a:pt x="37" y="192"/>
                  </a:cubicBezTo>
                  <a:cubicBezTo>
                    <a:pt x="40" y="196"/>
                    <a:pt x="41" y="201"/>
                    <a:pt x="45" y="204"/>
                  </a:cubicBezTo>
                  <a:cubicBezTo>
                    <a:pt x="50" y="207"/>
                    <a:pt x="52" y="211"/>
                    <a:pt x="55" y="216"/>
                  </a:cubicBezTo>
                  <a:cubicBezTo>
                    <a:pt x="58" y="219"/>
                    <a:pt x="62" y="224"/>
                    <a:pt x="66" y="225"/>
                  </a:cubicBezTo>
                  <a:cubicBezTo>
                    <a:pt x="71" y="226"/>
                    <a:pt x="73" y="226"/>
                    <a:pt x="77" y="229"/>
                  </a:cubicBezTo>
                  <a:cubicBezTo>
                    <a:pt x="80" y="231"/>
                    <a:pt x="82" y="233"/>
                    <a:pt x="85" y="235"/>
                  </a:cubicBezTo>
                  <a:cubicBezTo>
                    <a:pt x="86" y="237"/>
                    <a:pt x="88" y="239"/>
                    <a:pt x="90" y="240"/>
                  </a:cubicBezTo>
                  <a:cubicBezTo>
                    <a:pt x="91" y="241"/>
                    <a:pt x="92" y="241"/>
                    <a:pt x="94" y="241"/>
                  </a:cubicBezTo>
                  <a:cubicBezTo>
                    <a:pt x="98" y="241"/>
                    <a:pt x="101" y="242"/>
                    <a:pt x="105" y="243"/>
                  </a:cubicBezTo>
                  <a:cubicBezTo>
                    <a:pt x="110" y="246"/>
                    <a:pt x="112" y="247"/>
                    <a:pt x="116" y="252"/>
                  </a:cubicBezTo>
                  <a:cubicBezTo>
                    <a:pt x="119" y="257"/>
                    <a:pt x="124" y="263"/>
                    <a:pt x="127" y="269"/>
                  </a:cubicBezTo>
                  <a:cubicBezTo>
                    <a:pt x="128" y="271"/>
                    <a:pt x="129" y="272"/>
                    <a:pt x="130" y="274"/>
                  </a:cubicBezTo>
                  <a:cubicBezTo>
                    <a:pt x="131" y="277"/>
                    <a:pt x="132" y="276"/>
                    <a:pt x="135" y="277"/>
                  </a:cubicBezTo>
                  <a:cubicBezTo>
                    <a:pt x="137" y="278"/>
                    <a:pt x="142" y="279"/>
                    <a:pt x="144" y="280"/>
                  </a:cubicBezTo>
                  <a:cubicBezTo>
                    <a:pt x="145" y="282"/>
                    <a:pt x="144" y="285"/>
                    <a:pt x="144" y="286"/>
                  </a:cubicBezTo>
                  <a:cubicBezTo>
                    <a:pt x="145" y="290"/>
                    <a:pt x="144" y="294"/>
                    <a:pt x="145" y="297"/>
                  </a:cubicBezTo>
                  <a:cubicBezTo>
                    <a:pt x="148" y="297"/>
                    <a:pt x="150" y="298"/>
                    <a:pt x="152" y="299"/>
                  </a:cubicBezTo>
                  <a:cubicBezTo>
                    <a:pt x="156" y="300"/>
                    <a:pt x="157" y="302"/>
                    <a:pt x="159" y="305"/>
                  </a:cubicBezTo>
                  <a:cubicBezTo>
                    <a:pt x="162" y="310"/>
                    <a:pt x="163" y="318"/>
                    <a:pt x="170" y="319"/>
                  </a:cubicBezTo>
                  <a:cubicBezTo>
                    <a:pt x="171" y="324"/>
                    <a:pt x="168" y="326"/>
                    <a:pt x="166" y="331"/>
                  </a:cubicBezTo>
                  <a:cubicBezTo>
                    <a:pt x="166" y="333"/>
                    <a:pt x="165" y="335"/>
                    <a:pt x="165" y="337"/>
                  </a:cubicBezTo>
                  <a:cubicBezTo>
                    <a:pt x="165" y="341"/>
                    <a:pt x="165" y="345"/>
                    <a:pt x="165" y="349"/>
                  </a:cubicBezTo>
                  <a:cubicBezTo>
                    <a:pt x="165" y="356"/>
                    <a:pt x="168" y="361"/>
                    <a:pt x="169" y="368"/>
                  </a:cubicBezTo>
                  <a:cubicBezTo>
                    <a:pt x="169" y="371"/>
                    <a:pt x="169" y="375"/>
                    <a:pt x="167" y="378"/>
                  </a:cubicBezTo>
                  <a:cubicBezTo>
                    <a:pt x="164" y="381"/>
                    <a:pt x="159" y="382"/>
                    <a:pt x="160" y="387"/>
                  </a:cubicBezTo>
                  <a:cubicBezTo>
                    <a:pt x="161" y="390"/>
                    <a:pt x="162" y="393"/>
                    <a:pt x="164" y="394"/>
                  </a:cubicBezTo>
                  <a:cubicBezTo>
                    <a:pt x="166" y="396"/>
                    <a:pt x="170" y="395"/>
                    <a:pt x="172" y="396"/>
                  </a:cubicBezTo>
                  <a:cubicBezTo>
                    <a:pt x="173" y="397"/>
                    <a:pt x="173" y="398"/>
                    <a:pt x="173" y="400"/>
                  </a:cubicBezTo>
                  <a:cubicBezTo>
                    <a:pt x="174" y="403"/>
                    <a:pt x="175" y="406"/>
                    <a:pt x="175" y="410"/>
                  </a:cubicBezTo>
                  <a:cubicBezTo>
                    <a:pt x="176" y="412"/>
                    <a:pt x="177" y="416"/>
                    <a:pt x="176" y="419"/>
                  </a:cubicBezTo>
                  <a:cubicBezTo>
                    <a:pt x="176" y="421"/>
                    <a:pt x="174" y="420"/>
                    <a:pt x="173" y="422"/>
                  </a:cubicBezTo>
                  <a:cubicBezTo>
                    <a:pt x="171" y="424"/>
                    <a:pt x="172" y="430"/>
                    <a:pt x="172" y="433"/>
                  </a:cubicBezTo>
                  <a:cubicBezTo>
                    <a:pt x="172" y="443"/>
                    <a:pt x="175" y="453"/>
                    <a:pt x="180" y="462"/>
                  </a:cubicBezTo>
                  <a:cubicBezTo>
                    <a:pt x="185" y="469"/>
                    <a:pt x="189" y="477"/>
                    <a:pt x="190" y="485"/>
                  </a:cubicBezTo>
                  <a:cubicBezTo>
                    <a:pt x="192" y="494"/>
                    <a:pt x="189" y="502"/>
                    <a:pt x="187" y="510"/>
                  </a:cubicBezTo>
                  <a:cubicBezTo>
                    <a:pt x="186" y="516"/>
                    <a:pt x="187" y="522"/>
                    <a:pt x="184" y="528"/>
                  </a:cubicBezTo>
                  <a:cubicBezTo>
                    <a:pt x="182" y="531"/>
                    <a:pt x="180" y="533"/>
                    <a:pt x="180" y="537"/>
                  </a:cubicBezTo>
                  <a:cubicBezTo>
                    <a:pt x="179" y="541"/>
                    <a:pt x="180" y="544"/>
                    <a:pt x="180" y="548"/>
                  </a:cubicBezTo>
                  <a:cubicBezTo>
                    <a:pt x="180" y="551"/>
                    <a:pt x="179" y="555"/>
                    <a:pt x="180" y="558"/>
                  </a:cubicBezTo>
                  <a:cubicBezTo>
                    <a:pt x="182" y="562"/>
                    <a:pt x="185" y="563"/>
                    <a:pt x="187" y="567"/>
                  </a:cubicBezTo>
                  <a:cubicBezTo>
                    <a:pt x="193" y="576"/>
                    <a:pt x="194" y="586"/>
                    <a:pt x="197" y="596"/>
                  </a:cubicBezTo>
                  <a:cubicBezTo>
                    <a:pt x="198" y="601"/>
                    <a:pt x="199" y="607"/>
                    <a:pt x="198" y="612"/>
                  </a:cubicBezTo>
                  <a:cubicBezTo>
                    <a:pt x="198" y="613"/>
                    <a:pt x="197" y="615"/>
                    <a:pt x="197" y="616"/>
                  </a:cubicBezTo>
                  <a:cubicBezTo>
                    <a:pt x="197" y="616"/>
                    <a:pt x="197" y="616"/>
                    <a:pt x="196" y="616"/>
                  </a:cubicBezTo>
                  <a:cubicBezTo>
                    <a:pt x="199" y="619"/>
                    <a:pt x="202" y="620"/>
                    <a:pt x="205" y="620"/>
                  </a:cubicBezTo>
                  <a:cubicBezTo>
                    <a:pt x="205" y="630"/>
                    <a:pt x="221" y="632"/>
                    <a:pt x="228" y="634"/>
                  </a:cubicBezTo>
                  <a:cubicBezTo>
                    <a:pt x="234" y="636"/>
                    <a:pt x="242" y="639"/>
                    <a:pt x="247" y="644"/>
                  </a:cubicBezTo>
                  <a:cubicBezTo>
                    <a:pt x="252" y="648"/>
                    <a:pt x="255" y="654"/>
                    <a:pt x="258" y="659"/>
                  </a:cubicBezTo>
                  <a:cubicBezTo>
                    <a:pt x="259" y="661"/>
                    <a:pt x="260" y="664"/>
                    <a:pt x="262" y="666"/>
                  </a:cubicBezTo>
                  <a:cubicBezTo>
                    <a:pt x="263" y="667"/>
                    <a:pt x="265" y="667"/>
                    <a:pt x="266" y="667"/>
                  </a:cubicBezTo>
                  <a:cubicBezTo>
                    <a:pt x="270" y="674"/>
                    <a:pt x="265" y="686"/>
                    <a:pt x="264" y="693"/>
                  </a:cubicBezTo>
                  <a:cubicBezTo>
                    <a:pt x="264" y="698"/>
                    <a:pt x="264" y="702"/>
                    <a:pt x="267" y="706"/>
                  </a:cubicBezTo>
                  <a:cubicBezTo>
                    <a:pt x="269" y="711"/>
                    <a:pt x="276" y="716"/>
                    <a:pt x="274" y="723"/>
                  </a:cubicBezTo>
                  <a:cubicBezTo>
                    <a:pt x="271" y="723"/>
                    <a:pt x="263" y="723"/>
                    <a:pt x="261" y="726"/>
                  </a:cubicBezTo>
                  <a:cubicBezTo>
                    <a:pt x="264" y="728"/>
                    <a:pt x="271" y="735"/>
                    <a:pt x="267" y="738"/>
                  </a:cubicBezTo>
                  <a:cubicBezTo>
                    <a:pt x="263" y="735"/>
                    <a:pt x="261" y="733"/>
                    <a:pt x="256" y="735"/>
                  </a:cubicBezTo>
                  <a:cubicBezTo>
                    <a:pt x="251" y="737"/>
                    <a:pt x="250" y="741"/>
                    <a:pt x="246" y="743"/>
                  </a:cubicBezTo>
                  <a:cubicBezTo>
                    <a:pt x="239" y="746"/>
                    <a:pt x="228" y="739"/>
                    <a:pt x="224" y="749"/>
                  </a:cubicBezTo>
                  <a:cubicBezTo>
                    <a:pt x="223" y="752"/>
                    <a:pt x="224" y="755"/>
                    <a:pt x="222" y="758"/>
                  </a:cubicBezTo>
                  <a:cubicBezTo>
                    <a:pt x="221" y="763"/>
                    <a:pt x="217" y="763"/>
                    <a:pt x="214" y="767"/>
                  </a:cubicBezTo>
                  <a:cubicBezTo>
                    <a:pt x="208" y="774"/>
                    <a:pt x="201" y="783"/>
                    <a:pt x="195" y="791"/>
                  </a:cubicBezTo>
                  <a:cubicBezTo>
                    <a:pt x="187" y="802"/>
                    <a:pt x="180" y="816"/>
                    <a:pt x="171" y="826"/>
                  </a:cubicBezTo>
                  <a:cubicBezTo>
                    <a:pt x="169" y="828"/>
                    <a:pt x="167" y="830"/>
                    <a:pt x="166" y="833"/>
                  </a:cubicBezTo>
                  <a:cubicBezTo>
                    <a:pt x="165" y="836"/>
                    <a:pt x="168" y="840"/>
                    <a:pt x="164" y="841"/>
                  </a:cubicBezTo>
                  <a:cubicBezTo>
                    <a:pt x="160" y="843"/>
                    <a:pt x="158" y="839"/>
                    <a:pt x="155" y="841"/>
                  </a:cubicBezTo>
                  <a:cubicBezTo>
                    <a:pt x="151" y="844"/>
                    <a:pt x="146" y="853"/>
                    <a:pt x="145" y="857"/>
                  </a:cubicBezTo>
                  <a:cubicBezTo>
                    <a:pt x="144" y="862"/>
                    <a:pt x="147" y="868"/>
                    <a:pt x="140" y="869"/>
                  </a:cubicBezTo>
                  <a:cubicBezTo>
                    <a:pt x="134" y="870"/>
                    <a:pt x="133" y="864"/>
                    <a:pt x="128" y="863"/>
                  </a:cubicBezTo>
                  <a:cubicBezTo>
                    <a:pt x="127" y="866"/>
                    <a:pt x="125" y="868"/>
                    <a:pt x="124" y="871"/>
                  </a:cubicBezTo>
                  <a:cubicBezTo>
                    <a:pt x="124" y="874"/>
                    <a:pt x="125" y="877"/>
                    <a:pt x="124" y="881"/>
                  </a:cubicBezTo>
                  <a:cubicBezTo>
                    <a:pt x="124" y="884"/>
                    <a:pt x="124" y="885"/>
                    <a:pt x="122" y="887"/>
                  </a:cubicBezTo>
                  <a:cubicBezTo>
                    <a:pt x="119" y="890"/>
                    <a:pt x="112" y="890"/>
                    <a:pt x="109" y="893"/>
                  </a:cubicBezTo>
                  <a:cubicBezTo>
                    <a:pt x="105" y="898"/>
                    <a:pt x="109" y="905"/>
                    <a:pt x="111" y="910"/>
                  </a:cubicBezTo>
                  <a:cubicBezTo>
                    <a:pt x="116" y="919"/>
                    <a:pt x="105" y="929"/>
                    <a:pt x="96" y="932"/>
                  </a:cubicBezTo>
                  <a:cubicBezTo>
                    <a:pt x="93" y="930"/>
                    <a:pt x="89" y="931"/>
                    <a:pt x="86" y="931"/>
                  </a:cubicBezTo>
                  <a:cubicBezTo>
                    <a:pt x="82" y="931"/>
                    <a:pt x="78" y="929"/>
                    <a:pt x="75" y="929"/>
                  </a:cubicBezTo>
                  <a:cubicBezTo>
                    <a:pt x="65" y="928"/>
                    <a:pt x="66" y="935"/>
                    <a:pt x="66" y="943"/>
                  </a:cubicBezTo>
                  <a:cubicBezTo>
                    <a:pt x="66" y="949"/>
                    <a:pt x="67" y="964"/>
                    <a:pt x="62" y="967"/>
                  </a:cubicBezTo>
                  <a:cubicBezTo>
                    <a:pt x="58" y="970"/>
                    <a:pt x="54" y="967"/>
                    <a:pt x="50" y="969"/>
                  </a:cubicBezTo>
                  <a:cubicBezTo>
                    <a:pt x="43" y="972"/>
                    <a:pt x="42" y="986"/>
                    <a:pt x="43" y="994"/>
                  </a:cubicBezTo>
                  <a:cubicBezTo>
                    <a:pt x="43" y="994"/>
                    <a:pt x="43" y="994"/>
                    <a:pt x="43" y="995"/>
                  </a:cubicBezTo>
                  <a:cubicBezTo>
                    <a:pt x="43" y="994"/>
                    <a:pt x="43" y="994"/>
                    <a:pt x="43" y="994"/>
                  </a:cubicBezTo>
                  <a:cubicBezTo>
                    <a:pt x="43" y="993"/>
                    <a:pt x="42" y="993"/>
                    <a:pt x="42" y="993"/>
                  </a:cubicBezTo>
                  <a:cubicBezTo>
                    <a:pt x="39" y="997"/>
                    <a:pt x="41" y="1008"/>
                    <a:pt x="43" y="1013"/>
                  </a:cubicBezTo>
                  <a:cubicBezTo>
                    <a:pt x="46" y="1025"/>
                    <a:pt x="59" y="1035"/>
                    <a:pt x="55" y="1049"/>
                  </a:cubicBezTo>
                  <a:cubicBezTo>
                    <a:pt x="53" y="1054"/>
                    <a:pt x="51" y="1056"/>
                    <a:pt x="52" y="1061"/>
                  </a:cubicBezTo>
                  <a:cubicBezTo>
                    <a:pt x="53" y="1066"/>
                    <a:pt x="54" y="1070"/>
                    <a:pt x="54" y="1075"/>
                  </a:cubicBezTo>
                  <a:cubicBezTo>
                    <a:pt x="54" y="1082"/>
                    <a:pt x="52" y="1095"/>
                    <a:pt x="56" y="1101"/>
                  </a:cubicBezTo>
                  <a:cubicBezTo>
                    <a:pt x="58" y="1101"/>
                    <a:pt x="60" y="1099"/>
                    <a:pt x="60" y="1098"/>
                  </a:cubicBezTo>
                  <a:cubicBezTo>
                    <a:pt x="58" y="1105"/>
                    <a:pt x="54" y="1112"/>
                    <a:pt x="55" y="1120"/>
                  </a:cubicBezTo>
                  <a:cubicBezTo>
                    <a:pt x="56" y="1127"/>
                    <a:pt x="61" y="1131"/>
                    <a:pt x="64" y="1137"/>
                  </a:cubicBezTo>
                  <a:cubicBezTo>
                    <a:pt x="68" y="1142"/>
                    <a:pt x="70" y="1145"/>
                    <a:pt x="68" y="1152"/>
                  </a:cubicBezTo>
                  <a:cubicBezTo>
                    <a:pt x="67" y="1156"/>
                    <a:pt x="64" y="1158"/>
                    <a:pt x="62" y="1162"/>
                  </a:cubicBezTo>
                  <a:cubicBezTo>
                    <a:pt x="60" y="1166"/>
                    <a:pt x="61" y="1173"/>
                    <a:pt x="61" y="1178"/>
                  </a:cubicBezTo>
                  <a:cubicBezTo>
                    <a:pt x="61" y="1180"/>
                    <a:pt x="62" y="1183"/>
                    <a:pt x="61" y="1185"/>
                  </a:cubicBezTo>
                  <a:cubicBezTo>
                    <a:pt x="60" y="1192"/>
                    <a:pt x="55" y="1197"/>
                    <a:pt x="55" y="1204"/>
                  </a:cubicBezTo>
                  <a:cubicBezTo>
                    <a:pt x="55" y="1210"/>
                    <a:pt x="57" y="1216"/>
                    <a:pt x="56" y="1221"/>
                  </a:cubicBezTo>
                  <a:cubicBezTo>
                    <a:pt x="55" y="1228"/>
                    <a:pt x="49" y="1232"/>
                    <a:pt x="47" y="1238"/>
                  </a:cubicBezTo>
                  <a:cubicBezTo>
                    <a:pt x="46" y="1243"/>
                    <a:pt x="47" y="1247"/>
                    <a:pt x="50" y="1251"/>
                  </a:cubicBezTo>
                  <a:cubicBezTo>
                    <a:pt x="53" y="1257"/>
                    <a:pt x="54" y="1254"/>
                    <a:pt x="59" y="1251"/>
                  </a:cubicBezTo>
                  <a:cubicBezTo>
                    <a:pt x="64" y="1249"/>
                    <a:pt x="68" y="1248"/>
                    <a:pt x="70" y="1253"/>
                  </a:cubicBezTo>
                  <a:cubicBezTo>
                    <a:pt x="73" y="1260"/>
                    <a:pt x="66" y="1266"/>
                    <a:pt x="65" y="1272"/>
                  </a:cubicBezTo>
                  <a:cubicBezTo>
                    <a:pt x="71" y="1275"/>
                    <a:pt x="76" y="1277"/>
                    <a:pt x="80" y="1282"/>
                  </a:cubicBezTo>
                  <a:cubicBezTo>
                    <a:pt x="84" y="1285"/>
                    <a:pt x="84" y="1292"/>
                    <a:pt x="87" y="1294"/>
                  </a:cubicBezTo>
                  <a:cubicBezTo>
                    <a:pt x="92" y="1288"/>
                    <a:pt x="97" y="1281"/>
                    <a:pt x="106" y="1280"/>
                  </a:cubicBezTo>
                  <a:cubicBezTo>
                    <a:pt x="113" y="1279"/>
                    <a:pt x="112" y="1282"/>
                    <a:pt x="114" y="1288"/>
                  </a:cubicBezTo>
                  <a:cubicBezTo>
                    <a:pt x="114" y="1291"/>
                    <a:pt x="117" y="1310"/>
                    <a:pt x="122" y="1309"/>
                  </a:cubicBezTo>
                  <a:cubicBezTo>
                    <a:pt x="125" y="1308"/>
                    <a:pt x="126" y="1302"/>
                    <a:pt x="129" y="1303"/>
                  </a:cubicBezTo>
                  <a:cubicBezTo>
                    <a:pt x="130" y="1306"/>
                    <a:pt x="129" y="1309"/>
                    <a:pt x="130" y="1311"/>
                  </a:cubicBezTo>
                  <a:cubicBezTo>
                    <a:pt x="134" y="1308"/>
                    <a:pt x="141" y="1303"/>
                    <a:pt x="146" y="1303"/>
                  </a:cubicBezTo>
                  <a:cubicBezTo>
                    <a:pt x="144" y="1307"/>
                    <a:pt x="134" y="1311"/>
                    <a:pt x="134" y="1316"/>
                  </a:cubicBezTo>
                  <a:cubicBezTo>
                    <a:pt x="135" y="1318"/>
                    <a:pt x="139" y="1322"/>
                    <a:pt x="140" y="1325"/>
                  </a:cubicBezTo>
                  <a:cubicBezTo>
                    <a:pt x="145" y="1336"/>
                    <a:pt x="151" y="1324"/>
                    <a:pt x="157" y="1319"/>
                  </a:cubicBezTo>
                  <a:cubicBezTo>
                    <a:pt x="161" y="1323"/>
                    <a:pt x="162" y="1327"/>
                    <a:pt x="167" y="1328"/>
                  </a:cubicBezTo>
                  <a:cubicBezTo>
                    <a:pt x="173" y="1328"/>
                    <a:pt x="175" y="1322"/>
                    <a:pt x="180" y="1319"/>
                  </a:cubicBezTo>
                  <a:cubicBezTo>
                    <a:pt x="186" y="1314"/>
                    <a:pt x="191" y="1311"/>
                    <a:pt x="199" y="1310"/>
                  </a:cubicBezTo>
                  <a:cubicBezTo>
                    <a:pt x="203" y="1309"/>
                    <a:pt x="209" y="1306"/>
                    <a:pt x="210" y="1302"/>
                  </a:cubicBezTo>
                  <a:cubicBezTo>
                    <a:pt x="210" y="1301"/>
                    <a:pt x="210" y="1301"/>
                    <a:pt x="211" y="1301"/>
                  </a:cubicBezTo>
                  <a:cubicBezTo>
                    <a:pt x="211" y="1301"/>
                    <a:pt x="210" y="1301"/>
                    <a:pt x="210" y="1302"/>
                  </a:cubicBezTo>
                  <a:cubicBezTo>
                    <a:pt x="213" y="1303"/>
                    <a:pt x="233" y="1303"/>
                    <a:pt x="240" y="1295"/>
                  </a:cubicBezTo>
                  <a:cubicBezTo>
                    <a:pt x="244" y="1296"/>
                    <a:pt x="249" y="1299"/>
                    <a:pt x="253" y="1297"/>
                  </a:cubicBezTo>
                  <a:cubicBezTo>
                    <a:pt x="257" y="1296"/>
                    <a:pt x="259" y="1289"/>
                    <a:pt x="263" y="1288"/>
                  </a:cubicBezTo>
                  <a:cubicBezTo>
                    <a:pt x="265" y="1287"/>
                    <a:pt x="266" y="1289"/>
                    <a:pt x="268" y="1290"/>
                  </a:cubicBezTo>
                  <a:cubicBezTo>
                    <a:pt x="272" y="1291"/>
                    <a:pt x="277" y="1291"/>
                    <a:pt x="282" y="1292"/>
                  </a:cubicBezTo>
                  <a:cubicBezTo>
                    <a:pt x="284" y="1293"/>
                    <a:pt x="291" y="1294"/>
                    <a:pt x="293" y="1291"/>
                  </a:cubicBezTo>
                  <a:cubicBezTo>
                    <a:pt x="295" y="1288"/>
                    <a:pt x="293" y="1275"/>
                    <a:pt x="293" y="1272"/>
                  </a:cubicBezTo>
                  <a:cubicBezTo>
                    <a:pt x="293" y="1267"/>
                    <a:pt x="292" y="1265"/>
                    <a:pt x="297" y="1263"/>
                  </a:cubicBezTo>
                  <a:cubicBezTo>
                    <a:pt x="303" y="1261"/>
                    <a:pt x="309" y="1266"/>
                    <a:pt x="314" y="1268"/>
                  </a:cubicBezTo>
                  <a:cubicBezTo>
                    <a:pt x="323" y="1270"/>
                    <a:pt x="338" y="1269"/>
                    <a:pt x="347" y="1265"/>
                  </a:cubicBezTo>
                  <a:cubicBezTo>
                    <a:pt x="352" y="1264"/>
                    <a:pt x="355" y="1259"/>
                    <a:pt x="359" y="1257"/>
                  </a:cubicBezTo>
                  <a:cubicBezTo>
                    <a:pt x="363" y="1256"/>
                    <a:pt x="370" y="1257"/>
                    <a:pt x="374" y="1257"/>
                  </a:cubicBezTo>
                  <a:cubicBezTo>
                    <a:pt x="382" y="1256"/>
                    <a:pt x="390" y="1255"/>
                    <a:pt x="398" y="1253"/>
                  </a:cubicBezTo>
                  <a:cubicBezTo>
                    <a:pt x="397" y="1251"/>
                    <a:pt x="399" y="1250"/>
                    <a:pt x="400" y="1248"/>
                  </a:cubicBezTo>
                  <a:cubicBezTo>
                    <a:pt x="401" y="1247"/>
                    <a:pt x="400" y="1246"/>
                    <a:pt x="401" y="1244"/>
                  </a:cubicBezTo>
                  <a:cubicBezTo>
                    <a:pt x="404" y="1242"/>
                    <a:pt x="409" y="1240"/>
                    <a:pt x="412" y="1239"/>
                  </a:cubicBezTo>
                  <a:cubicBezTo>
                    <a:pt x="423" y="1233"/>
                    <a:pt x="430" y="1223"/>
                    <a:pt x="439" y="1216"/>
                  </a:cubicBezTo>
                  <a:cubicBezTo>
                    <a:pt x="445" y="1211"/>
                    <a:pt x="451" y="1207"/>
                    <a:pt x="456" y="1201"/>
                  </a:cubicBezTo>
                  <a:cubicBezTo>
                    <a:pt x="462" y="1196"/>
                    <a:pt x="467" y="1190"/>
                    <a:pt x="472" y="1184"/>
                  </a:cubicBezTo>
                  <a:cubicBezTo>
                    <a:pt x="480" y="1177"/>
                    <a:pt x="488" y="1170"/>
                    <a:pt x="494" y="1162"/>
                  </a:cubicBezTo>
                  <a:cubicBezTo>
                    <a:pt x="498" y="1156"/>
                    <a:pt x="501" y="1149"/>
                    <a:pt x="505" y="1143"/>
                  </a:cubicBezTo>
                  <a:cubicBezTo>
                    <a:pt x="520" y="1121"/>
                    <a:pt x="533" y="1097"/>
                    <a:pt x="546" y="1073"/>
                  </a:cubicBezTo>
                  <a:cubicBezTo>
                    <a:pt x="555" y="1054"/>
                    <a:pt x="569" y="1034"/>
                    <a:pt x="586" y="1019"/>
                  </a:cubicBezTo>
                  <a:cubicBezTo>
                    <a:pt x="594" y="1012"/>
                    <a:pt x="605" y="1004"/>
                    <a:pt x="603" y="991"/>
                  </a:cubicBezTo>
                </a:path>
              </a:pathLst>
            </a:custGeom>
            <a:solidFill>
              <a:srgbClr val="4BC5DE"/>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121" name="Group 120">
              <a:extLst>
                <a:ext uri="{FF2B5EF4-FFF2-40B4-BE49-F238E27FC236}">
                  <a16:creationId xmlns:a16="http://schemas.microsoft.com/office/drawing/2014/main" id="{1309AED8-C757-4AE6-9093-CFE76757EA23}"/>
                </a:ext>
              </a:extLst>
            </p:cNvPr>
            <p:cNvGrpSpPr/>
            <p:nvPr/>
          </p:nvGrpSpPr>
          <p:grpSpPr>
            <a:xfrm>
              <a:off x="3757722" y="3090895"/>
              <a:ext cx="3563656" cy="3253610"/>
              <a:chOff x="3757722" y="3090895"/>
              <a:chExt cx="3563656" cy="3253610"/>
            </a:xfrm>
          </p:grpSpPr>
          <p:sp>
            <p:nvSpPr>
              <p:cNvPr id="4" name="Freeform 6"/>
              <p:cNvSpPr>
                <a:spLocks/>
              </p:cNvSpPr>
              <p:nvPr/>
            </p:nvSpPr>
            <p:spPr bwMode="auto">
              <a:xfrm>
                <a:off x="4675502" y="5395845"/>
                <a:ext cx="65468" cy="39527"/>
              </a:xfrm>
              <a:custGeom>
                <a:avLst/>
                <a:gdLst/>
                <a:ahLst/>
                <a:cxnLst>
                  <a:cxn ang="0">
                    <a:pos x="17" y="3"/>
                  </a:cxn>
                  <a:cxn ang="0">
                    <a:pos x="15" y="1"/>
                  </a:cxn>
                  <a:cxn ang="0">
                    <a:pos x="13" y="0"/>
                  </a:cxn>
                  <a:cxn ang="0">
                    <a:pos x="10" y="4"/>
                  </a:cxn>
                  <a:cxn ang="0">
                    <a:pos x="9" y="5"/>
                  </a:cxn>
                  <a:cxn ang="0">
                    <a:pos x="8" y="6"/>
                  </a:cxn>
                  <a:cxn ang="0">
                    <a:pos x="7" y="6"/>
                  </a:cxn>
                  <a:cxn ang="0">
                    <a:pos x="7" y="7"/>
                  </a:cxn>
                  <a:cxn ang="0">
                    <a:pos x="1" y="10"/>
                  </a:cxn>
                  <a:cxn ang="0">
                    <a:pos x="1" y="14"/>
                  </a:cxn>
                  <a:cxn ang="0">
                    <a:pos x="5" y="19"/>
                  </a:cxn>
                  <a:cxn ang="0">
                    <a:pos x="9" y="22"/>
                  </a:cxn>
                  <a:cxn ang="0">
                    <a:pos x="15" y="22"/>
                  </a:cxn>
                  <a:cxn ang="0">
                    <a:pos x="18" y="22"/>
                  </a:cxn>
                  <a:cxn ang="0">
                    <a:pos x="20" y="21"/>
                  </a:cxn>
                  <a:cxn ang="0">
                    <a:pos x="22" y="21"/>
                  </a:cxn>
                  <a:cxn ang="0">
                    <a:pos x="25" y="21"/>
                  </a:cxn>
                  <a:cxn ang="0">
                    <a:pos x="29" y="22"/>
                  </a:cxn>
                  <a:cxn ang="0">
                    <a:pos x="32" y="24"/>
                  </a:cxn>
                  <a:cxn ang="0">
                    <a:pos x="39" y="26"/>
                  </a:cxn>
                  <a:cxn ang="0">
                    <a:pos x="44" y="25"/>
                  </a:cxn>
                  <a:cxn ang="0">
                    <a:pos x="44" y="19"/>
                  </a:cxn>
                  <a:cxn ang="0">
                    <a:pos x="43" y="16"/>
                  </a:cxn>
                  <a:cxn ang="0">
                    <a:pos x="42" y="13"/>
                  </a:cxn>
                  <a:cxn ang="0">
                    <a:pos x="38" y="10"/>
                  </a:cxn>
                  <a:cxn ang="0">
                    <a:pos x="35" y="9"/>
                  </a:cxn>
                  <a:cxn ang="0">
                    <a:pos x="33" y="9"/>
                  </a:cxn>
                  <a:cxn ang="0">
                    <a:pos x="27" y="5"/>
                  </a:cxn>
                  <a:cxn ang="0">
                    <a:pos x="23" y="4"/>
                  </a:cxn>
                  <a:cxn ang="0">
                    <a:pos x="20" y="3"/>
                  </a:cxn>
                  <a:cxn ang="0">
                    <a:pos x="17" y="3"/>
                  </a:cxn>
                </a:cxnLst>
                <a:rect l="0" t="0" r="r" b="b"/>
                <a:pathLst>
                  <a:path w="45" h="27">
                    <a:moveTo>
                      <a:pt x="17" y="3"/>
                    </a:moveTo>
                    <a:cubicBezTo>
                      <a:pt x="17" y="2"/>
                      <a:pt x="16" y="2"/>
                      <a:pt x="15" y="1"/>
                    </a:cubicBezTo>
                    <a:cubicBezTo>
                      <a:pt x="14" y="1"/>
                      <a:pt x="13" y="0"/>
                      <a:pt x="13" y="0"/>
                    </a:cubicBezTo>
                    <a:cubicBezTo>
                      <a:pt x="11" y="1"/>
                      <a:pt x="11" y="2"/>
                      <a:pt x="10" y="4"/>
                    </a:cubicBezTo>
                    <a:cubicBezTo>
                      <a:pt x="10" y="4"/>
                      <a:pt x="10" y="5"/>
                      <a:pt x="9" y="5"/>
                    </a:cubicBezTo>
                    <a:cubicBezTo>
                      <a:pt x="9" y="5"/>
                      <a:pt x="9" y="6"/>
                      <a:pt x="8" y="6"/>
                    </a:cubicBezTo>
                    <a:cubicBezTo>
                      <a:pt x="8" y="6"/>
                      <a:pt x="8" y="6"/>
                      <a:pt x="7" y="6"/>
                    </a:cubicBezTo>
                    <a:cubicBezTo>
                      <a:pt x="7" y="6"/>
                      <a:pt x="7" y="6"/>
                      <a:pt x="7" y="7"/>
                    </a:cubicBezTo>
                    <a:cubicBezTo>
                      <a:pt x="5" y="8"/>
                      <a:pt x="2" y="8"/>
                      <a:pt x="1" y="10"/>
                    </a:cubicBezTo>
                    <a:cubicBezTo>
                      <a:pt x="0" y="11"/>
                      <a:pt x="0" y="13"/>
                      <a:pt x="1" y="14"/>
                    </a:cubicBezTo>
                    <a:cubicBezTo>
                      <a:pt x="1" y="16"/>
                      <a:pt x="3" y="17"/>
                      <a:pt x="5" y="19"/>
                    </a:cubicBezTo>
                    <a:cubicBezTo>
                      <a:pt x="6" y="20"/>
                      <a:pt x="7" y="21"/>
                      <a:pt x="9" y="22"/>
                    </a:cubicBezTo>
                    <a:cubicBezTo>
                      <a:pt x="11" y="22"/>
                      <a:pt x="13" y="22"/>
                      <a:pt x="15" y="22"/>
                    </a:cubicBezTo>
                    <a:cubicBezTo>
                      <a:pt x="16" y="23"/>
                      <a:pt x="17" y="23"/>
                      <a:pt x="18" y="22"/>
                    </a:cubicBezTo>
                    <a:cubicBezTo>
                      <a:pt x="19" y="22"/>
                      <a:pt x="19" y="22"/>
                      <a:pt x="20" y="21"/>
                    </a:cubicBezTo>
                    <a:cubicBezTo>
                      <a:pt x="20" y="21"/>
                      <a:pt x="21" y="21"/>
                      <a:pt x="22" y="21"/>
                    </a:cubicBezTo>
                    <a:cubicBezTo>
                      <a:pt x="23" y="21"/>
                      <a:pt x="24" y="21"/>
                      <a:pt x="25" y="21"/>
                    </a:cubicBezTo>
                    <a:cubicBezTo>
                      <a:pt x="27" y="21"/>
                      <a:pt x="28" y="22"/>
                      <a:pt x="29" y="22"/>
                    </a:cubicBezTo>
                    <a:cubicBezTo>
                      <a:pt x="30" y="22"/>
                      <a:pt x="31" y="23"/>
                      <a:pt x="32" y="24"/>
                    </a:cubicBezTo>
                    <a:cubicBezTo>
                      <a:pt x="34" y="25"/>
                      <a:pt x="36" y="26"/>
                      <a:pt x="39" y="26"/>
                    </a:cubicBezTo>
                    <a:cubicBezTo>
                      <a:pt x="40" y="27"/>
                      <a:pt x="43" y="27"/>
                      <a:pt x="44" y="25"/>
                    </a:cubicBezTo>
                    <a:cubicBezTo>
                      <a:pt x="45" y="23"/>
                      <a:pt x="44" y="21"/>
                      <a:pt x="44" y="19"/>
                    </a:cubicBezTo>
                    <a:cubicBezTo>
                      <a:pt x="43" y="18"/>
                      <a:pt x="43" y="17"/>
                      <a:pt x="43" y="16"/>
                    </a:cubicBezTo>
                    <a:cubicBezTo>
                      <a:pt x="43" y="15"/>
                      <a:pt x="43" y="14"/>
                      <a:pt x="42" y="13"/>
                    </a:cubicBezTo>
                    <a:cubicBezTo>
                      <a:pt x="41" y="11"/>
                      <a:pt x="39" y="11"/>
                      <a:pt x="38" y="10"/>
                    </a:cubicBezTo>
                    <a:cubicBezTo>
                      <a:pt x="37" y="10"/>
                      <a:pt x="36" y="9"/>
                      <a:pt x="35" y="9"/>
                    </a:cubicBezTo>
                    <a:cubicBezTo>
                      <a:pt x="34" y="9"/>
                      <a:pt x="34" y="9"/>
                      <a:pt x="33" y="9"/>
                    </a:cubicBezTo>
                    <a:cubicBezTo>
                      <a:pt x="31" y="8"/>
                      <a:pt x="29" y="6"/>
                      <a:pt x="27" y="5"/>
                    </a:cubicBezTo>
                    <a:cubicBezTo>
                      <a:pt x="26" y="5"/>
                      <a:pt x="24" y="5"/>
                      <a:pt x="23" y="4"/>
                    </a:cubicBezTo>
                    <a:cubicBezTo>
                      <a:pt x="22" y="4"/>
                      <a:pt x="21" y="4"/>
                      <a:pt x="20" y="3"/>
                    </a:cubicBezTo>
                    <a:cubicBezTo>
                      <a:pt x="20" y="3"/>
                      <a:pt x="19" y="4"/>
                      <a:pt x="17" y="3"/>
                    </a:cubicBezTo>
                  </a:path>
                </a:pathLst>
              </a:custGeom>
              <a:solidFill>
                <a:schemeClr val="bg1"/>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5" name="Freeform 7"/>
              <p:cNvSpPr>
                <a:spLocks noEditPoints="1"/>
              </p:cNvSpPr>
              <p:nvPr/>
            </p:nvSpPr>
            <p:spPr bwMode="auto">
              <a:xfrm>
                <a:off x="3757722" y="3899974"/>
                <a:ext cx="360689" cy="524976"/>
              </a:xfrm>
              <a:custGeom>
                <a:avLst/>
                <a:gdLst/>
                <a:ahLst/>
                <a:cxnLst>
                  <a:cxn ang="0">
                    <a:pos x="182" y="8"/>
                  </a:cxn>
                  <a:cxn ang="0">
                    <a:pos x="163" y="8"/>
                  </a:cxn>
                  <a:cxn ang="0">
                    <a:pos x="124" y="24"/>
                  </a:cxn>
                  <a:cxn ang="0">
                    <a:pos x="114" y="53"/>
                  </a:cxn>
                  <a:cxn ang="0">
                    <a:pos x="94" y="68"/>
                  </a:cxn>
                  <a:cxn ang="0">
                    <a:pos x="127" y="72"/>
                  </a:cxn>
                  <a:cxn ang="0">
                    <a:pos x="110" y="90"/>
                  </a:cxn>
                  <a:cxn ang="0">
                    <a:pos x="100" y="105"/>
                  </a:cxn>
                  <a:cxn ang="0">
                    <a:pos x="75" y="113"/>
                  </a:cxn>
                  <a:cxn ang="0">
                    <a:pos x="33" y="106"/>
                  </a:cxn>
                  <a:cxn ang="0">
                    <a:pos x="31" y="131"/>
                  </a:cxn>
                  <a:cxn ang="0">
                    <a:pos x="14" y="139"/>
                  </a:cxn>
                  <a:cxn ang="0">
                    <a:pos x="40" y="142"/>
                  </a:cxn>
                  <a:cxn ang="0">
                    <a:pos x="35" y="153"/>
                  </a:cxn>
                  <a:cxn ang="0">
                    <a:pos x="24" y="179"/>
                  </a:cxn>
                  <a:cxn ang="0">
                    <a:pos x="37" y="189"/>
                  </a:cxn>
                  <a:cxn ang="0">
                    <a:pos x="45" y="197"/>
                  </a:cxn>
                  <a:cxn ang="0">
                    <a:pos x="74" y="214"/>
                  </a:cxn>
                  <a:cxn ang="0">
                    <a:pos x="55" y="240"/>
                  </a:cxn>
                  <a:cxn ang="0">
                    <a:pos x="39" y="257"/>
                  </a:cxn>
                  <a:cxn ang="0">
                    <a:pos x="70" y="260"/>
                  </a:cxn>
                  <a:cxn ang="0">
                    <a:pos x="40" y="289"/>
                  </a:cxn>
                  <a:cxn ang="0">
                    <a:pos x="4" y="292"/>
                  </a:cxn>
                  <a:cxn ang="0">
                    <a:pos x="24" y="304"/>
                  </a:cxn>
                  <a:cxn ang="0">
                    <a:pos x="23" y="310"/>
                  </a:cxn>
                  <a:cxn ang="0">
                    <a:pos x="10" y="331"/>
                  </a:cxn>
                  <a:cxn ang="0">
                    <a:pos x="51" y="325"/>
                  </a:cxn>
                  <a:cxn ang="0">
                    <a:pos x="19" y="346"/>
                  </a:cxn>
                  <a:cxn ang="0">
                    <a:pos x="56" y="341"/>
                  </a:cxn>
                  <a:cxn ang="0">
                    <a:pos x="60" y="357"/>
                  </a:cxn>
                  <a:cxn ang="0">
                    <a:pos x="104" y="344"/>
                  </a:cxn>
                  <a:cxn ang="0">
                    <a:pos x="134" y="322"/>
                  </a:cxn>
                  <a:cxn ang="0">
                    <a:pos x="173" y="302"/>
                  </a:cxn>
                  <a:cxn ang="0">
                    <a:pos x="208" y="294"/>
                  </a:cxn>
                  <a:cxn ang="0">
                    <a:pos x="219" y="277"/>
                  </a:cxn>
                  <a:cxn ang="0">
                    <a:pos x="238" y="240"/>
                  </a:cxn>
                  <a:cxn ang="0">
                    <a:pos x="230" y="195"/>
                  </a:cxn>
                  <a:cxn ang="0">
                    <a:pos x="245" y="187"/>
                  </a:cxn>
                  <a:cxn ang="0">
                    <a:pos x="225" y="161"/>
                  </a:cxn>
                  <a:cxn ang="0">
                    <a:pos x="231" y="134"/>
                  </a:cxn>
                  <a:cxn ang="0">
                    <a:pos x="234" y="126"/>
                  </a:cxn>
                  <a:cxn ang="0">
                    <a:pos x="218" y="123"/>
                  </a:cxn>
                  <a:cxn ang="0">
                    <a:pos x="201" y="112"/>
                  </a:cxn>
                  <a:cxn ang="0">
                    <a:pos x="184" y="95"/>
                  </a:cxn>
                  <a:cxn ang="0">
                    <a:pos x="172" y="114"/>
                  </a:cxn>
                  <a:cxn ang="0">
                    <a:pos x="153" y="114"/>
                  </a:cxn>
                  <a:cxn ang="0">
                    <a:pos x="137" y="104"/>
                  </a:cxn>
                  <a:cxn ang="0">
                    <a:pos x="130" y="90"/>
                  </a:cxn>
                  <a:cxn ang="0">
                    <a:pos x="149" y="73"/>
                  </a:cxn>
                  <a:cxn ang="0">
                    <a:pos x="147" y="63"/>
                  </a:cxn>
                  <a:cxn ang="0">
                    <a:pos x="165" y="46"/>
                  </a:cxn>
                  <a:cxn ang="0">
                    <a:pos x="184" y="28"/>
                  </a:cxn>
                  <a:cxn ang="0">
                    <a:pos x="191" y="16"/>
                  </a:cxn>
                  <a:cxn ang="0">
                    <a:pos x="240" y="128"/>
                  </a:cxn>
                  <a:cxn ang="0">
                    <a:pos x="216" y="17"/>
                  </a:cxn>
                  <a:cxn ang="0">
                    <a:pos x="214" y="18"/>
                  </a:cxn>
                </a:cxnLst>
                <a:rect l="0" t="0" r="r" b="b"/>
                <a:pathLst>
                  <a:path w="248" h="361">
                    <a:moveTo>
                      <a:pt x="203" y="10"/>
                    </a:moveTo>
                    <a:cubicBezTo>
                      <a:pt x="201" y="10"/>
                      <a:pt x="199" y="10"/>
                      <a:pt x="198" y="10"/>
                    </a:cubicBezTo>
                    <a:cubicBezTo>
                      <a:pt x="197" y="10"/>
                      <a:pt x="195" y="11"/>
                      <a:pt x="194" y="10"/>
                    </a:cubicBezTo>
                    <a:cubicBezTo>
                      <a:pt x="191" y="10"/>
                      <a:pt x="189" y="8"/>
                      <a:pt x="187" y="8"/>
                    </a:cubicBezTo>
                    <a:cubicBezTo>
                      <a:pt x="185" y="8"/>
                      <a:pt x="183" y="9"/>
                      <a:pt x="182" y="8"/>
                    </a:cubicBezTo>
                    <a:cubicBezTo>
                      <a:pt x="180" y="7"/>
                      <a:pt x="181" y="6"/>
                      <a:pt x="179" y="5"/>
                    </a:cubicBezTo>
                    <a:cubicBezTo>
                      <a:pt x="178" y="4"/>
                      <a:pt x="176" y="4"/>
                      <a:pt x="175" y="4"/>
                    </a:cubicBezTo>
                    <a:cubicBezTo>
                      <a:pt x="172" y="4"/>
                      <a:pt x="172" y="4"/>
                      <a:pt x="170" y="3"/>
                    </a:cubicBezTo>
                    <a:cubicBezTo>
                      <a:pt x="168" y="2"/>
                      <a:pt x="167" y="0"/>
                      <a:pt x="165" y="3"/>
                    </a:cubicBezTo>
                    <a:cubicBezTo>
                      <a:pt x="163" y="4"/>
                      <a:pt x="165" y="7"/>
                      <a:pt x="163" y="8"/>
                    </a:cubicBezTo>
                    <a:cubicBezTo>
                      <a:pt x="162" y="9"/>
                      <a:pt x="160" y="8"/>
                      <a:pt x="159" y="8"/>
                    </a:cubicBezTo>
                    <a:cubicBezTo>
                      <a:pt x="154" y="8"/>
                      <a:pt x="137" y="8"/>
                      <a:pt x="138" y="16"/>
                    </a:cubicBezTo>
                    <a:cubicBezTo>
                      <a:pt x="135" y="17"/>
                      <a:pt x="133" y="13"/>
                      <a:pt x="131" y="11"/>
                    </a:cubicBezTo>
                    <a:cubicBezTo>
                      <a:pt x="128" y="14"/>
                      <a:pt x="133" y="21"/>
                      <a:pt x="128" y="24"/>
                    </a:cubicBezTo>
                    <a:cubicBezTo>
                      <a:pt x="127" y="24"/>
                      <a:pt x="125" y="24"/>
                      <a:pt x="124" y="24"/>
                    </a:cubicBezTo>
                    <a:cubicBezTo>
                      <a:pt x="123" y="24"/>
                      <a:pt x="122" y="25"/>
                      <a:pt x="121" y="26"/>
                    </a:cubicBezTo>
                    <a:cubicBezTo>
                      <a:pt x="120" y="26"/>
                      <a:pt x="117" y="25"/>
                      <a:pt x="116" y="26"/>
                    </a:cubicBezTo>
                    <a:cubicBezTo>
                      <a:pt x="112" y="29"/>
                      <a:pt x="116" y="34"/>
                      <a:pt x="112" y="37"/>
                    </a:cubicBezTo>
                    <a:cubicBezTo>
                      <a:pt x="110" y="39"/>
                      <a:pt x="104" y="40"/>
                      <a:pt x="105" y="46"/>
                    </a:cubicBezTo>
                    <a:cubicBezTo>
                      <a:pt x="109" y="46"/>
                      <a:pt x="115" y="48"/>
                      <a:pt x="114" y="53"/>
                    </a:cubicBezTo>
                    <a:cubicBezTo>
                      <a:pt x="112" y="58"/>
                      <a:pt x="109" y="54"/>
                      <a:pt x="106" y="55"/>
                    </a:cubicBezTo>
                    <a:cubicBezTo>
                      <a:pt x="103" y="55"/>
                      <a:pt x="104" y="55"/>
                      <a:pt x="103" y="57"/>
                    </a:cubicBezTo>
                    <a:cubicBezTo>
                      <a:pt x="103" y="58"/>
                      <a:pt x="103" y="58"/>
                      <a:pt x="103" y="59"/>
                    </a:cubicBezTo>
                    <a:cubicBezTo>
                      <a:pt x="102" y="60"/>
                      <a:pt x="102" y="59"/>
                      <a:pt x="101" y="60"/>
                    </a:cubicBezTo>
                    <a:cubicBezTo>
                      <a:pt x="98" y="62"/>
                      <a:pt x="96" y="65"/>
                      <a:pt x="94" y="68"/>
                    </a:cubicBezTo>
                    <a:cubicBezTo>
                      <a:pt x="91" y="71"/>
                      <a:pt x="88" y="75"/>
                      <a:pt x="94" y="76"/>
                    </a:cubicBezTo>
                    <a:cubicBezTo>
                      <a:pt x="96" y="77"/>
                      <a:pt x="98" y="76"/>
                      <a:pt x="100" y="76"/>
                    </a:cubicBezTo>
                    <a:cubicBezTo>
                      <a:pt x="102" y="76"/>
                      <a:pt x="103" y="78"/>
                      <a:pt x="105" y="78"/>
                    </a:cubicBezTo>
                    <a:cubicBezTo>
                      <a:pt x="110" y="80"/>
                      <a:pt x="112" y="77"/>
                      <a:pt x="117" y="76"/>
                    </a:cubicBezTo>
                    <a:cubicBezTo>
                      <a:pt x="120" y="75"/>
                      <a:pt x="123" y="74"/>
                      <a:pt x="127" y="72"/>
                    </a:cubicBezTo>
                    <a:cubicBezTo>
                      <a:pt x="127" y="75"/>
                      <a:pt x="127" y="76"/>
                      <a:pt x="126" y="77"/>
                    </a:cubicBezTo>
                    <a:cubicBezTo>
                      <a:pt x="124" y="80"/>
                      <a:pt x="123" y="80"/>
                      <a:pt x="122" y="83"/>
                    </a:cubicBezTo>
                    <a:cubicBezTo>
                      <a:pt x="121" y="85"/>
                      <a:pt x="122" y="85"/>
                      <a:pt x="120" y="86"/>
                    </a:cubicBezTo>
                    <a:cubicBezTo>
                      <a:pt x="119" y="87"/>
                      <a:pt x="117" y="87"/>
                      <a:pt x="115" y="88"/>
                    </a:cubicBezTo>
                    <a:cubicBezTo>
                      <a:pt x="113" y="88"/>
                      <a:pt x="112" y="90"/>
                      <a:pt x="110" y="90"/>
                    </a:cubicBezTo>
                    <a:cubicBezTo>
                      <a:pt x="109" y="91"/>
                      <a:pt x="108" y="90"/>
                      <a:pt x="107" y="90"/>
                    </a:cubicBezTo>
                    <a:cubicBezTo>
                      <a:pt x="106" y="91"/>
                      <a:pt x="106" y="92"/>
                      <a:pt x="105" y="93"/>
                    </a:cubicBezTo>
                    <a:cubicBezTo>
                      <a:pt x="103" y="95"/>
                      <a:pt x="98" y="97"/>
                      <a:pt x="99" y="100"/>
                    </a:cubicBezTo>
                    <a:cubicBezTo>
                      <a:pt x="100" y="100"/>
                      <a:pt x="101" y="100"/>
                      <a:pt x="102" y="100"/>
                    </a:cubicBezTo>
                    <a:cubicBezTo>
                      <a:pt x="103" y="103"/>
                      <a:pt x="103" y="104"/>
                      <a:pt x="100" y="105"/>
                    </a:cubicBezTo>
                    <a:cubicBezTo>
                      <a:pt x="99" y="106"/>
                      <a:pt x="97" y="105"/>
                      <a:pt x="96" y="105"/>
                    </a:cubicBezTo>
                    <a:cubicBezTo>
                      <a:pt x="94" y="106"/>
                      <a:pt x="94" y="106"/>
                      <a:pt x="93" y="106"/>
                    </a:cubicBezTo>
                    <a:cubicBezTo>
                      <a:pt x="90" y="107"/>
                      <a:pt x="90" y="105"/>
                      <a:pt x="87" y="104"/>
                    </a:cubicBezTo>
                    <a:cubicBezTo>
                      <a:pt x="85" y="104"/>
                      <a:pt x="82" y="104"/>
                      <a:pt x="80" y="105"/>
                    </a:cubicBezTo>
                    <a:cubicBezTo>
                      <a:pt x="79" y="108"/>
                      <a:pt x="80" y="114"/>
                      <a:pt x="75" y="113"/>
                    </a:cubicBezTo>
                    <a:cubicBezTo>
                      <a:pt x="69" y="112"/>
                      <a:pt x="72" y="105"/>
                      <a:pt x="66" y="103"/>
                    </a:cubicBezTo>
                    <a:cubicBezTo>
                      <a:pt x="61" y="103"/>
                      <a:pt x="57" y="103"/>
                      <a:pt x="52" y="102"/>
                    </a:cubicBezTo>
                    <a:cubicBezTo>
                      <a:pt x="49" y="102"/>
                      <a:pt x="46" y="101"/>
                      <a:pt x="43" y="101"/>
                    </a:cubicBezTo>
                    <a:cubicBezTo>
                      <a:pt x="40" y="101"/>
                      <a:pt x="37" y="102"/>
                      <a:pt x="33" y="102"/>
                    </a:cubicBezTo>
                    <a:cubicBezTo>
                      <a:pt x="33" y="103"/>
                      <a:pt x="33" y="105"/>
                      <a:pt x="33" y="106"/>
                    </a:cubicBezTo>
                    <a:cubicBezTo>
                      <a:pt x="29" y="107"/>
                      <a:pt x="25" y="107"/>
                      <a:pt x="22" y="111"/>
                    </a:cubicBezTo>
                    <a:cubicBezTo>
                      <a:pt x="20" y="115"/>
                      <a:pt x="17" y="123"/>
                      <a:pt x="20" y="126"/>
                    </a:cubicBezTo>
                    <a:cubicBezTo>
                      <a:pt x="21" y="125"/>
                      <a:pt x="22" y="123"/>
                      <a:pt x="23" y="122"/>
                    </a:cubicBezTo>
                    <a:cubicBezTo>
                      <a:pt x="24" y="120"/>
                      <a:pt x="27" y="117"/>
                      <a:pt x="29" y="117"/>
                    </a:cubicBezTo>
                    <a:cubicBezTo>
                      <a:pt x="33" y="117"/>
                      <a:pt x="32" y="128"/>
                      <a:pt x="31" y="131"/>
                    </a:cubicBezTo>
                    <a:cubicBezTo>
                      <a:pt x="35" y="133"/>
                      <a:pt x="39" y="132"/>
                      <a:pt x="42" y="134"/>
                    </a:cubicBezTo>
                    <a:cubicBezTo>
                      <a:pt x="40" y="137"/>
                      <a:pt x="32" y="136"/>
                      <a:pt x="30" y="134"/>
                    </a:cubicBezTo>
                    <a:cubicBezTo>
                      <a:pt x="27" y="133"/>
                      <a:pt x="28" y="132"/>
                      <a:pt x="24" y="131"/>
                    </a:cubicBezTo>
                    <a:cubicBezTo>
                      <a:pt x="21" y="131"/>
                      <a:pt x="18" y="131"/>
                      <a:pt x="16" y="132"/>
                    </a:cubicBezTo>
                    <a:cubicBezTo>
                      <a:pt x="14" y="133"/>
                      <a:pt x="12" y="136"/>
                      <a:pt x="14" y="139"/>
                    </a:cubicBezTo>
                    <a:cubicBezTo>
                      <a:pt x="16" y="141"/>
                      <a:pt x="19" y="138"/>
                      <a:pt x="21" y="139"/>
                    </a:cubicBezTo>
                    <a:cubicBezTo>
                      <a:pt x="22" y="140"/>
                      <a:pt x="23" y="141"/>
                      <a:pt x="24" y="142"/>
                    </a:cubicBezTo>
                    <a:cubicBezTo>
                      <a:pt x="25" y="144"/>
                      <a:pt x="25" y="143"/>
                      <a:pt x="27" y="144"/>
                    </a:cubicBezTo>
                    <a:cubicBezTo>
                      <a:pt x="31" y="146"/>
                      <a:pt x="34" y="147"/>
                      <a:pt x="38" y="146"/>
                    </a:cubicBezTo>
                    <a:cubicBezTo>
                      <a:pt x="38" y="145"/>
                      <a:pt x="39" y="143"/>
                      <a:pt x="40" y="142"/>
                    </a:cubicBezTo>
                    <a:cubicBezTo>
                      <a:pt x="42" y="141"/>
                      <a:pt x="45" y="142"/>
                      <a:pt x="45" y="145"/>
                    </a:cubicBezTo>
                    <a:cubicBezTo>
                      <a:pt x="45" y="145"/>
                      <a:pt x="46" y="145"/>
                      <a:pt x="47" y="145"/>
                    </a:cubicBezTo>
                    <a:cubicBezTo>
                      <a:pt x="47" y="147"/>
                      <a:pt x="46" y="150"/>
                      <a:pt x="44" y="151"/>
                    </a:cubicBezTo>
                    <a:cubicBezTo>
                      <a:pt x="42" y="151"/>
                      <a:pt x="41" y="150"/>
                      <a:pt x="39" y="151"/>
                    </a:cubicBezTo>
                    <a:cubicBezTo>
                      <a:pt x="38" y="151"/>
                      <a:pt x="36" y="153"/>
                      <a:pt x="35" y="153"/>
                    </a:cubicBezTo>
                    <a:cubicBezTo>
                      <a:pt x="32" y="155"/>
                      <a:pt x="32" y="155"/>
                      <a:pt x="32" y="159"/>
                    </a:cubicBezTo>
                    <a:cubicBezTo>
                      <a:pt x="31" y="162"/>
                      <a:pt x="32" y="165"/>
                      <a:pt x="31" y="169"/>
                    </a:cubicBezTo>
                    <a:cubicBezTo>
                      <a:pt x="29" y="169"/>
                      <a:pt x="26" y="168"/>
                      <a:pt x="24" y="169"/>
                    </a:cubicBezTo>
                    <a:cubicBezTo>
                      <a:pt x="21" y="169"/>
                      <a:pt x="18" y="173"/>
                      <a:pt x="19" y="176"/>
                    </a:cubicBezTo>
                    <a:cubicBezTo>
                      <a:pt x="21" y="176"/>
                      <a:pt x="25" y="176"/>
                      <a:pt x="24" y="179"/>
                    </a:cubicBezTo>
                    <a:cubicBezTo>
                      <a:pt x="21" y="179"/>
                      <a:pt x="21" y="182"/>
                      <a:pt x="18" y="182"/>
                    </a:cubicBezTo>
                    <a:cubicBezTo>
                      <a:pt x="17" y="185"/>
                      <a:pt x="18" y="185"/>
                      <a:pt x="20" y="187"/>
                    </a:cubicBezTo>
                    <a:cubicBezTo>
                      <a:pt x="21" y="188"/>
                      <a:pt x="25" y="190"/>
                      <a:pt x="26" y="190"/>
                    </a:cubicBezTo>
                    <a:cubicBezTo>
                      <a:pt x="28" y="191"/>
                      <a:pt x="30" y="191"/>
                      <a:pt x="31" y="191"/>
                    </a:cubicBezTo>
                    <a:cubicBezTo>
                      <a:pt x="33" y="190"/>
                      <a:pt x="34" y="188"/>
                      <a:pt x="37" y="189"/>
                    </a:cubicBezTo>
                    <a:cubicBezTo>
                      <a:pt x="37" y="190"/>
                      <a:pt x="37" y="191"/>
                      <a:pt x="37" y="192"/>
                    </a:cubicBezTo>
                    <a:cubicBezTo>
                      <a:pt x="36" y="191"/>
                      <a:pt x="35" y="192"/>
                      <a:pt x="34" y="192"/>
                    </a:cubicBezTo>
                    <a:cubicBezTo>
                      <a:pt x="34" y="194"/>
                      <a:pt x="35" y="197"/>
                      <a:pt x="38" y="196"/>
                    </a:cubicBezTo>
                    <a:cubicBezTo>
                      <a:pt x="39" y="195"/>
                      <a:pt x="41" y="191"/>
                      <a:pt x="43" y="191"/>
                    </a:cubicBezTo>
                    <a:cubicBezTo>
                      <a:pt x="45" y="191"/>
                      <a:pt x="44" y="196"/>
                      <a:pt x="45" y="197"/>
                    </a:cubicBezTo>
                    <a:cubicBezTo>
                      <a:pt x="46" y="199"/>
                      <a:pt x="51" y="201"/>
                      <a:pt x="53" y="202"/>
                    </a:cubicBezTo>
                    <a:cubicBezTo>
                      <a:pt x="60" y="203"/>
                      <a:pt x="67" y="200"/>
                      <a:pt x="74" y="200"/>
                    </a:cubicBezTo>
                    <a:cubicBezTo>
                      <a:pt x="78" y="200"/>
                      <a:pt x="82" y="202"/>
                      <a:pt x="81" y="207"/>
                    </a:cubicBezTo>
                    <a:cubicBezTo>
                      <a:pt x="78" y="207"/>
                      <a:pt x="77" y="206"/>
                      <a:pt x="75" y="210"/>
                    </a:cubicBezTo>
                    <a:cubicBezTo>
                      <a:pt x="75" y="212"/>
                      <a:pt x="76" y="213"/>
                      <a:pt x="74" y="214"/>
                    </a:cubicBezTo>
                    <a:cubicBezTo>
                      <a:pt x="72" y="215"/>
                      <a:pt x="69" y="213"/>
                      <a:pt x="69" y="210"/>
                    </a:cubicBezTo>
                    <a:cubicBezTo>
                      <a:pt x="65" y="209"/>
                      <a:pt x="63" y="215"/>
                      <a:pt x="61" y="218"/>
                    </a:cubicBezTo>
                    <a:cubicBezTo>
                      <a:pt x="60" y="221"/>
                      <a:pt x="51" y="228"/>
                      <a:pt x="52" y="232"/>
                    </a:cubicBezTo>
                    <a:cubicBezTo>
                      <a:pt x="55" y="232"/>
                      <a:pt x="57" y="233"/>
                      <a:pt x="59" y="230"/>
                    </a:cubicBezTo>
                    <a:cubicBezTo>
                      <a:pt x="59" y="235"/>
                      <a:pt x="56" y="235"/>
                      <a:pt x="55" y="240"/>
                    </a:cubicBezTo>
                    <a:cubicBezTo>
                      <a:pt x="54" y="243"/>
                      <a:pt x="54" y="243"/>
                      <a:pt x="51" y="245"/>
                    </a:cubicBezTo>
                    <a:cubicBezTo>
                      <a:pt x="50" y="247"/>
                      <a:pt x="49" y="248"/>
                      <a:pt x="48" y="249"/>
                    </a:cubicBezTo>
                    <a:cubicBezTo>
                      <a:pt x="47" y="250"/>
                      <a:pt x="46" y="250"/>
                      <a:pt x="45" y="251"/>
                    </a:cubicBezTo>
                    <a:cubicBezTo>
                      <a:pt x="45" y="251"/>
                      <a:pt x="45" y="252"/>
                      <a:pt x="45" y="253"/>
                    </a:cubicBezTo>
                    <a:cubicBezTo>
                      <a:pt x="44" y="255"/>
                      <a:pt x="41" y="256"/>
                      <a:pt x="39" y="257"/>
                    </a:cubicBezTo>
                    <a:cubicBezTo>
                      <a:pt x="36" y="258"/>
                      <a:pt x="31" y="260"/>
                      <a:pt x="32" y="264"/>
                    </a:cubicBezTo>
                    <a:cubicBezTo>
                      <a:pt x="37" y="265"/>
                      <a:pt x="43" y="264"/>
                      <a:pt x="48" y="261"/>
                    </a:cubicBezTo>
                    <a:cubicBezTo>
                      <a:pt x="51" y="258"/>
                      <a:pt x="51" y="258"/>
                      <a:pt x="55" y="258"/>
                    </a:cubicBezTo>
                    <a:cubicBezTo>
                      <a:pt x="57" y="258"/>
                      <a:pt x="59" y="259"/>
                      <a:pt x="62" y="259"/>
                    </a:cubicBezTo>
                    <a:cubicBezTo>
                      <a:pt x="64" y="260"/>
                      <a:pt x="67" y="259"/>
                      <a:pt x="70" y="260"/>
                    </a:cubicBezTo>
                    <a:cubicBezTo>
                      <a:pt x="72" y="267"/>
                      <a:pt x="52" y="263"/>
                      <a:pt x="48" y="264"/>
                    </a:cubicBezTo>
                    <a:cubicBezTo>
                      <a:pt x="46" y="270"/>
                      <a:pt x="39" y="271"/>
                      <a:pt x="35" y="273"/>
                    </a:cubicBezTo>
                    <a:cubicBezTo>
                      <a:pt x="31" y="275"/>
                      <a:pt x="32" y="275"/>
                      <a:pt x="33" y="279"/>
                    </a:cubicBezTo>
                    <a:cubicBezTo>
                      <a:pt x="33" y="282"/>
                      <a:pt x="33" y="284"/>
                      <a:pt x="33" y="287"/>
                    </a:cubicBezTo>
                    <a:cubicBezTo>
                      <a:pt x="35" y="287"/>
                      <a:pt x="39" y="288"/>
                      <a:pt x="40" y="289"/>
                    </a:cubicBezTo>
                    <a:cubicBezTo>
                      <a:pt x="39" y="292"/>
                      <a:pt x="33" y="291"/>
                      <a:pt x="30" y="290"/>
                    </a:cubicBezTo>
                    <a:cubicBezTo>
                      <a:pt x="30" y="284"/>
                      <a:pt x="26" y="283"/>
                      <a:pt x="21" y="286"/>
                    </a:cubicBezTo>
                    <a:cubicBezTo>
                      <a:pt x="20" y="286"/>
                      <a:pt x="19" y="287"/>
                      <a:pt x="18" y="288"/>
                    </a:cubicBezTo>
                    <a:cubicBezTo>
                      <a:pt x="17" y="288"/>
                      <a:pt x="15" y="288"/>
                      <a:pt x="14" y="288"/>
                    </a:cubicBezTo>
                    <a:cubicBezTo>
                      <a:pt x="11" y="289"/>
                      <a:pt x="7" y="291"/>
                      <a:pt x="4" y="292"/>
                    </a:cubicBezTo>
                    <a:cubicBezTo>
                      <a:pt x="4" y="293"/>
                      <a:pt x="4" y="295"/>
                      <a:pt x="4" y="296"/>
                    </a:cubicBezTo>
                    <a:cubicBezTo>
                      <a:pt x="3" y="296"/>
                      <a:pt x="3" y="297"/>
                      <a:pt x="2" y="297"/>
                    </a:cubicBezTo>
                    <a:cubicBezTo>
                      <a:pt x="2" y="298"/>
                      <a:pt x="2" y="299"/>
                      <a:pt x="2" y="300"/>
                    </a:cubicBezTo>
                    <a:cubicBezTo>
                      <a:pt x="0" y="308"/>
                      <a:pt x="8" y="306"/>
                      <a:pt x="15" y="306"/>
                    </a:cubicBezTo>
                    <a:cubicBezTo>
                      <a:pt x="18" y="305"/>
                      <a:pt x="21" y="304"/>
                      <a:pt x="24" y="304"/>
                    </a:cubicBezTo>
                    <a:cubicBezTo>
                      <a:pt x="26" y="304"/>
                      <a:pt x="29" y="304"/>
                      <a:pt x="31" y="304"/>
                    </a:cubicBezTo>
                    <a:cubicBezTo>
                      <a:pt x="32" y="303"/>
                      <a:pt x="35" y="303"/>
                      <a:pt x="36" y="303"/>
                    </a:cubicBezTo>
                    <a:cubicBezTo>
                      <a:pt x="37" y="302"/>
                      <a:pt x="37" y="300"/>
                      <a:pt x="40" y="301"/>
                    </a:cubicBezTo>
                    <a:cubicBezTo>
                      <a:pt x="41" y="309"/>
                      <a:pt x="35" y="305"/>
                      <a:pt x="30" y="307"/>
                    </a:cubicBezTo>
                    <a:cubicBezTo>
                      <a:pt x="28" y="307"/>
                      <a:pt x="26" y="309"/>
                      <a:pt x="23" y="310"/>
                    </a:cubicBezTo>
                    <a:cubicBezTo>
                      <a:pt x="20" y="311"/>
                      <a:pt x="16" y="312"/>
                      <a:pt x="14" y="313"/>
                    </a:cubicBezTo>
                    <a:cubicBezTo>
                      <a:pt x="12" y="314"/>
                      <a:pt x="12" y="315"/>
                      <a:pt x="11" y="316"/>
                    </a:cubicBezTo>
                    <a:cubicBezTo>
                      <a:pt x="10" y="316"/>
                      <a:pt x="9" y="318"/>
                      <a:pt x="8" y="319"/>
                    </a:cubicBezTo>
                    <a:cubicBezTo>
                      <a:pt x="7" y="321"/>
                      <a:pt x="8" y="322"/>
                      <a:pt x="9" y="325"/>
                    </a:cubicBezTo>
                    <a:cubicBezTo>
                      <a:pt x="9" y="328"/>
                      <a:pt x="8" y="329"/>
                      <a:pt x="10" y="331"/>
                    </a:cubicBezTo>
                    <a:cubicBezTo>
                      <a:pt x="13" y="333"/>
                      <a:pt x="15" y="330"/>
                      <a:pt x="18" y="330"/>
                    </a:cubicBezTo>
                    <a:cubicBezTo>
                      <a:pt x="20" y="334"/>
                      <a:pt x="24" y="337"/>
                      <a:pt x="29" y="337"/>
                    </a:cubicBezTo>
                    <a:cubicBezTo>
                      <a:pt x="34" y="336"/>
                      <a:pt x="31" y="333"/>
                      <a:pt x="34" y="330"/>
                    </a:cubicBezTo>
                    <a:cubicBezTo>
                      <a:pt x="36" y="328"/>
                      <a:pt x="39" y="328"/>
                      <a:pt x="41" y="327"/>
                    </a:cubicBezTo>
                    <a:cubicBezTo>
                      <a:pt x="45" y="326"/>
                      <a:pt x="48" y="324"/>
                      <a:pt x="51" y="325"/>
                    </a:cubicBezTo>
                    <a:cubicBezTo>
                      <a:pt x="52" y="328"/>
                      <a:pt x="48" y="330"/>
                      <a:pt x="46" y="332"/>
                    </a:cubicBezTo>
                    <a:cubicBezTo>
                      <a:pt x="43" y="333"/>
                      <a:pt x="41" y="335"/>
                      <a:pt x="38" y="337"/>
                    </a:cubicBezTo>
                    <a:cubicBezTo>
                      <a:pt x="37" y="338"/>
                      <a:pt x="35" y="339"/>
                      <a:pt x="33" y="340"/>
                    </a:cubicBezTo>
                    <a:cubicBezTo>
                      <a:pt x="31" y="340"/>
                      <a:pt x="30" y="339"/>
                      <a:pt x="28" y="340"/>
                    </a:cubicBezTo>
                    <a:cubicBezTo>
                      <a:pt x="26" y="341"/>
                      <a:pt x="19" y="344"/>
                      <a:pt x="19" y="346"/>
                    </a:cubicBezTo>
                    <a:cubicBezTo>
                      <a:pt x="17" y="350"/>
                      <a:pt x="25" y="351"/>
                      <a:pt x="27" y="350"/>
                    </a:cubicBezTo>
                    <a:cubicBezTo>
                      <a:pt x="30" y="350"/>
                      <a:pt x="30" y="349"/>
                      <a:pt x="31" y="348"/>
                    </a:cubicBezTo>
                    <a:cubicBezTo>
                      <a:pt x="34" y="347"/>
                      <a:pt x="37" y="348"/>
                      <a:pt x="40" y="347"/>
                    </a:cubicBezTo>
                    <a:cubicBezTo>
                      <a:pt x="42" y="346"/>
                      <a:pt x="45" y="345"/>
                      <a:pt x="47" y="343"/>
                    </a:cubicBezTo>
                    <a:cubicBezTo>
                      <a:pt x="50" y="342"/>
                      <a:pt x="53" y="340"/>
                      <a:pt x="56" y="341"/>
                    </a:cubicBezTo>
                    <a:cubicBezTo>
                      <a:pt x="58" y="347"/>
                      <a:pt x="40" y="352"/>
                      <a:pt x="36" y="356"/>
                    </a:cubicBezTo>
                    <a:cubicBezTo>
                      <a:pt x="32" y="361"/>
                      <a:pt x="43" y="361"/>
                      <a:pt x="46" y="361"/>
                    </a:cubicBezTo>
                    <a:cubicBezTo>
                      <a:pt x="49" y="360"/>
                      <a:pt x="52" y="360"/>
                      <a:pt x="56" y="358"/>
                    </a:cubicBezTo>
                    <a:cubicBezTo>
                      <a:pt x="57" y="358"/>
                      <a:pt x="56" y="357"/>
                      <a:pt x="58" y="357"/>
                    </a:cubicBezTo>
                    <a:cubicBezTo>
                      <a:pt x="58" y="356"/>
                      <a:pt x="60" y="357"/>
                      <a:pt x="60" y="357"/>
                    </a:cubicBezTo>
                    <a:cubicBezTo>
                      <a:pt x="65" y="357"/>
                      <a:pt x="69" y="357"/>
                      <a:pt x="74" y="355"/>
                    </a:cubicBezTo>
                    <a:cubicBezTo>
                      <a:pt x="77" y="354"/>
                      <a:pt x="81" y="354"/>
                      <a:pt x="84" y="353"/>
                    </a:cubicBezTo>
                    <a:cubicBezTo>
                      <a:pt x="86" y="353"/>
                      <a:pt x="88" y="352"/>
                      <a:pt x="89" y="351"/>
                    </a:cubicBezTo>
                    <a:cubicBezTo>
                      <a:pt x="94" y="350"/>
                      <a:pt x="96" y="351"/>
                      <a:pt x="100" y="348"/>
                    </a:cubicBezTo>
                    <a:cubicBezTo>
                      <a:pt x="101" y="347"/>
                      <a:pt x="103" y="345"/>
                      <a:pt x="104" y="344"/>
                    </a:cubicBezTo>
                    <a:cubicBezTo>
                      <a:pt x="107" y="342"/>
                      <a:pt x="107" y="343"/>
                      <a:pt x="109" y="341"/>
                    </a:cubicBezTo>
                    <a:cubicBezTo>
                      <a:pt x="112" y="338"/>
                      <a:pt x="115" y="338"/>
                      <a:pt x="117" y="335"/>
                    </a:cubicBezTo>
                    <a:cubicBezTo>
                      <a:pt x="119" y="331"/>
                      <a:pt x="120" y="330"/>
                      <a:pt x="124" y="329"/>
                    </a:cubicBezTo>
                    <a:cubicBezTo>
                      <a:pt x="126" y="328"/>
                      <a:pt x="128" y="328"/>
                      <a:pt x="130" y="327"/>
                    </a:cubicBezTo>
                    <a:cubicBezTo>
                      <a:pt x="131" y="325"/>
                      <a:pt x="132" y="324"/>
                      <a:pt x="134" y="322"/>
                    </a:cubicBezTo>
                    <a:cubicBezTo>
                      <a:pt x="136" y="322"/>
                      <a:pt x="138" y="320"/>
                      <a:pt x="140" y="319"/>
                    </a:cubicBezTo>
                    <a:cubicBezTo>
                      <a:pt x="142" y="318"/>
                      <a:pt x="143" y="319"/>
                      <a:pt x="145" y="317"/>
                    </a:cubicBezTo>
                    <a:cubicBezTo>
                      <a:pt x="148" y="315"/>
                      <a:pt x="152" y="312"/>
                      <a:pt x="154" y="310"/>
                    </a:cubicBezTo>
                    <a:cubicBezTo>
                      <a:pt x="157" y="308"/>
                      <a:pt x="158" y="305"/>
                      <a:pt x="161" y="304"/>
                    </a:cubicBezTo>
                    <a:cubicBezTo>
                      <a:pt x="164" y="302"/>
                      <a:pt x="169" y="303"/>
                      <a:pt x="173" y="302"/>
                    </a:cubicBezTo>
                    <a:cubicBezTo>
                      <a:pt x="176" y="301"/>
                      <a:pt x="175" y="301"/>
                      <a:pt x="177" y="299"/>
                    </a:cubicBezTo>
                    <a:cubicBezTo>
                      <a:pt x="181" y="296"/>
                      <a:pt x="189" y="300"/>
                      <a:pt x="192" y="295"/>
                    </a:cubicBezTo>
                    <a:cubicBezTo>
                      <a:pt x="193" y="297"/>
                      <a:pt x="192" y="299"/>
                      <a:pt x="193" y="301"/>
                    </a:cubicBezTo>
                    <a:cubicBezTo>
                      <a:pt x="195" y="301"/>
                      <a:pt x="197" y="301"/>
                      <a:pt x="199" y="300"/>
                    </a:cubicBezTo>
                    <a:cubicBezTo>
                      <a:pt x="202" y="298"/>
                      <a:pt x="206" y="295"/>
                      <a:pt x="208" y="294"/>
                    </a:cubicBezTo>
                    <a:cubicBezTo>
                      <a:pt x="211" y="294"/>
                      <a:pt x="214" y="294"/>
                      <a:pt x="217" y="294"/>
                    </a:cubicBezTo>
                    <a:cubicBezTo>
                      <a:pt x="218" y="294"/>
                      <a:pt x="218" y="295"/>
                      <a:pt x="220" y="295"/>
                    </a:cubicBezTo>
                    <a:cubicBezTo>
                      <a:pt x="221" y="294"/>
                      <a:pt x="222" y="293"/>
                      <a:pt x="223" y="292"/>
                    </a:cubicBezTo>
                    <a:cubicBezTo>
                      <a:pt x="225" y="292"/>
                      <a:pt x="228" y="293"/>
                      <a:pt x="227" y="289"/>
                    </a:cubicBezTo>
                    <a:cubicBezTo>
                      <a:pt x="223" y="288"/>
                      <a:pt x="217" y="281"/>
                      <a:pt x="219" y="277"/>
                    </a:cubicBezTo>
                    <a:cubicBezTo>
                      <a:pt x="223" y="277"/>
                      <a:pt x="223" y="273"/>
                      <a:pt x="225" y="270"/>
                    </a:cubicBezTo>
                    <a:cubicBezTo>
                      <a:pt x="226" y="267"/>
                      <a:pt x="229" y="266"/>
                      <a:pt x="230" y="264"/>
                    </a:cubicBezTo>
                    <a:cubicBezTo>
                      <a:pt x="230" y="262"/>
                      <a:pt x="230" y="259"/>
                      <a:pt x="230" y="257"/>
                    </a:cubicBezTo>
                    <a:cubicBezTo>
                      <a:pt x="230" y="253"/>
                      <a:pt x="230" y="249"/>
                      <a:pt x="233" y="245"/>
                    </a:cubicBezTo>
                    <a:cubicBezTo>
                      <a:pt x="235" y="243"/>
                      <a:pt x="237" y="243"/>
                      <a:pt x="238" y="240"/>
                    </a:cubicBezTo>
                    <a:cubicBezTo>
                      <a:pt x="239" y="238"/>
                      <a:pt x="238" y="238"/>
                      <a:pt x="238" y="236"/>
                    </a:cubicBezTo>
                    <a:cubicBezTo>
                      <a:pt x="238" y="231"/>
                      <a:pt x="238" y="226"/>
                      <a:pt x="238" y="221"/>
                    </a:cubicBezTo>
                    <a:cubicBezTo>
                      <a:pt x="238" y="217"/>
                      <a:pt x="239" y="212"/>
                      <a:pt x="237" y="209"/>
                    </a:cubicBezTo>
                    <a:cubicBezTo>
                      <a:pt x="235" y="206"/>
                      <a:pt x="233" y="204"/>
                      <a:pt x="233" y="200"/>
                    </a:cubicBezTo>
                    <a:cubicBezTo>
                      <a:pt x="232" y="197"/>
                      <a:pt x="232" y="197"/>
                      <a:pt x="230" y="195"/>
                    </a:cubicBezTo>
                    <a:cubicBezTo>
                      <a:pt x="229" y="194"/>
                      <a:pt x="229" y="193"/>
                      <a:pt x="228" y="192"/>
                    </a:cubicBezTo>
                    <a:cubicBezTo>
                      <a:pt x="227" y="192"/>
                      <a:pt x="225" y="193"/>
                      <a:pt x="224" y="192"/>
                    </a:cubicBezTo>
                    <a:cubicBezTo>
                      <a:pt x="226" y="191"/>
                      <a:pt x="229" y="190"/>
                      <a:pt x="232" y="189"/>
                    </a:cubicBezTo>
                    <a:cubicBezTo>
                      <a:pt x="235" y="189"/>
                      <a:pt x="239" y="192"/>
                      <a:pt x="242" y="191"/>
                    </a:cubicBezTo>
                    <a:cubicBezTo>
                      <a:pt x="242" y="189"/>
                      <a:pt x="244" y="188"/>
                      <a:pt x="245" y="187"/>
                    </a:cubicBezTo>
                    <a:cubicBezTo>
                      <a:pt x="247" y="184"/>
                      <a:pt x="248" y="179"/>
                      <a:pt x="248" y="175"/>
                    </a:cubicBezTo>
                    <a:cubicBezTo>
                      <a:pt x="244" y="175"/>
                      <a:pt x="242" y="175"/>
                      <a:pt x="239" y="173"/>
                    </a:cubicBezTo>
                    <a:cubicBezTo>
                      <a:pt x="236" y="172"/>
                      <a:pt x="235" y="170"/>
                      <a:pt x="232" y="168"/>
                    </a:cubicBezTo>
                    <a:cubicBezTo>
                      <a:pt x="231" y="168"/>
                      <a:pt x="226" y="166"/>
                      <a:pt x="225" y="165"/>
                    </a:cubicBezTo>
                    <a:cubicBezTo>
                      <a:pt x="225" y="164"/>
                      <a:pt x="225" y="162"/>
                      <a:pt x="225" y="161"/>
                    </a:cubicBezTo>
                    <a:cubicBezTo>
                      <a:pt x="226" y="159"/>
                      <a:pt x="228" y="159"/>
                      <a:pt x="228" y="156"/>
                    </a:cubicBezTo>
                    <a:cubicBezTo>
                      <a:pt x="228" y="154"/>
                      <a:pt x="228" y="150"/>
                      <a:pt x="228" y="148"/>
                    </a:cubicBezTo>
                    <a:cubicBezTo>
                      <a:pt x="227" y="146"/>
                      <a:pt x="225" y="144"/>
                      <a:pt x="224" y="142"/>
                    </a:cubicBezTo>
                    <a:cubicBezTo>
                      <a:pt x="223" y="139"/>
                      <a:pt x="224" y="137"/>
                      <a:pt x="226" y="135"/>
                    </a:cubicBezTo>
                    <a:cubicBezTo>
                      <a:pt x="228" y="134"/>
                      <a:pt x="229" y="134"/>
                      <a:pt x="231" y="134"/>
                    </a:cubicBezTo>
                    <a:cubicBezTo>
                      <a:pt x="231" y="134"/>
                      <a:pt x="232" y="134"/>
                      <a:pt x="233" y="134"/>
                    </a:cubicBezTo>
                    <a:cubicBezTo>
                      <a:pt x="234" y="133"/>
                      <a:pt x="233" y="132"/>
                      <a:pt x="234" y="131"/>
                    </a:cubicBezTo>
                    <a:cubicBezTo>
                      <a:pt x="235" y="131"/>
                      <a:pt x="237" y="131"/>
                      <a:pt x="238" y="131"/>
                    </a:cubicBezTo>
                    <a:cubicBezTo>
                      <a:pt x="238" y="130"/>
                      <a:pt x="239" y="129"/>
                      <a:pt x="239" y="129"/>
                    </a:cubicBezTo>
                    <a:cubicBezTo>
                      <a:pt x="238" y="128"/>
                      <a:pt x="236" y="127"/>
                      <a:pt x="234" y="126"/>
                    </a:cubicBezTo>
                    <a:cubicBezTo>
                      <a:pt x="232" y="125"/>
                      <a:pt x="232" y="125"/>
                      <a:pt x="230" y="125"/>
                    </a:cubicBezTo>
                    <a:cubicBezTo>
                      <a:pt x="228" y="125"/>
                      <a:pt x="227" y="123"/>
                      <a:pt x="225" y="122"/>
                    </a:cubicBezTo>
                    <a:cubicBezTo>
                      <a:pt x="223" y="121"/>
                      <a:pt x="222" y="121"/>
                      <a:pt x="220" y="120"/>
                    </a:cubicBezTo>
                    <a:cubicBezTo>
                      <a:pt x="219" y="121"/>
                      <a:pt x="219" y="122"/>
                      <a:pt x="219" y="123"/>
                    </a:cubicBezTo>
                    <a:cubicBezTo>
                      <a:pt x="218" y="123"/>
                      <a:pt x="218" y="123"/>
                      <a:pt x="218" y="123"/>
                    </a:cubicBezTo>
                    <a:cubicBezTo>
                      <a:pt x="217" y="125"/>
                      <a:pt x="216" y="125"/>
                      <a:pt x="215" y="126"/>
                    </a:cubicBezTo>
                    <a:cubicBezTo>
                      <a:pt x="213" y="127"/>
                      <a:pt x="211" y="127"/>
                      <a:pt x="209" y="127"/>
                    </a:cubicBezTo>
                    <a:cubicBezTo>
                      <a:pt x="206" y="127"/>
                      <a:pt x="206" y="125"/>
                      <a:pt x="206" y="123"/>
                    </a:cubicBezTo>
                    <a:cubicBezTo>
                      <a:pt x="206" y="120"/>
                      <a:pt x="205" y="118"/>
                      <a:pt x="204" y="115"/>
                    </a:cubicBezTo>
                    <a:cubicBezTo>
                      <a:pt x="204" y="114"/>
                      <a:pt x="203" y="113"/>
                      <a:pt x="201" y="112"/>
                    </a:cubicBezTo>
                    <a:cubicBezTo>
                      <a:pt x="199" y="112"/>
                      <a:pt x="196" y="112"/>
                      <a:pt x="196" y="110"/>
                    </a:cubicBezTo>
                    <a:cubicBezTo>
                      <a:pt x="196" y="108"/>
                      <a:pt x="197" y="107"/>
                      <a:pt x="196" y="105"/>
                    </a:cubicBezTo>
                    <a:cubicBezTo>
                      <a:pt x="195" y="103"/>
                      <a:pt x="194" y="102"/>
                      <a:pt x="192" y="100"/>
                    </a:cubicBezTo>
                    <a:cubicBezTo>
                      <a:pt x="191" y="98"/>
                      <a:pt x="190" y="96"/>
                      <a:pt x="188" y="94"/>
                    </a:cubicBezTo>
                    <a:cubicBezTo>
                      <a:pt x="187" y="95"/>
                      <a:pt x="185" y="94"/>
                      <a:pt x="184" y="95"/>
                    </a:cubicBezTo>
                    <a:cubicBezTo>
                      <a:pt x="182" y="95"/>
                      <a:pt x="181" y="98"/>
                      <a:pt x="180" y="99"/>
                    </a:cubicBezTo>
                    <a:cubicBezTo>
                      <a:pt x="179" y="101"/>
                      <a:pt x="178" y="102"/>
                      <a:pt x="178" y="104"/>
                    </a:cubicBezTo>
                    <a:cubicBezTo>
                      <a:pt x="178" y="105"/>
                      <a:pt x="178" y="106"/>
                      <a:pt x="179" y="107"/>
                    </a:cubicBezTo>
                    <a:cubicBezTo>
                      <a:pt x="180" y="109"/>
                      <a:pt x="180" y="112"/>
                      <a:pt x="178" y="113"/>
                    </a:cubicBezTo>
                    <a:cubicBezTo>
                      <a:pt x="177" y="114"/>
                      <a:pt x="173" y="112"/>
                      <a:pt x="172" y="114"/>
                    </a:cubicBezTo>
                    <a:cubicBezTo>
                      <a:pt x="171" y="116"/>
                      <a:pt x="173" y="119"/>
                      <a:pt x="171" y="120"/>
                    </a:cubicBezTo>
                    <a:cubicBezTo>
                      <a:pt x="169" y="120"/>
                      <a:pt x="166" y="119"/>
                      <a:pt x="165" y="119"/>
                    </a:cubicBezTo>
                    <a:cubicBezTo>
                      <a:pt x="163" y="118"/>
                      <a:pt x="160" y="119"/>
                      <a:pt x="158" y="118"/>
                    </a:cubicBezTo>
                    <a:cubicBezTo>
                      <a:pt x="157" y="117"/>
                      <a:pt x="156" y="116"/>
                      <a:pt x="155" y="116"/>
                    </a:cubicBezTo>
                    <a:cubicBezTo>
                      <a:pt x="154" y="115"/>
                      <a:pt x="154" y="115"/>
                      <a:pt x="153" y="114"/>
                    </a:cubicBezTo>
                    <a:cubicBezTo>
                      <a:pt x="152" y="114"/>
                      <a:pt x="153" y="114"/>
                      <a:pt x="152" y="113"/>
                    </a:cubicBezTo>
                    <a:cubicBezTo>
                      <a:pt x="151" y="112"/>
                      <a:pt x="148" y="112"/>
                      <a:pt x="147" y="112"/>
                    </a:cubicBezTo>
                    <a:cubicBezTo>
                      <a:pt x="145" y="112"/>
                      <a:pt x="142" y="111"/>
                      <a:pt x="141" y="110"/>
                    </a:cubicBezTo>
                    <a:cubicBezTo>
                      <a:pt x="140" y="109"/>
                      <a:pt x="140" y="108"/>
                      <a:pt x="140" y="107"/>
                    </a:cubicBezTo>
                    <a:cubicBezTo>
                      <a:pt x="139" y="105"/>
                      <a:pt x="138" y="105"/>
                      <a:pt x="137" y="104"/>
                    </a:cubicBezTo>
                    <a:cubicBezTo>
                      <a:pt x="137" y="103"/>
                      <a:pt x="137" y="102"/>
                      <a:pt x="136" y="102"/>
                    </a:cubicBezTo>
                    <a:cubicBezTo>
                      <a:pt x="136" y="101"/>
                      <a:pt x="137" y="101"/>
                      <a:pt x="136" y="100"/>
                    </a:cubicBezTo>
                    <a:cubicBezTo>
                      <a:pt x="136" y="100"/>
                      <a:pt x="135" y="99"/>
                      <a:pt x="135" y="99"/>
                    </a:cubicBezTo>
                    <a:cubicBezTo>
                      <a:pt x="133" y="98"/>
                      <a:pt x="132" y="97"/>
                      <a:pt x="131" y="96"/>
                    </a:cubicBezTo>
                    <a:cubicBezTo>
                      <a:pt x="130" y="94"/>
                      <a:pt x="130" y="92"/>
                      <a:pt x="130" y="90"/>
                    </a:cubicBezTo>
                    <a:cubicBezTo>
                      <a:pt x="130" y="88"/>
                      <a:pt x="132" y="88"/>
                      <a:pt x="133" y="86"/>
                    </a:cubicBezTo>
                    <a:cubicBezTo>
                      <a:pt x="135" y="84"/>
                      <a:pt x="136" y="83"/>
                      <a:pt x="138" y="82"/>
                    </a:cubicBezTo>
                    <a:cubicBezTo>
                      <a:pt x="140" y="81"/>
                      <a:pt x="143" y="79"/>
                      <a:pt x="144" y="78"/>
                    </a:cubicBezTo>
                    <a:cubicBezTo>
                      <a:pt x="145" y="77"/>
                      <a:pt x="146" y="76"/>
                      <a:pt x="146" y="75"/>
                    </a:cubicBezTo>
                    <a:cubicBezTo>
                      <a:pt x="147" y="74"/>
                      <a:pt x="148" y="73"/>
                      <a:pt x="149" y="73"/>
                    </a:cubicBezTo>
                    <a:cubicBezTo>
                      <a:pt x="148" y="73"/>
                      <a:pt x="147" y="72"/>
                      <a:pt x="146" y="72"/>
                    </a:cubicBezTo>
                    <a:cubicBezTo>
                      <a:pt x="144" y="72"/>
                      <a:pt x="143" y="72"/>
                      <a:pt x="141" y="71"/>
                    </a:cubicBezTo>
                    <a:cubicBezTo>
                      <a:pt x="140" y="70"/>
                      <a:pt x="140" y="70"/>
                      <a:pt x="140" y="69"/>
                    </a:cubicBezTo>
                    <a:cubicBezTo>
                      <a:pt x="140" y="68"/>
                      <a:pt x="141" y="66"/>
                      <a:pt x="141" y="65"/>
                    </a:cubicBezTo>
                    <a:cubicBezTo>
                      <a:pt x="142" y="63"/>
                      <a:pt x="145" y="63"/>
                      <a:pt x="147" y="63"/>
                    </a:cubicBezTo>
                    <a:cubicBezTo>
                      <a:pt x="150" y="63"/>
                      <a:pt x="152" y="63"/>
                      <a:pt x="154" y="63"/>
                    </a:cubicBezTo>
                    <a:cubicBezTo>
                      <a:pt x="157" y="63"/>
                      <a:pt x="157" y="63"/>
                      <a:pt x="158" y="61"/>
                    </a:cubicBezTo>
                    <a:cubicBezTo>
                      <a:pt x="158" y="59"/>
                      <a:pt x="159" y="56"/>
                      <a:pt x="161" y="54"/>
                    </a:cubicBezTo>
                    <a:cubicBezTo>
                      <a:pt x="162" y="53"/>
                      <a:pt x="163" y="53"/>
                      <a:pt x="163" y="51"/>
                    </a:cubicBezTo>
                    <a:cubicBezTo>
                      <a:pt x="164" y="50"/>
                      <a:pt x="164" y="48"/>
                      <a:pt x="165" y="46"/>
                    </a:cubicBezTo>
                    <a:cubicBezTo>
                      <a:pt x="166" y="44"/>
                      <a:pt x="167" y="43"/>
                      <a:pt x="168" y="41"/>
                    </a:cubicBezTo>
                    <a:cubicBezTo>
                      <a:pt x="170" y="39"/>
                      <a:pt x="171" y="39"/>
                      <a:pt x="171" y="36"/>
                    </a:cubicBezTo>
                    <a:cubicBezTo>
                      <a:pt x="172" y="32"/>
                      <a:pt x="173" y="34"/>
                      <a:pt x="176" y="33"/>
                    </a:cubicBezTo>
                    <a:cubicBezTo>
                      <a:pt x="178" y="33"/>
                      <a:pt x="178" y="32"/>
                      <a:pt x="180" y="31"/>
                    </a:cubicBezTo>
                    <a:cubicBezTo>
                      <a:pt x="181" y="30"/>
                      <a:pt x="183" y="29"/>
                      <a:pt x="184" y="28"/>
                    </a:cubicBezTo>
                    <a:cubicBezTo>
                      <a:pt x="184" y="28"/>
                      <a:pt x="185" y="26"/>
                      <a:pt x="185" y="26"/>
                    </a:cubicBezTo>
                    <a:cubicBezTo>
                      <a:pt x="186" y="25"/>
                      <a:pt x="186" y="24"/>
                      <a:pt x="186" y="23"/>
                    </a:cubicBezTo>
                    <a:cubicBezTo>
                      <a:pt x="187" y="23"/>
                      <a:pt x="187" y="23"/>
                      <a:pt x="188" y="23"/>
                    </a:cubicBezTo>
                    <a:cubicBezTo>
                      <a:pt x="188" y="22"/>
                      <a:pt x="188" y="21"/>
                      <a:pt x="188" y="20"/>
                    </a:cubicBezTo>
                    <a:cubicBezTo>
                      <a:pt x="188" y="19"/>
                      <a:pt x="190" y="17"/>
                      <a:pt x="191" y="16"/>
                    </a:cubicBezTo>
                    <a:cubicBezTo>
                      <a:pt x="193" y="15"/>
                      <a:pt x="194" y="13"/>
                      <a:pt x="196" y="13"/>
                    </a:cubicBezTo>
                    <a:cubicBezTo>
                      <a:pt x="198" y="12"/>
                      <a:pt x="201" y="12"/>
                      <a:pt x="203" y="10"/>
                    </a:cubicBezTo>
                    <a:cubicBezTo>
                      <a:pt x="203" y="10"/>
                      <a:pt x="203" y="10"/>
                      <a:pt x="203" y="10"/>
                    </a:cubicBezTo>
                    <a:moveTo>
                      <a:pt x="240" y="128"/>
                    </a:moveTo>
                    <a:cubicBezTo>
                      <a:pt x="240" y="128"/>
                      <a:pt x="240" y="128"/>
                      <a:pt x="240" y="128"/>
                    </a:cubicBezTo>
                    <a:cubicBezTo>
                      <a:pt x="240" y="128"/>
                      <a:pt x="240" y="128"/>
                      <a:pt x="240" y="128"/>
                    </a:cubicBezTo>
                    <a:moveTo>
                      <a:pt x="203" y="10"/>
                    </a:moveTo>
                    <a:cubicBezTo>
                      <a:pt x="204" y="10"/>
                      <a:pt x="205" y="10"/>
                      <a:pt x="205" y="10"/>
                    </a:cubicBezTo>
                    <a:cubicBezTo>
                      <a:pt x="205" y="10"/>
                      <a:pt x="204" y="10"/>
                      <a:pt x="203" y="10"/>
                    </a:cubicBezTo>
                    <a:moveTo>
                      <a:pt x="216" y="17"/>
                    </a:moveTo>
                    <a:cubicBezTo>
                      <a:pt x="216" y="17"/>
                      <a:pt x="217" y="16"/>
                      <a:pt x="218" y="16"/>
                    </a:cubicBezTo>
                    <a:cubicBezTo>
                      <a:pt x="217" y="16"/>
                      <a:pt x="216" y="17"/>
                      <a:pt x="216" y="17"/>
                    </a:cubicBezTo>
                    <a:moveTo>
                      <a:pt x="214" y="18"/>
                    </a:moveTo>
                    <a:cubicBezTo>
                      <a:pt x="215" y="18"/>
                      <a:pt x="215" y="17"/>
                      <a:pt x="216" y="17"/>
                    </a:cubicBezTo>
                    <a:cubicBezTo>
                      <a:pt x="215" y="17"/>
                      <a:pt x="215" y="18"/>
                      <a:pt x="214" y="18"/>
                    </a:cubicBezTo>
                  </a:path>
                </a:pathLst>
              </a:custGeom>
              <a:solidFill>
                <a:srgbClr val="1E858B"/>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dirty="0"/>
              </a:p>
            </p:txBody>
          </p:sp>
          <p:sp>
            <p:nvSpPr>
              <p:cNvPr id="6" name="Freeform 9"/>
              <p:cNvSpPr>
                <a:spLocks noEditPoints="1"/>
              </p:cNvSpPr>
              <p:nvPr/>
            </p:nvSpPr>
            <p:spPr bwMode="auto">
              <a:xfrm>
                <a:off x="4821261" y="4365658"/>
                <a:ext cx="302633" cy="242106"/>
              </a:xfrm>
              <a:custGeom>
                <a:avLst/>
                <a:gdLst/>
                <a:ahLst/>
                <a:cxnLst>
                  <a:cxn ang="0">
                    <a:pos x="207" y="85"/>
                  </a:cxn>
                  <a:cxn ang="0">
                    <a:pos x="198" y="80"/>
                  </a:cxn>
                  <a:cxn ang="0">
                    <a:pos x="191" y="69"/>
                  </a:cxn>
                  <a:cxn ang="0">
                    <a:pos x="189" y="63"/>
                  </a:cxn>
                  <a:cxn ang="0">
                    <a:pos x="188" y="61"/>
                  </a:cxn>
                  <a:cxn ang="0">
                    <a:pos x="169" y="57"/>
                  </a:cxn>
                  <a:cxn ang="0">
                    <a:pos x="170" y="46"/>
                  </a:cxn>
                  <a:cxn ang="0">
                    <a:pos x="175" y="34"/>
                  </a:cxn>
                  <a:cxn ang="0">
                    <a:pos x="178" y="28"/>
                  </a:cxn>
                  <a:cxn ang="0">
                    <a:pos x="175" y="22"/>
                  </a:cxn>
                  <a:cxn ang="0">
                    <a:pos x="168" y="18"/>
                  </a:cxn>
                  <a:cxn ang="0">
                    <a:pos x="156" y="17"/>
                  </a:cxn>
                  <a:cxn ang="0">
                    <a:pos x="150" y="15"/>
                  </a:cxn>
                  <a:cxn ang="0">
                    <a:pos x="140" y="10"/>
                  </a:cxn>
                  <a:cxn ang="0">
                    <a:pos x="143" y="0"/>
                  </a:cxn>
                  <a:cxn ang="0">
                    <a:pos x="135" y="2"/>
                  </a:cxn>
                  <a:cxn ang="0">
                    <a:pos x="119" y="0"/>
                  </a:cxn>
                  <a:cxn ang="0">
                    <a:pos x="104" y="1"/>
                  </a:cxn>
                  <a:cxn ang="0">
                    <a:pos x="97" y="6"/>
                  </a:cxn>
                  <a:cxn ang="0">
                    <a:pos x="92" y="11"/>
                  </a:cxn>
                  <a:cxn ang="0">
                    <a:pos x="87" y="14"/>
                  </a:cxn>
                  <a:cxn ang="0">
                    <a:pos x="81" y="21"/>
                  </a:cxn>
                  <a:cxn ang="0">
                    <a:pos x="61" y="12"/>
                  </a:cxn>
                  <a:cxn ang="0">
                    <a:pos x="49" y="15"/>
                  </a:cxn>
                  <a:cxn ang="0">
                    <a:pos x="43" y="8"/>
                  </a:cxn>
                  <a:cxn ang="0">
                    <a:pos x="31" y="8"/>
                  </a:cxn>
                  <a:cxn ang="0">
                    <a:pos x="24" y="15"/>
                  </a:cxn>
                  <a:cxn ang="0">
                    <a:pos x="16" y="19"/>
                  </a:cxn>
                  <a:cxn ang="0">
                    <a:pos x="5" y="23"/>
                  </a:cxn>
                  <a:cxn ang="0">
                    <a:pos x="3" y="32"/>
                  </a:cxn>
                  <a:cxn ang="0">
                    <a:pos x="3" y="45"/>
                  </a:cxn>
                  <a:cxn ang="0">
                    <a:pos x="31" y="56"/>
                  </a:cxn>
                  <a:cxn ang="0">
                    <a:pos x="39" y="71"/>
                  </a:cxn>
                  <a:cxn ang="0">
                    <a:pos x="61" y="89"/>
                  </a:cxn>
                  <a:cxn ang="0">
                    <a:pos x="79" y="95"/>
                  </a:cxn>
                  <a:cxn ang="0">
                    <a:pos x="83" y="110"/>
                  </a:cxn>
                  <a:cxn ang="0">
                    <a:pos x="95" y="127"/>
                  </a:cxn>
                  <a:cxn ang="0">
                    <a:pos x="114" y="123"/>
                  </a:cxn>
                  <a:cxn ang="0">
                    <a:pos x="124" y="114"/>
                  </a:cxn>
                  <a:cxn ang="0">
                    <a:pos x="125" y="141"/>
                  </a:cxn>
                  <a:cxn ang="0">
                    <a:pos x="153" y="157"/>
                  </a:cxn>
                  <a:cxn ang="0">
                    <a:pos x="171" y="161"/>
                  </a:cxn>
                  <a:cxn ang="0">
                    <a:pos x="179" y="152"/>
                  </a:cxn>
                  <a:cxn ang="0">
                    <a:pos x="171" y="141"/>
                  </a:cxn>
                  <a:cxn ang="0">
                    <a:pos x="171" y="133"/>
                  </a:cxn>
                  <a:cxn ang="0">
                    <a:pos x="177" y="127"/>
                  </a:cxn>
                  <a:cxn ang="0">
                    <a:pos x="185" y="114"/>
                  </a:cxn>
                  <a:cxn ang="0">
                    <a:pos x="193" y="111"/>
                  </a:cxn>
                  <a:cxn ang="0">
                    <a:pos x="198" y="106"/>
                  </a:cxn>
                  <a:cxn ang="0">
                    <a:pos x="201" y="100"/>
                  </a:cxn>
                  <a:cxn ang="0">
                    <a:pos x="207" y="91"/>
                  </a:cxn>
                </a:cxnLst>
                <a:rect l="0" t="0" r="r" b="b"/>
                <a:pathLst>
                  <a:path w="208" h="167">
                    <a:moveTo>
                      <a:pt x="196" y="13"/>
                    </a:moveTo>
                    <a:cubicBezTo>
                      <a:pt x="196" y="13"/>
                      <a:pt x="196" y="13"/>
                      <a:pt x="196" y="13"/>
                    </a:cubicBezTo>
                    <a:moveTo>
                      <a:pt x="207" y="85"/>
                    </a:moveTo>
                    <a:cubicBezTo>
                      <a:pt x="206" y="83"/>
                      <a:pt x="205" y="83"/>
                      <a:pt x="203" y="83"/>
                    </a:cubicBezTo>
                    <a:cubicBezTo>
                      <a:pt x="203" y="83"/>
                      <a:pt x="202" y="82"/>
                      <a:pt x="202" y="82"/>
                    </a:cubicBezTo>
                    <a:cubicBezTo>
                      <a:pt x="200" y="81"/>
                      <a:pt x="199" y="81"/>
                      <a:pt x="198" y="80"/>
                    </a:cubicBezTo>
                    <a:cubicBezTo>
                      <a:pt x="197" y="79"/>
                      <a:pt x="197" y="79"/>
                      <a:pt x="196" y="79"/>
                    </a:cubicBezTo>
                    <a:cubicBezTo>
                      <a:pt x="194" y="78"/>
                      <a:pt x="193" y="77"/>
                      <a:pt x="191" y="76"/>
                    </a:cubicBezTo>
                    <a:cubicBezTo>
                      <a:pt x="190" y="74"/>
                      <a:pt x="190" y="71"/>
                      <a:pt x="191" y="69"/>
                    </a:cubicBezTo>
                    <a:cubicBezTo>
                      <a:pt x="191" y="68"/>
                      <a:pt x="191" y="67"/>
                      <a:pt x="191" y="66"/>
                    </a:cubicBezTo>
                    <a:cubicBezTo>
                      <a:pt x="191" y="66"/>
                      <a:pt x="191" y="65"/>
                      <a:pt x="191" y="65"/>
                    </a:cubicBezTo>
                    <a:cubicBezTo>
                      <a:pt x="191" y="64"/>
                      <a:pt x="190" y="63"/>
                      <a:pt x="189" y="63"/>
                    </a:cubicBezTo>
                    <a:cubicBezTo>
                      <a:pt x="189" y="63"/>
                      <a:pt x="188" y="62"/>
                      <a:pt x="188" y="62"/>
                    </a:cubicBezTo>
                    <a:cubicBezTo>
                      <a:pt x="188" y="61"/>
                      <a:pt x="188" y="61"/>
                      <a:pt x="188" y="61"/>
                    </a:cubicBezTo>
                    <a:cubicBezTo>
                      <a:pt x="188" y="61"/>
                      <a:pt x="188" y="61"/>
                      <a:pt x="188" y="61"/>
                    </a:cubicBezTo>
                    <a:cubicBezTo>
                      <a:pt x="185" y="61"/>
                      <a:pt x="182" y="61"/>
                      <a:pt x="180" y="59"/>
                    </a:cubicBezTo>
                    <a:cubicBezTo>
                      <a:pt x="178" y="59"/>
                      <a:pt x="177" y="58"/>
                      <a:pt x="176" y="58"/>
                    </a:cubicBezTo>
                    <a:cubicBezTo>
                      <a:pt x="174" y="58"/>
                      <a:pt x="170" y="59"/>
                      <a:pt x="169" y="57"/>
                    </a:cubicBezTo>
                    <a:cubicBezTo>
                      <a:pt x="168" y="56"/>
                      <a:pt x="169" y="52"/>
                      <a:pt x="169" y="51"/>
                    </a:cubicBezTo>
                    <a:cubicBezTo>
                      <a:pt x="169" y="50"/>
                      <a:pt x="169" y="49"/>
                      <a:pt x="169" y="49"/>
                    </a:cubicBezTo>
                    <a:cubicBezTo>
                      <a:pt x="169" y="47"/>
                      <a:pt x="169" y="47"/>
                      <a:pt x="170" y="46"/>
                    </a:cubicBezTo>
                    <a:cubicBezTo>
                      <a:pt x="171" y="45"/>
                      <a:pt x="171" y="44"/>
                      <a:pt x="171" y="42"/>
                    </a:cubicBezTo>
                    <a:cubicBezTo>
                      <a:pt x="172" y="41"/>
                      <a:pt x="172" y="40"/>
                      <a:pt x="172" y="39"/>
                    </a:cubicBezTo>
                    <a:cubicBezTo>
                      <a:pt x="173" y="37"/>
                      <a:pt x="174" y="36"/>
                      <a:pt x="175" y="34"/>
                    </a:cubicBezTo>
                    <a:cubicBezTo>
                      <a:pt x="175" y="33"/>
                      <a:pt x="175" y="33"/>
                      <a:pt x="175" y="32"/>
                    </a:cubicBezTo>
                    <a:cubicBezTo>
                      <a:pt x="176" y="32"/>
                      <a:pt x="176" y="32"/>
                      <a:pt x="177" y="31"/>
                    </a:cubicBezTo>
                    <a:cubicBezTo>
                      <a:pt x="177" y="30"/>
                      <a:pt x="178" y="29"/>
                      <a:pt x="178" y="28"/>
                    </a:cubicBezTo>
                    <a:cubicBezTo>
                      <a:pt x="179" y="27"/>
                      <a:pt x="179" y="27"/>
                      <a:pt x="180" y="26"/>
                    </a:cubicBezTo>
                    <a:cubicBezTo>
                      <a:pt x="180" y="25"/>
                      <a:pt x="179" y="24"/>
                      <a:pt x="179" y="23"/>
                    </a:cubicBezTo>
                    <a:cubicBezTo>
                      <a:pt x="178" y="23"/>
                      <a:pt x="176" y="23"/>
                      <a:pt x="175" y="22"/>
                    </a:cubicBezTo>
                    <a:cubicBezTo>
                      <a:pt x="174" y="22"/>
                      <a:pt x="173" y="22"/>
                      <a:pt x="172" y="21"/>
                    </a:cubicBezTo>
                    <a:cubicBezTo>
                      <a:pt x="171" y="21"/>
                      <a:pt x="170" y="20"/>
                      <a:pt x="170" y="20"/>
                    </a:cubicBezTo>
                    <a:cubicBezTo>
                      <a:pt x="169" y="19"/>
                      <a:pt x="169" y="19"/>
                      <a:pt x="168" y="18"/>
                    </a:cubicBezTo>
                    <a:cubicBezTo>
                      <a:pt x="168" y="18"/>
                      <a:pt x="167" y="17"/>
                      <a:pt x="167" y="17"/>
                    </a:cubicBezTo>
                    <a:cubicBezTo>
                      <a:pt x="166" y="15"/>
                      <a:pt x="166" y="15"/>
                      <a:pt x="164" y="15"/>
                    </a:cubicBezTo>
                    <a:cubicBezTo>
                      <a:pt x="161" y="15"/>
                      <a:pt x="159" y="16"/>
                      <a:pt x="156" y="17"/>
                    </a:cubicBezTo>
                    <a:cubicBezTo>
                      <a:pt x="155" y="18"/>
                      <a:pt x="154" y="18"/>
                      <a:pt x="152" y="17"/>
                    </a:cubicBezTo>
                    <a:cubicBezTo>
                      <a:pt x="152" y="17"/>
                      <a:pt x="152" y="16"/>
                      <a:pt x="151" y="16"/>
                    </a:cubicBezTo>
                    <a:cubicBezTo>
                      <a:pt x="151" y="16"/>
                      <a:pt x="150" y="15"/>
                      <a:pt x="150" y="15"/>
                    </a:cubicBezTo>
                    <a:cubicBezTo>
                      <a:pt x="149" y="14"/>
                      <a:pt x="149" y="14"/>
                      <a:pt x="147" y="13"/>
                    </a:cubicBezTo>
                    <a:cubicBezTo>
                      <a:pt x="145" y="12"/>
                      <a:pt x="144" y="12"/>
                      <a:pt x="142" y="11"/>
                    </a:cubicBezTo>
                    <a:cubicBezTo>
                      <a:pt x="141" y="11"/>
                      <a:pt x="140" y="11"/>
                      <a:pt x="140" y="10"/>
                    </a:cubicBezTo>
                    <a:cubicBezTo>
                      <a:pt x="140" y="9"/>
                      <a:pt x="141" y="9"/>
                      <a:pt x="141" y="9"/>
                    </a:cubicBezTo>
                    <a:cubicBezTo>
                      <a:pt x="143" y="8"/>
                      <a:pt x="146" y="6"/>
                      <a:pt x="146" y="5"/>
                    </a:cubicBezTo>
                    <a:cubicBezTo>
                      <a:pt x="147" y="3"/>
                      <a:pt x="146" y="0"/>
                      <a:pt x="143" y="0"/>
                    </a:cubicBezTo>
                    <a:cubicBezTo>
                      <a:pt x="143" y="0"/>
                      <a:pt x="142" y="0"/>
                      <a:pt x="141" y="0"/>
                    </a:cubicBezTo>
                    <a:cubicBezTo>
                      <a:pt x="140" y="0"/>
                      <a:pt x="139" y="0"/>
                      <a:pt x="139" y="0"/>
                    </a:cubicBezTo>
                    <a:cubicBezTo>
                      <a:pt x="137" y="1"/>
                      <a:pt x="136" y="2"/>
                      <a:pt x="135" y="2"/>
                    </a:cubicBezTo>
                    <a:cubicBezTo>
                      <a:pt x="134" y="2"/>
                      <a:pt x="132" y="2"/>
                      <a:pt x="131" y="2"/>
                    </a:cubicBezTo>
                    <a:cubicBezTo>
                      <a:pt x="129" y="2"/>
                      <a:pt x="127" y="3"/>
                      <a:pt x="125" y="2"/>
                    </a:cubicBezTo>
                    <a:cubicBezTo>
                      <a:pt x="123" y="2"/>
                      <a:pt x="122" y="0"/>
                      <a:pt x="119" y="0"/>
                    </a:cubicBezTo>
                    <a:cubicBezTo>
                      <a:pt x="116" y="0"/>
                      <a:pt x="113" y="0"/>
                      <a:pt x="110" y="0"/>
                    </a:cubicBezTo>
                    <a:cubicBezTo>
                      <a:pt x="109" y="0"/>
                      <a:pt x="108" y="1"/>
                      <a:pt x="107" y="1"/>
                    </a:cubicBezTo>
                    <a:cubicBezTo>
                      <a:pt x="106" y="1"/>
                      <a:pt x="105" y="1"/>
                      <a:pt x="104" y="1"/>
                    </a:cubicBezTo>
                    <a:cubicBezTo>
                      <a:pt x="103" y="2"/>
                      <a:pt x="103" y="3"/>
                      <a:pt x="102" y="3"/>
                    </a:cubicBezTo>
                    <a:cubicBezTo>
                      <a:pt x="101" y="4"/>
                      <a:pt x="100" y="4"/>
                      <a:pt x="99" y="5"/>
                    </a:cubicBezTo>
                    <a:cubicBezTo>
                      <a:pt x="98" y="5"/>
                      <a:pt x="98" y="5"/>
                      <a:pt x="97" y="6"/>
                    </a:cubicBezTo>
                    <a:cubicBezTo>
                      <a:pt x="96" y="6"/>
                      <a:pt x="95" y="7"/>
                      <a:pt x="94" y="8"/>
                    </a:cubicBezTo>
                    <a:cubicBezTo>
                      <a:pt x="94" y="9"/>
                      <a:pt x="94" y="9"/>
                      <a:pt x="93" y="10"/>
                    </a:cubicBezTo>
                    <a:cubicBezTo>
                      <a:pt x="92" y="10"/>
                      <a:pt x="92" y="10"/>
                      <a:pt x="92" y="11"/>
                    </a:cubicBezTo>
                    <a:cubicBezTo>
                      <a:pt x="92" y="11"/>
                      <a:pt x="92" y="11"/>
                      <a:pt x="92" y="11"/>
                    </a:cubicBezTo>
                    <a:cubicBezTo>
                      <a:pt x="91" y="12"/>
                      <a:pt x="90" y="12"/>
                      <a:pt x="89" y="12"/>
                    </a:cubicBezTo>
                    <a:cubicBezTo>
                      <a:pt x="87" y="13"/>
                      <a:pt x="87" y="13"/>
                      <a:pt x="87" y="14"/>
                    </a:cubicBezTo>
                    <a:cubicBezTo>
                      <a:pt x="86" y="15"/>
                      <a:pt x="85" y="16"/>
                      <a:pt x="85" y="17"/>
                    </a:cubicBezTo>
                    <a:cubicBezTo>
                      <a:pt x="85" y="17"/>
                      <a:pt x="84" y="18"/>
                      <a:pt x="84" y="19"/>
                    </a:cubicBezTo>
                    <a:cubicBezTo>
                      <a:pt x="83" y="20"/>
                      <a:pt x="82" y="21"/>
                      <a:pt x="81" y="21"/>
                    </a:cubicBezTo>
                    <a:cubicBezTo>
                      <a:pt x="79" y="22"/>
                      <a:pt x="78" y="21"/>
                      <a:pt x="76" y="20"/>
                    </a:cubicBezTo>
                    <a:cubicBezTo>
                      <a:pt x="73" y="19"/>
                      <a:pt x="68" y="18"/>
                      <a:pt x="66" y="16"/>
                    </a:cubicBezTo>
                    <a:cubicBezTo>
                      <a:pt x="65" y="14"/>
                      <a:pt x="64" y="12"/>
                      <a:pt x="61" y="12"/>
                    </a:cubicBezTo>
                    <a:cubicBezTo>
                      <a:pt x="60" y="12"/>
                      <a:pt x="56" y="13"/>
                      <a:pt x="55" y="14"/>
                    </a:cubicBezTo>
                    <a:cubicBezTo>
                      <a:pt x="55" y="14"/>
                      <a:pt x="55" y="15"/>
                      <a:pt x="54" y="16"/>
                    </a:cubicBezTo>
                    <a:cubicBezTo>
                      <a:pt x="52" y="17"/>
                      <a:pt x="50" y="16"/>
                      <a:pt x="49" y="15"/>
                    </a:cubicBezTo>
                    <a:cubicBezTo>
                      <a:pt x="48" y="15"/>
                      <a:pt x="47" y="15"/>
                      <a:pt x="46" y="14"/>
                    </a:cubicBezTo>
                    <a:cubicBezTo>
                      <a:pt x="45" y="13"/>
                      <a:pt x="45" y="12"/>
                      <a:pt x="44" y="11"/>
                    </a:cubicBezTo>
                    <a:cubicBezTo>
                      <a:pt x="44" y="10"/>
                      <a:pt x="43" y="10"/>
                      <a:pt x="43" y="8"/>
                    </a:cubicBezTo>
                    <a:cubicBezTo>
                      <a:pt x="44" y="7"/>
                      <a:pt x="44" y="6"/>
                      <a:pt x="44" y="5"/>
                    </a:cubicBezTo>
                    <a:cubicBezTo>
                      <a:pt x="42" y="5"/>
                      <a:pt x="40" y="5"/>
                      <a:pt x="38" y="5"/>
                    </a:cubicBezTo>
                    <a:cubicBezTo>
                      <a:pt x="35" y="6"/>
                      <a:pt x="34" y="7"/>
                      <a:pt x="31" y="8"/>
                    </a:cubicBezTo>
                    <a:cubicBezTo>
                      <a:pt x="29" y="9"/>
                      <a:pt x="28" y="10"/>
                      <a:pt x="27" y="13"/>
                    </a:cubicBezTo>
                    <a:cubicBezTo>
                      <a:pt x="27" y="13"/>
                      <a:pt x="26" y="14"/>
                      <a:pt x="26" y="14"/>
                    </a:cubicBezTo>
                    <a:cubicBezTo>
                      <a:pt x="25" y="14"/>
                      <a:pt x="25" y="15"/>
                      <a:pt x="24" y="15"/>
                    </a:cubicBezTo>
                    <a:cubicBezTo>
                      <a:pt x="23" y="16"/>
                      <a:pt x="23" y="16"/>
                      <a:pt x="22" y="16"/>
                    </a:cubicBezTo>
                    <a:cubicBezTo>
                      <a:pt x="21" y="17"/>
                      <a:pt x="20" y="16"/>
                      <a:pt x="19" y="17"/>
                    </a:cubicBezTo>
                    <a:cubicBezTo>
                      <a:pt x="18" y="17"/>
                      <a:pt x="17" y="18"/>
                      <a:pt x="16" y="19"/>
                    </a:cubicBezTo>
                    <a:cubicBezTo>
                      <a:pt x="15" y="20"/>
                      <a:pt x="13" y="21"/>
                      <a:pt x="11" y="22"/>
                    </a:cubicBezTo>
                    <a:cubicBezTo>
                      <a:pt x="10" y="22"/>
                      <a:pt x="8" y="22"/>
                      <a:pt x="7" y="22"/>
                    </a:cubicBezTo>
                    <a:cubicBezTo>
                      <a:pt x="5" y="22"/>
                      <a:pt x="6" y="23"/>
                      <a:pt x="5" y="23"/>
                    </a:cubicBezTo>
                    <a:cubicBezTo>
                      <a:pt x="3" y="25"/>
                      <a:pt x="1" y="26"/>
                      <a:pt x="0" y="28"/>
                    </a:cubicBezTo>
                    <a:cubicBezTo>
                      <a:pt x="1" y="28"/>
                      <a:pt x="1" y="29"/>
                      <a:pt x="2" y="29"/>
                    </a:cubicBezTo>
                    <a:cubicBezTo>
                      <a:pt x="2" y="29"/>
                      <a:pt x="3" y="32"/>
                      <a:pt x="3" y="32"/>
                    </a:cubicBezTo>
                    <a:cubicBezTo>
                      <a:pt x="4" y="33"/>
                      <a:pt x="4" y="32"/>
                      <a:pt x="4" y="33"/>
                    </a:cubicBezTo>
                    <a:cubicBezTo>
                      <a:pt x="3" y="35"/>
                      <a:pt x="3" y="35"/>
                      <a:pt x="3" y="35"/>
                    </a:cubicBezTo>
                    <a:cubicBezTo>
                      <a:pt x="3" y="38"/>
                      <a:pt x="3" y="42"/>
                      <a:pt x="3" y="45"/>
                    </a:cubicBezTo>
                    <a:cubicBezTo>
                      <a:pt x="4" y="49"/>
                      <a:pt x="5" y="51"/>
                      <a:pt x="8" y="54"/>
                    </a:cubicBezTo>
                    <a:cubicBezTo>
                      <a:pt x="12" y="57"/>
                      <a:pt x="14" y="61"/>
                      <a:pt x="19" y="60"/>
                    </a:cubicBezTo>
                    <a:cubicBezTo>
                      <a:pt x="23" y="60"/>
                      <a:pt x="27" y="56"/>
                      <a:pt x="31" y="56"/>
                    </a:cubicBezTo>
                    <a:cubicBezTo>
                      <a:pt x="36" y="55"/>
                      <a:pt x="40" y="59"/>
                      <a:pt x="42" y="63"/>
                    </a:cubicBezTo>
                    <a:cubicBezTo>
                      <a:pt x="42" y="64"/>
                      <a:pt x="43" y="65"/>
                      <a:pt x="43" y="66"/>
                    </a:cubicBezTo>
                    <a:cubicBezTo>
                      <a:pt x="43" y="68"/>
                      <a:pt x="40" y="69"/>
                      <a:pt x="39" y="71"/>
                    </a:cubicBezTo>
                    <a:cubicBezTo>
                      <a:pt x="39" y="75"/>
                      <a:pt x="46" y="81"/>
                      <a:pt x="50" y="81"/>
                    </a:cubicBezTo>
                    <a:cubicBezTo>
                      <a:pt x="53" y="82"/>
                      <a:pt x="58" y="80"/>
                      <a:pt x="60" y="84"/>
                    </a:cubicBezTo>
                    <a:cubicBezTo>
                      <a:pt x="61" y="85"/>
                      <a:pt x="60" y="87"/>
                      <a:pt x="61" y="89"/>
                    </a:cubicBezTo>
                    <a:cubicBezTo>
                      <a:pt x="61" y="92"/>
                      <a:pt x="64" y="94"/>
                      <a:pt x="68" y="94"/>
                    </a:cubicBezTo>
                    <a:cubicBezTo>
                      <a:pt x="70" y="94"/>
                      <a:pt x="72" y="92"/>
                      <a:pt x="75" y="92"/>
                    </a:cubicBezTo>
                    <a:cubicBezTo>
                      <a:pt x="76" y="93"/>
                      <a:pt x="78" y="94"/>
                      <a:pt x="79" y="95"/>
                    </a:cubicBezTo>
                    <a:cubicBezTo>
                      <a:pt x="82" y="96"/>
                      <a:pt x="88" y="97"/>
                      <a:pt x="87" y="101"/>
                    </a:cubicBezTo>
                    <a:cubicBezTo>
                      <a:pt x="87" y="105"/>
                      <a:pt x="84" y="102"/>
                      <a:pt x="83" y="105"/>
                    </a:cubicBezTo>
                    <a:cubicBezTo>
                      <a:pt x="82" y="105"/>
                      <a:pt x="82" y="110"/>
                      <a:pt x="83" y="110"/>
                    </a:cubicBezTo>
                    <a:cubicBezTo>
                      <a:pt x="84" y="112"/>
                      <a:pt x="86" y="110"/>
                      <a:pt x="88" y="111"/>
                    </a:cubicBezTo>
                    <a:cubicBezTo>
                      <a:pt x="90" y="113"/>
                      <a:pt x="90" y="120"/>
                      <a:pt x="91" y="122"/>
                    </a:cubicBezTo>
                    <a:cubicBezTo>
                      <a:pt x="92" y="126"/>
                      <a:pt x="92" y="125"/>
                      <a:pt x="95" y="127"/>
                    </a:cubicBezTo>
                    <a:cubicBezTo>
                      <a:pt x="97" y="129"/>
                      <a:pt x="96" y="129"/>
                      <a:pt x="99" y="130"/>
                    </a:cubicBezTo>
                    <a:cubicBezTo>
                      <a:pt x="102" y="131"/>
                      <a:pt x="106" y="128"/>
                      <a:pt x="109" y="126"/>
                    </a:cubicBezTo>
                    <a:cubicBezTo>
                      <a:pt x="110" y="125"/>
                      <a:pt x="113" y="124"/>
                      <a:pt x="114" y="123"/>
                    </a:cubicBezTo>
                    <a:cubicBezTo>
                      <a:pt x="115" y="121"/>
                      <a:pt x="114" y="118"/>
                      <a:pt x="114" y="116"/>
                    </a:cubicBezTo>
                    <a:cubicBezTo>
                      <a:pt x="115" y="115"/>
                      <a:pt x="117" y="113"/>
                      <a:pt x="119" y="112"/>
                    </a:cubicBezTo>
                    <a:cubicBezTo>
                      <a:pt x="121" y="112"/>
                      <a:pt x="122" y="113"/>
                      <a:pt x="124" y="114"/>
                    </a:cubicBezTo>
                    <a:cubicBezTo>
                      <a:pt x="127" y="117"/>
                      <a:pt x="124" y="119"/>
                      <a:pt x="123" y="122"/>
                    </a:cubicBezTo>
                    <a:cubicBezTo>
                      <a:pt x="122" y="124"/>
                      <a:pt x="123" y="126"/>
                      <a:pt x="123" y="127"/>
                    </a:cubicBezTo>
                    <a:cubicBezTo>
                      <a:pt x="123" y="132"/>
                      <a:pt x="124" y="136"/>
                      <a:pt x="125" y="141"/>
                    </a:cubicBezTo>
                    <a:cubicBezTo>
                      <a:pt x="134" y="141"/>
                      <a:pt x="139" y="148"/>
                      <a:pt x="147" y="151"/>
                    </a:cubicBezTo>
                    <a:cubicBezTo>
                      <a:pt x="149" y="152"/>
                      <a:pt x="151" y="151"/>
                      <a:pt x="152" y="153"/>
                    </a:cubicBezTo>
                    <a:cubicBezTo>
                      <a:pt x="153" y="154"/>
                      <a:pt x="153" y="156"/>
                      <a:pt x="153" y="157"/>
                    </a:cubicBezTo>
                    <a:cubicBezTo>
                      <a:pt x="154" y="159"/>
                      <a:pt x="159" y="167"/>
                      <a:pt x="163" y="165"/>
                    </a:cubicBezTo>
                    <a:cubicBezTo>
                      <a:pt x="164" y="164"/>
                      <a:pt x="165" y="162"/>
                      <a:pt x="167" y="162"/>
                    </a:cubicBezTo>
                    <a:cubicBezTo>
                      <a:pt x="168" y="161"/>
                      <a:pt x="170" y="161"/>
                      <a:pt x="171" y="161"/>
                    </a:cubicBezTo>
                    <a:cubicBezTo>
                      <a:pt x="174" y="161"/>
                      <a:pt x="176" y="162"/>
                      <a:pt x="177" y="162"/>
                    </a:cubicBezTo>
                    <a:cubicBezTo>
                      <a:pt x="178" y="161"/>
                      <a:pt x="178" y="159"/>
                      <a:pt x="179" y="158"/>
                    </a:cubicBezTo>
                    <a:cubicBezTo>
                      <a:pt x="179" y="156"/>
                      <a:pt x="180" y="154"/>
                      <a:pt x="179" y="152"/>
                    </a:cubicBezTo>
                    <a:cubicBezTo>
                      <a:pt x="178" y="151"/>
                      <a:pt x="178" y="151"/>
                      <a:pt x="176" y="151"/>
                    </a:cubicBezTo>
                    <a:cubicBezTo>
                      <a:pt x="174" y="151"/>
                      <a:pt x="173" y="151"/>
                      <a:pt x="171" y="149"/>
                    </a:cubicBezTo>
                    <a:cubicBezTo>
                      <a:pt x="168" y="146"/>
                      <a:pt x="171" y="144"/>
                      <a:pt x="171" y="141"/>
                    </a:cubicBezTo>
                    <a:cubicBezTo>
                      <a:pt x="172" y="140"/>
                      <a:pt x="171" y="139"/>
                      <a:pt x="171" y="139"/>
                    </a:cubicBezTo>
                    <a:cubicBezTo>
                      <a:pt x="171" y="138"/>
                      <a:pt x="171" y="137"/>
                      <a:pt x="171" y="136"/>
                    </a:cubicBezTo>
                    <a:cubicBezTo>
                      <a:pt x="171" y="135"/>
                      <a:pt x="170" y="134"/>
                      <a:pt x="171" y="133"/>
                    </a:cubicBezTo>
                    <a:cubicBezTo>
                      <a:pt x="171" y="133"/>
                      <a:pt x="172" y="132"/>
                      <a:pt x="172" y="131"/>
                    </a:cubicBezTo>
                    <a:cubicBezTo>
                      <a:pt x="173" y="129"/>
                      <a:pt x="172" y="129"/>
                      <a:pt x="174" y="128"/>
                    </a:cubicBezTo>
                    <a:cubicBezTo>
                      <a:pt x="175" y="128"/>
                      <a:pt x="176" y="128"/>
                      <a:pt x="177" y="127"/>
                    </a:cubicBezTo>
                    <a:cubicBezTo>
                      <a:pt x="180" y="125"/>
                      <a:pt x="178" y="122"/>
                      <a:pt x="179" y="119"/>
                    </a:cubicBezTo>
                    <a:cubicBezTo>
                      <a:pt x="180" y="118"/>
                      <a:pt x="181" y="118"/>
                      <a:pt x="182" y="117"/>
                    </a:cubicBezTo>
                    <a:cubicBezTo>
                      <a:pt x="183" y="116"/>
                      <a:pt x="184" y="115"/>
                      <a:pt x="185" y="114"/>
                    </a:cubicBezTo>
                    <a:cubicBezTo>
                      <a:pt x="185" y="114"/>
                      <a:pt x="186" y="111"/>
                      <a:pt x="187" y="110"/>
                    </a:cubicBezTo>
                    <a:cubicBezTo>
                      <a:pt x="187" y="110"/>
                      <a:pt x="189" y="110"/>
                      <a:pt x="189" y="110"/>
                    </a:cubicBezTo>
                    <a:cubicBezTo>
                      <a:pt x="191" y="110"/>
                      <a:pt x="192" y="111"/>
                      <a:pt x="193" y="111"/>
                    </a:cubicBezTo>
                    <a:cubicBezTo>
                      <a:pt x="194" y="111"/>
                      <a:pt x="195" y="111"/>
                      <a:pt x="196" y="111"/>
                    </a:cubicBezTo>
                    <a:cubicBezTo>
                      <a:pt x="196" y="111"/>
                      <a:pt x="196" y="110"/>
                      <a:pt x="196" y="110"/>
                    </a:cubicBezTo>
                    <a:cubicBezTo>
                      <a:pt x="197" y="109"/>
                      <a:pt x="198" y="108"/>
                      <a:pt x="198" y="106"/>
                    </a:cubicBezTo>
                    <a:cubicBezTo>
                      <a:pt x="198" y="106"/>
                      <a:pt x="198" y="106"/>
                      <a:pt x="198" y="105"/>
                    </a:cubicBezTo>
                    <a:cubicBezTo>
                      <a:pt x="198" y="103"/>
                      <a:pt x="200" y="102"/>
                      <a:pt x="201" y="100"/>
                    </a:cubicBezTo>
                    <a:cubicBezTo>
                      <a:pt x="201" y="100"/>
                      <a:pt x="201" y="100"/>
                      <a:pt x="201" y="100"/>
                    </a:cubicBezTo>
                    <a:cubicBezTo>
                      <a:pt x="201" y="100"/>
                      <a:pt x="201" y="100"/>
                      <a:pt x="201" y="100"/>
                    </a:cubicBezTo>
                    <a:cubicBezTo>
                      <a:pt x="202" y="98"/>
                      <a:pt x="204" y="97"/>
                      <a:pt x="205" y="95"/>
                    </a:cubicBezTo>
                    <a:cubicBezTo>
                      <a:pt x="206" y="93"/>
                      <a:pt x="206" y="92"/>
                      <a:pt x="207" y="91"/>
                    </a:cubicBezTo>
                    <a:cubicBezTo>
                      <a:pt x="207" y="89"/>
                      <a:pt x="208" y="87"/>
                      <a:pt x="207" y="85"/>
                    </a:cubicBezTo>
                  </a:path>
                </a:pathLst>
              </a:custGeom>
              <a:solidFill>
                <a:srgbClr val="FFC000"/>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7" name="Freeform 10"/>
              <p:cNvSpPr>
                <a:spLocks/>
              </p:cNvSpPr>
              <p:nvPr/>
            </p:nvSpPr>
            <p:spPr bwMode="auto">
              <a:xfrm>
                <a:off x="5065837" y="4525004"/>
                <a:ext cx="74115" cy="87702"/>
              </a:xfrm>
              <a:custGeom>
                <a:avLst/>
                <a:gdLst/>
                <a:ahLst/>
                <a:cxnLst>
                  <a:cxn ang="0">
                    <a:pos x="29" y="15"/>
                  </a:cxn>
                  <a:cxn ang="0">
                    <a:pos x="28" y="11"/>
                  </a:cxn>
                  <a:cxn ang="0">
                    <a:pos x="27" y="6"/>
                  </a:cxn>
                  <a:cxn ang="0">
                    <a:pos x="28" y="0"/>
                  </a:cxn>
                  <a:cxn ang="0">
                    <a:pos x="28" y="1"/>
                  </a:cxn>
                  <a:cxn ang="0">
                    <a:pos x="25" y="1"/>
                  </a:cxn>
                  <a:cxn ang="0">
                    <a:pos x="21" y="0"/>
                  </a:cxn>
                  <a:cxn ang="0">
                    <a:pos x="19" y="0"/>
                  </a:cxn>
                  <a:cxn ang="0">
                    <a:pos x="17" y="4"/>
                  </a:cxn>
                  <a:cxn ang="0">
                    <a:pos x="14" y="7"/>
                  </a:cxn>
                  <a:cxn ang="0">
                    <a:pos x="11" y="9"/>
                  </a:cxn>
                  <a:cxn ang="0">
                    <a:pos x="9" y="17"/>
                  </a:cxn>
                  <a:cxn ang="0">
                    <a:pos x="6" y="18"/>
                  </a:cxn>
                  <a:cxn ang="0">
                    <a:pos x="4" y="21"/>
                  </a:cxn>
                  <a:cxn ang="0">
                    <a:pos x="3" y="23"/>
                  </a:cxn>
                  <a:cxn ang="0">
                    <a:pos x="3" y="26"/>
                  </a:cxn>
                  <a:cxn ang="0">
                    <a:pos x="3" y="29"/>
                  </a:cxn>
                  <a:cxn ang="0">
                    <a:pos x="3" y="31"/>
                  </a:cxn>
                  <a:cxn ang="0">
                    <a:pos x="3" y="39"/>
                  </a:cxn>
                  <a:cxn ang="0">
                    <a:pos x="8" y="41"/>
                  </a:cxn>
                  <a:cxn ang="0">
                    <a:pos x="11" y="42"/>
                  </a:cxn>
                  <a:cxn ang="0">
                    <a:pos x="11" y="48"/>
                  </a:cxn>
                  <a:cxn ang="0">
                    <a:pos x="9" y="52"/>
                  </a:cxn>
                  <a:cxn ang="0">
                    <a:pos x="14" y="54"/>
                  </a:cxn>
                  <a:cxn ang="0">
                    <a:pos x="26" y="57"/>
                  </a:cxn>
                  <a:cxn ang="0">
                    <a:pos x="35" y="58"/>
                  </a:cxn>
                  <a:cxn ang="0">
                    <a:pos x="35" y="58"/>
                  </a:cxn>
                  <a:cxn ang="0">
                    <a:pos x="35" y="58"/>
                  </a:cxn>
                  <a:cxn ang="0">
                    <a:pos x="39" y="46"/>
                  </a:cxn>
                  <a:cxn ang="0">
                    <a:pos x="42" y="42"/>
                  </a:cxn>
                  <a:cxn ang="0">
                    <a:pos x="44" y="38"/>
                  </a:cxn>
                  <a:cxn ang="0">
                    <a:pos x="51" y="35"/>
                  </a:cxn>
                  <a:cxn ang="0">
                    <a:pos x="48" y="33"/>
                  </a:cxn>
                  <a:cxn ang="0">
                    <a:pos x="43" y="32"/>
                  </a:cxn>
                  <a:cxn ang="0">
                    <a:pos x="39" y="28"/>
                  </a:cxn>
                  <a:cxn ang="0">
                    <a:pos x="37" y="25"/>
                  </a:cxn>
                  <a:cxn ang="0">
                    <a:pos x="34" y="24"/>
                  </a:cxn>
                  <a:cxn ang="0">
                    <a:pos x="32" y="20"/>
                  </a:cxn>
                  <a:cxn ang="0">
                    <a:pos x="29" y="15"/>
                  </a:cxn>
                </a:cxnLst>
                <a:rect l="0" t="0" r="r" b="b"/>
                <a:pathLst>
                  <a:path w="51" h="60">
                    <a:moveTo>
                      <a:pt x="29" y="15"/>
                    </a:moveTo>
                    <a:cubicBezTo>
                      <a:pt x="28" y="14"/>
                      <a:pt x="29" y="12"/>
                      <a:pt x="28" y="11"/>
                    </a:cubicBezTo>
                    <a:cubicBezTo>
                      <a:pt x="28" y="9"/>
                      <a:pt x="27" y="8"/>
                      <a:pt x="27" y="6"/>
                    </a:cubicBezTo>
                    <a:cubicBezTo>
                      <a:pt x="27" y="4"/>
                      <a:pt x="27" y="2"/>
                      <a:pt x="28" y="0"/>
                    </a:cubicBezTo>
                    <a:cubicBezTo>
                      <a:pt x="28" y="0"/>
                      <a:pt x="28" y="1"/>
                      <a:pt x="28" y="1"/>
                    </a:cubicBezTo>
                    <a:cubicBezTo>
                      <a:pt x="27" y="1"/>
                      <a:pt x="26" y="1"/>
                      <a:pt x="25" y="1"/>
                    </a:cubicBezTo>
                    <a:cubicBezTo>
                      <a:pt x="24" y="1"/>
                      <a:pt x="23" y="0"/>
                      <a:pt x="21" y="0"/>
                    </a:cubicBezTo>
                    <a:cubicBezTo>
                      <a:pt x="21" y="0"/>
                      <a:pt x="19" y="0"/>
                      <a:pt x="19" y="0"/>
                    </a:cubicBezTo>
                    <a:cubicBezTo>
                      <a:pt x="18" y="1"/>
                      <a:pt x="17" y="4"/>
                      <a:pt x="17" y="4"/>
                    </a:cubicBezTo>
                    <a:cubicBezTo>
                      <a:pt x="16" y="5"/>
                      <a:pt x="15" y="6"/>
                      <a:pt x="14" y="7"/>
                    </a:cubicBezTo>
                    <a:cubicBezTo>
                      <a:pt x="13" y="8"/>
                      <a:pt x="12" y="8"/>
                      <a:pt x="11" y="9"/>
                    </a:cubicBezTo>
                    <a:cubicBezTo>
                      <a:pt x="10" y="12"/>
                      <a:pt x="12" y="15"/>
                      <a:pt x="9" y="17"/>
                    </a:cubicBezTo>
                    <a:cubicBezTo>
                      <a:pt x="8" y="18"/>
                      <a:pt x="7" y="18"/>
                      <a:pt x="6" y="18"/>
                    </a:cubicBezTo>
                    <a:cubicBezTo>
                      <a:pt x="4" y="19"/>
                      <a:pt x="5" y="19"/>
                      <a:pt x="4" y="21"/>
                    </a:cubicBezTo>
                    <a:cubicBezTo>
                      <a:pt x="4" y="22"/>
                      <a:pt x="3" y="23"/>
                      <a:pt x="3" y="23"/>
                    </a:cubicBezTo>
                    <a:cubicBezTo>
                      <a:pt x="2" y="24"/>
                      <a:pt x="3" y="25"/>
                      <a:pt x="3" y="26"/>
                    </a:cubicBezTo>
                    <a:cubicBezTo>
                      <a:pt x="3" y="27"/>
                      <a:pt x="3" y="28"/>
                      <a:pt x="3" y="29"/>
                    </a:cubicBezTo>
                    <a:cubicBezTo>
                      <a:pt x="3" y="29"/>
                      <a:pt x="4" y="30"/>
                      <a:pt x="3" y="31"/>
                    </a:cubicBezTo>
                    <a:cubicBezTo>
                      <a:pt x="3" y="34"/>
                      <a:pt x="0" y="36"/>
                      <a:pt x="3" y="39"/>
                    </a:cubicBezTo>
                    <a:cubicBezTo>
                      <a:pt x="5" y="41"/>
                      <a:pt x="6" y="41"/>
                      <a:pt x="8" y="41"/>
                    </a:cubicBezTo>
                    <a:cubicBezTo>
                      <a:pt x="10" y="41"/>
                      <a:pt x="10" y="41"/>
                      <a:pt x="11" y="42"/>
                    </a:cubicBezTo>
                    <a:cubicBezTo>
                      <a:pt x="12" y="44"/>
                      <a:pt x="11" y="46"/>
                      <a:pt x="11" y="48"/>
                    </a:cubicBezTo>
                    <a:cubicBezTo>
                      <a:pt x="10" y="49"/>
                      <a:pt x="10" y="51"/>
                      <a:pt x="9" y="52"/>
                    </a:cubicBezTo>
                    <a:cubicBezTo>
                      <a:pt x="11" y="52"/>
                      <a:pt x="12" y="53"/>
                      <a:pt x="14" y="54"/>
                    </a:cubicBezTo>
                    <a:cubicBezTo>
                      <a:pt x="19" y="57"/>
                      <a:pt x="20" y="60"/>
                      <a:pt x="26" y="57"/>
                    </a:cubicBezTo>
                    <a:cubicBezTo>
                      <a:pt x="30" y="54"/>
                      <a:pt x="31" y="56"/>
                      <a:pt x="35" y="58"/>
                    </a:cubicBezTo>
                    <a:cubicBezTo>
                      <a:pt x="35" y="58"/>
                      <a:pt x="35" y="58"/>
                      <a:pt x="35" y="58"/>
                    </a:cubicBezTo>
                    <a:cubicBezTo>
                      <a:pt x="35" y="58"/>
                      <a:pt x="35" y="58"/>
                      <a:pt x="35" y="58"/>
                    </a:cubicBezTo>
                    <a:cubicBezTo>
                      <a:pt x="36" y="53"/>
                      <a:pt x="37" y="49"/>
                      <a:pt x="39" y="46"/>
                    </a:cubicBezTo>
                    <a:cubicBezTo>
                      <a:pt x="40" y="44"/>
                      <a:pt x="41" y="43"/>
                      <a:pt x="42" y="42"/>
                    </a:cubicBezTo>
                    <a:cubicBezTo>
                      <a:pt x="42" y="40"/>
                      <a:pt x="43" y="39"/>
                      <a:pt x="44" y="38"/>
                    </a:cubicBezTo>
                    <a:cubicBezTo>
                      <a:pt x="46" y="37"/>
                      <a:pt x="49" y="35"/>
                      <a:pt x="51" y="35"/>
                    </a:cubicBezTo>
                    <a:cubicBezTo>
                      <a:pt x="51" y="33"/>
                      <a:pt x="49" y="33"/>
                      <a:pt x="48" y="33"/>
                    </a:cubicBezTo>
                    <a:cubicBezTo>
                      <a:pt x="46" y="33"/>
                      <a:pt x="45" y="33"/>
                      <a:pt x="43" y="32"/>
                    </a:cubicBezTo>
                    <a:cubicBezTo>
                      <a:pt x="42" y="31"/>
                      <a:pt x="40" y="30"/>
                      <a:pt x="39" y="28"/>
                    </a:cubicBezTo>
                    <a:cubicBezTo>
                      <a:pt x="38" y="27"/>
                      <a:pt x="37" y="26"/>
                      <a:pt x="37" y="25"/>
                    </a:cubicBezTo>
                    <a:cubicBezTo>
                      <a:pt x="36" y="24"/>
                      <a:pt x="35" y="24"/>
                      <a:pt x="34" y="24"/>
                    </a:cubicBezTo>
                    <a:cubicBezTo>
                      <a:pt x="32" y="23"/>
                      <a:pt x="32" y="21"/>
                      <a:pt x="32" y="20"/>
                    </a:cubicBezTo>
                    <a:cubicBezTo>
                      <a:pt x="31" y="18"/>
                      <a:pt x="30" y="17"/>
                      <a:pt x="29" y="15"/>
                    </a:cubicBezTo>
                  </a:path>
                </a:pathLst>
              </a:custGeom>
              <a:solidFill>
                <a:schemeClr val="tx2"/>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8" name="Freeform 11"/>
              <p:cNvSpPr>
                <a:spLocks/>
              </p:cNvSpPr>
              <p:nvPr/>
            </p:nvSpPr>
            <p:spPr bwMode="auto">
              <a:xfrm>
                <a:off x="5086836" y="4812813"/>
                <a:ext cx="352042" cy="228519"/>
              </a:xfrm>
              <a:custGeom>
                <a:avLst/>
                <a:gdLst/>
                <a:ahLst/>
                <a:cxnLst>
                  <a:cxn ang="0">
                    <a:pos x="231" y="65"/>
                  </a:cxn>
                  <a:cxn ang="0">
                    <a:pos x="214" y="71"/>
                  </a:cxn>
                  <a:cxn ang="0">
                    <a:pos x="204" y="60"/>
                  </a:cxn>
                  <a:cxn ang="0">
                    <a:pos x="194" y="60"/>
                  </a:cxn>
                  <a:cxn ang="0">
                    <a:pos x="186" y="51"/>
                  </a:cxn>
                  <a:cxn ang="0">
                    <a:pos x="183" y="47"/>
                  </a:cxn>
                  <a:cxn ang="0">
                    <a:pos x="186" y="39"/>
                  </a:cxn>
                  <a:cxn ang="0">
                    <a:pos x="192" y="36"/>
                  </a:cxn>
                  <a:cxn ang="0">
                    <a:pos x="195" y="30"/>
                  </a:cxn>
                  <a:cxn ang="0">
                    <a:pos x="197" y="18"/>
                  </a:cxn>
                  <a:cxn ang="0">
                    <a:pos x="188" y="17"/>
                  </a:cxn>
                  <a:cxn ang="0">
                    <a:pos x="174" y="10"/>
                  </a:cxn>
                  <a:cxn ang="0">
                    <a:pos x="161" y="9"/>
                  </a:cxn>
                  <a:cxn ang="0">
                    <a:pos x="145" y="1"/>
                  </a:cxn>
                  <a:cxn ang="0">
                    <a:pos x="133" y="1"/>
                  </a:cxn>
                  <a:cxn ang="0">
                    <a:pos x="121" y="8"/>
                  </a:cxn>
                  <a:cxn ang="0">
                    <a:pos x="110" y="18"/>
                  </a:cxn>
                  <a:cxn ang="0">
                    <a:pos x="94" y="17"/>
                  </a:cxn>
                  <a:cxn ang="0">
                    <a:pos x="90" y="21"/>
                  </a:cxn>
                  <a:cxn ang="0">
                    <a:pos x="51" y="27"/>
                  </a:cxn>
                  <a:cxn ang="0">
                    <a:pos x="39" y="56"/>
                  </a:cxn>
                  <a:cxn ang="0">
                    <a:pos x="8" y="90"/>
                  </a:cxn>
                  <a:cxn ang="0">
                    <a:pos x="5" y="118"/>
                  </a:cxn>
                  <a:cxn ang="0">
                    <a:pos x="41" y="118"/>
                  </a:cxn>
                  <a:cxn ang="0">
                    <a:pos x="46" y="130"/>
                  </a:cxn>
                  <a:cxn ang="0">
                    <a:pos x="52" y="144"/>
                  </a:cxn>
                  <a:cxn ang="0">
                    <a:pos x="57" y="153"/>
                  </a:cxn>
                  <a:cxn ang="0">
                    <a:pos x="68" y="151"/>
                  </a:cxn>
                  <a:cxn ang="0">
                    <a:pos x="88" y="145"/>
                  </a:cxn>
                  <a:cxn ang="0">
                    <a:pos x="108" y="135"/>
                  </a:cxn>
                  <a:cxn ang="0">
                    <a:pos x="113" y="129"/>
                  </a:cxn>
                  <a:cxn ang="0">
                    <a:pos x="119" y="114"/>
                  </a:cxn>
                  <a:cxn ang="0">
                    <a:pos x="127" y="120"/>
                  </a:cxn>
                  <a:cxn ang="0">
                    <a:pos x="138" y="133"/>
                  </a:cxn>
                  <a:cxn ang="0">
                    <a:pos x="148" y="137"/>
                  </a:cxn>
                  <a:cxn ang="0">
                    <a:pos x="147" y="143"/>
                  </a:cxn>
                  <a:cxn ang="0">
                    <a:pos x="158" y="156"/>
                  </a:cxn>
                  <a:cxn ang="0">
                    <a:pos x="157" y="147"/>
                  </a:cxn>
                  <a:cxn ang="0">
                    <a:pos x="163" y="134"/>
                  </a:cxn>
                  <a:cxn ang="0">
                    <a:pos x="174" y="121"/>
                  </a:cxn>
                  <a:cxn ang="0">
                    <a:pos x="173" y="106"/>
                  </a:cxn>
                  <a:cxn ang="0">
                    <a:pos x="185" y="111"/>
                  </a:cxn>
                  <a:cxn ang="0">
                    <a:pos x="196" y="118"/>
                  </a:cxn>
                  <a:cxn ang="0">
                    <a:pos x="209" y="115"/>
                  </a:cxn>
                  <a:cxn ang="0">
                    <a:pos x="223" y="123"/>
                  </a:cxn>
                  <a:cxn ang="0">
                    <a:pos x="222" y="109"/>
                  </a:cxn>
                  <a:cxn ang="0">
                    <a:pos x="220" y="97"/>
                  </a:cxn>
                  <a:cxn ang="0">
                    <a:pos x="236" y="98"/>
                  </a:cxn>
                  <a:cxn ang="0">
                    <a:pos x="238" y="91"/>
                  </a:cxn>
                  <a:cxn ang="0">
                    <a:pos x="240" y="71"/>
                  </a:cxn>
                </a:cxnLst>
                <a:rect l="0" t="0" r="r" b="b"/>
                <a:pathLst>
                  <a:path w="242" h="157">
                    <a:moveTo>
                      <a:pt x="240" y="71"/>
                    </a:moveTo>
                    <a:cubicBezTo>
                      <a:pt x="240" y="69"/>
                      <a:pt x="240" y="67"/>
                      <a:pt x="238" y="65"/>
                    </a:cubicBezTo>
                    <a:cubicBezTo>
                      <a:pt x="237" y="64"/>
                      <a:pt x="234" y="62"/>
                      <a:pt x="233" y="62"/>
                    </a:cubicBezTo>
                    <a:cubicBezTo>
                      <a:pt x="232" y="63"/>
                      <a:pt x="232" y="64"/>
                      <a:pt x="231" y="65"/>
                    </a:cubicBezTo>
                    <a:cubicBezTo>
                      <a:pt x="230" y="65"/>
                      <a:pt x="229" y="65"/>
                      <a:pt x="228" y="66"/>
                    </a:cubicBezTo>
                    <a:cubicBezTo>
                      <a:pt x="226" y="67"/>
                      <a:pt x="227" y="69"/>
                      <a:pt x="226" y="70"/>
                    </a:cubicBezTo>
                    <a:cubicBezTo>
                      <a:pt x="225" y="72"/>
                      <a:pt x="225" y="73"/>
                      <a:pt x="222" y="73"/>
                    </a:cubicBezTo>
                    <a:cubicBezTo>
                      <a:pt x="219" y="73"/>
                      <a:pt x="217" y="72"/>
                      <a:pt x="214" y="71"/>
                    </a:cubicBezTo>
                    <a:cubicBezTo>
                      <a:pt x="213" y="71"/>
                      <a:pt x="212" y="70"/>
                      <a:pt x="212" y="69"/>
                    </a:cubicBezTo>
                    <a:cubicBezTo>
                      <a:pt x="211" y="69"/>
                      <a:pt x="210" y="69"/>
                      <a:pt x="210" y="68"/>
                    </a:cubicBezTo>
                    <a:cubicBezTo>
                      <a:pt x="208" y="67"/>
                      <a:pt x="208" y="66"/>
                      <a:pt x="208" y="64"/>
                    </a:cubicBezTo>
                    <a:cubicBezTo>
                      <a:pt x="208" y="61"/>
                      <a:pt x="206" y="61"/>
                      <a:pt x="204" y="60"/>
                    </a:cubicBezTo>
                    <a:cubicBezTo>
                      <a:pt x="204" y="60"/>
                      <a:pt x="204" y="60"/>
                      <a:pt x="203" y="59"/>
                    </a:cubicBezTo>
                    <a:cubicBezTo>
                      <a:pt x="203" y="59"/>
                      <a:pt x="202" y="59"/>
                      <a:pt x="201" y="59"/>
                    </a:cubicBezTo>
                    <a:cubicBezTo>
                      <a:pt x="200" y="60"/>
                      <a:pt x="200" y="60"/>
                      <a:pt x="198" y="60"/>
                    </a:cubicBezTo>
                    <a:cubicBezTo>
                      <a:pt x="197" y="60"/>
                      <a:pt x="195" y="60"/>
                      <a:pt x="194" y="60"/>
                    </a:cubicBezTo>
                    <a:cubicBezTo>
                      <a:pt x="193" y="60"/>
                      <a:pt x="192" y="60"/>
                      <a:pt x="191" y="60"/>
                    </a:cubicBezTo>
                    <a:cubicBezTo>
                      <a:pt x="190" y="60"/>
                      <a:pt x="189" y="60"/>
                      <a:pt x="188" y="60"/>
                    </a:cubicBezTo>
                    <a:cubicBezTo>
                      <a:pt x="185" y="59"/>
                      <a:pt x="183" y="60"/>
                      <a:pt x="183" y="57"/>
                    </a:cubicBezTo>
                    <a:cubicBezTo>
                      <a:pt x="182" y="53"/>
                      <a:pt x="184" y="53"/>
                      <a:pt x="186" y="51"/>
                    </a:cubicBezTo>
                    <a:cubicBezTo>
                      <a:pt x="186" y="51"/>
                      <a:pt x="187" y="51"/>
                      <a:pt x="187" y="50"/>
                    </a:cubicBezTo>
                    <a:cubicBezTo>
                      <a:pt x="187" y="50"/>
                      <a:pt x="186" y="50"/>
                      <a:pt x="186" y="50"/>
                    </a:cubicBezTo>
                    <a:cubicBezTo>
                      <a:pt x="185" y="50"/>
                      <a:pt x="185" y="50"/>
                      <a:pt x="184" y="49"/>
                    </a:cubicBezTo>
                    <a:cubicBezTo>
                      <a:pt x="183" y="49"/>
                      <a:pt x="183" y="48"/>
                      <a:pt x="183" y="47"/>
                    </a:cubicBezTo>
                    <a:cubicBezTo>
                      <a:pt x="183" y="47"/>
                      <a:pt x="183" y="46"/>
                      <a:pt x="183" y="45"/>
                    </a:cubicBezTo>
                    <a:cubicBezTo>
                      <a:pt x="183" y="44"/>
                      <a:pt x="184" y="44"/>
                      <a:pt x="184" y="43"/>
                    </a:cubicBezTo>
                    <a:cubicBezTo>
                      <a:pt x="184" y="42"/>
                      <a:pt x="185" y="42"/>
                      <a:pt x="185" y="41"/>
                    </a:cubicBezTo>
                    <a:cubicBezTo>
                      <a:pt x="186" y="40"/>
                      <a:pt x="186" y="40"/>
                      <a:pt x="186" y="39"/>
                    </a:cubicBezTo>
                    <a:cubicBezTo>
                      <a:pt x="187" y="38"/>
                      <a:pt x="187" y="38"/>
                      <a:pt x="188" y="38"/>
                    </a:cubicBezTo>
                    <a:cubicBezTo>
                      <a:pt x="188" y="37"/>
                      <a:pt x="189" y="37"/>
                      <a:pt x="189" y="36"/>
                    </a:cubicBezTo>
                    <a:cubicBezTo>
                      <a:pt x="189" y="36"/>
                      <a:pt x="192" y="35"/>
                      <a:pt x="192" y="35"/>
                    </a:cubicBezTo>
                    <a:cubicBezTo>
                      <a:pt x="192" y="36"/>
                      <a:pt x="192" y="36"/>
                      <a:pt x="192" y="36"/>
                    </a:cubicBezTo>
                    <a:cubicBezTo>
                      <a:pt x="192" y="37"/>
                      <a:pt x="192" y="37"/>
                      <a:pt x="192" y="37"/>
                    </a:cubicBezTo>
                    <a:cubicBezTo>
                      <a:pt x="194" y="36"/>
                      <a:pt x="196" y="36"/>
                      <a:pt x="196" y="35"/>
                    </a:cubicBezTo>
                    <a:cubicBezTo>
                      <a:pt x="197" y="34"/>
                      <a:pt x="196" y="33"/>
                      <a:pt x="196" y="33"/>
                    </a:cubicBezTo>
                    <a:cubicBezTo>
                      <a:pt x="195" y="32"/>
                      <a:pt x="195" y="31"/>
                      <a:pt x="195" y="30"/>
                    </a:cubicBezTo>
                    <a:cubicBezTo>
                      <a:pt x="195" y="28"/>
                      <a:pt x="195" y="26"/>
                      <a:pt x="195" y="24"/>
                    </a:cubicBezTo>
                    <a:cubicBezTo>
                      <a:pt x="195" y="23"/>
                      <a:pt x="196" y="22"/>
                      <a:pt x="196" y="20"/>
                    </a:cubicBezTo>
                    <a:cubicBezTo>
                      <a:pt x="197" y="19"/>
                      <a:pt x="198" y="19"/>
                      <a:pt x="198" y="18"/>
                    </a:cubicBezTo>
                    <a:cubicBezTo>
                      <a:pt x="198" y="18"/>
                      <a:pt x="197" y="18"/>
                      <a:pt x="197" y="18"/>
                    </a:cubicBezTo>
                    <a:cubicBezTo>
                      <a:pt x="196" y="18"/>
                      <a:pt x="195" y="18"/>
                      <a:pt x="195" y="18"/>
                    </a:cubicBezTo>
                    <a:cubicBezTo>
                      <a:pt x="195" y="18"/>
                      <a:pt x="195" y="17"/>
                      <a:pt x="194" y="17"/>
                    </a:cubicBezTo>
                    <a:cubicBezTo>
                      <a:pt x="193" y="17"/>
                      <a:pt x="191" y="17"/>
                      <a:pt x="190" y="17"/>
                    </a:cubicBezTo>
                    <a:cubicBezTo>
                      <a:pt x="189" y="17"/>
                      <a:pt x="189" y="17"/>
                      <a:pt x="188" y="17"/>
                    </a:cubicBezTo>
                    <a:cubicBezTo>
                      <a:pt x="186" y="16"/>
                      <a:pt x="184" y="16"/>
                      <a:pt x="182" y="15"/>
                    </a:cubicBezTo>
                    <a:cubicBezTo>
                      <a:pt x="181" y="15"/>
                      <a:pt x="180" y="15"/>
                      <a:pt x="179" y="13"/>
                    </a:cubicBezTo>
                    <a:cubicBezTo>
                      <a:pt x="178" y="13"/>
                      <a:pt x="178" y="13"/>
                      <a:pt x="178" y="12"/>
                    </a:cubicBezTo>
                    <a:cubicBezTo>
                      <a:pt x="177" y="12"/>
                      <a:pt x="175" y="11"/>
                      <a:pt x="174" y="10"/>
                    </a:cubicBezTo>
                    <a:cubicBezTo>
                      <a:pt x="173" y="10"/>
                      <a:pt x="172" y="9"/>
                      <a:pt x="171" y="8"/>
                    </a:cubicBezTo>
                    <a:cubicBezTo>
                      <a:pt x="170" y="7"/>
                      <a:pt x="171" y="7"/>
                      <a:pt x="169" y="7"/>
                    </a:cubicBezTo>
                    <a:cubicBezTo>
                      <a:pt x="168" y="7"/>
                      <a:pt x="167" y="7"/>
                      <a:pt x="166" y="8"/>
                    </a:cubicBezTo>
                    <a:cubicBezTo>
                      <a:pt x="164" y="8"/>
                      <a:pt x="163" y="9"/>
                      <a:pt x="161" y="9"/>
                    </a:cubicBezTo>
                    <a:cubicBezTo>
                      <a:pt x="159" y="9"/>
                      <a:pt x="157" y="8"/>
                      <a:pt x="155" y="7"/>
                    </a:cubicBezTo>
                    <a:cubicBezTo>
                      <a:pt x="154" y="6"/>
                      <a:pt x="154" y="5"/>
                      <a:pt x="153" y="5"/>
                    </a:cubicBezTo>
                    <a:cubicBezTo>
                      <a:pt x="152" y="4"/>
                      <a:pt x="149" y="3"/>
                      <a:pt x="147" y="2"/>
                    </a:cubicBezTo>
                    <a:cubicBezTo>
                      <a:pt x="147" y="1"/>
                      <a:pt x="146" y="1"/>
                      <a:pt x="145" y="1"/>
                    </a:cubicBezTo>
                    <a:cubicBezTo>
                      <a:pt x="145" y="1"/>
                      <a:pt x="144" y="1"/>
                      <a:pt x="143" y="1"/>
                    </a:cubicBezTo>
                    <a:cubicBezTo>
                      <a:pt x="143" y="1"/>
                      <a:pt x="142" y="0"/>
                      <a:pt x="141" y="0"/>
                    </a:cubicBezTo>
                    <a:cubicBezTo>
                      <a:pt x="141" y="0"/>
                      <a:pt x="140" y="0"/>
                      <a:pt x="139" y="0"/>
                    </a:cubicBezTo>
                    <a:cubicBezTo>
                      <a:pt x="137" y="0"/>
                      <a:pt x="134" y="0"/>
                      <a:pt x="133" y="1"/>
                    </a:cubicBezTo>
                    <a:cubicBezTo>
                      <a:pt x="131" y="3"/>
                      <a:pt x="129" y="6"/>
                      <a:pt x="129" y="8"/>
                    </a:cubicBezTo>
                    <a:cubicBezTo>
                      <a:pt x="129" y="11"/>
                      <a:pt x="129" y="14"/>
                      <a:pt x="126" y="14"/>
                    </a:cubicBezTo>
                    <a:cubicBezTo>
                      <a:pt x="124" y="14"/>
                      <a:pt x="124" y="13"/>
                      <a:pt x="123" y="12"/>
                    </a:cubicBezTo>
                    <a:cubicBezTo>
                      <a:pt x="122" y="11"/>
                      <a:pt x="123" y="9"/>
                      <a:pt x="121" y="8"/>
                    </a:cubicBezTo>
                    <a:cubicBezTo>
                      <a:pt x="120" y="8"/>
                      <a:pt x="119" y="10"/>
                      <a:pt x="118" y="11"/>
                    </a:cubicBezTo>
                    <a:cubicBezTo>
                      <a:pt x="118" y="12"/>
                      <a:pt x="118" y="12"/>
                      <a:pt x="118" y="13"/>
                    </a:cubicBezTo>
                    <a:cubicBezTo>
                      <a:pt x="118" y="15"/>
                      <a:pt x="117" y="15"/>
                      <a:pt x="116" y="15"/>
                    </a:cubicBezTo>
                    <a:cubicBezTo>
                      <a:pt x="114" y="16"/>
                      <a:pt x="113" y="18"/>
                      <a:pt x="110" y="18"/>
                    </a:cubicBezTo>
                    <a:cubicBezTo>
                      <a:pt x="110" y="18"/>
                      <a:pt x="109" y="17"/>
                      <a:pt x="108" y="17"/>
                    </a:cubicBezTo>
                    <a:cubicBezTo>
                      <a:pt x="107" y="17"/>
                      <a:pt x="105" y="17"/>
                      <a:pt x="104" y="18"/>
                    </a:cubicBezTo>
                    <a:cubicBezTo>
                      <a:pt x="102" y="19"/>
                      <a:pt x="100" y="19"/>
                      <a:pt x="97" y="18"/>
                    </a:cubicBezTo>
                    <a:cubicBezTo>
                      <a:pt x="96" y="18"/>
                      <a:pt x="95" y="18"/>
                      <a:pt x="94" y="17"/>
                    </a:cubicBezTo>
                    <a:cubicBezTo>
                      <a:pt x="94" y="17"/>
                      <a:pt x="94" y="17"/>
                      <a:pt x="93" y="17"/>
                    </a:cubicBezTo>
                    <a:cubicBezTo>
                      <a:pt x="93" y="16"/>
                      <a:pt x="93" y="16"/>
                      <a:pt x="92" y="15"/>
                    </a:cubicBezTo>
                    <a:cubicBezTo>
                      <a:pt x="92" y="15"/>
                      <a:pt x="92" y="15"/>
                      <a:pt x="92" y="15"/>
                    </a:cubicBezTo>
                    <a:cubicBezTo>
                      <a:pt x="92" y="17"/>
                      <a:pt x="93" y="19"/>
                      <a:pt x="90" y="21"/>
                    </a:cubicBezTo>
                    <a:cubicBezTo>
                      <a:pt x="87" y="23"/>
                      <a:pt x="83" y="25"/>
                      <a:pt x="80" y="26"/>
                    </a:cubicBezTo>
                    <a:cubicBezTo>
                      <a:pt x="78" y="27"/>
                      <a:pt x="77" y="27"/>
                      <a:pt x="75" y="27"/>
                    </a:cubicBezTo>
                    <a:cubicBezTo>
                      <a:pt x="69" y="27"/>
                      <a:pt x="64" y="30"/>
                      <a:pt x="58" y="29"/>
                    </a:cubicBezTo>
                    <a:cubicBezTo>
                      <a:pt x="56" y="28"/>
                      <a:pt x="54" y="27"/>
                      <a:pt x="51" y="27"/>
                    </a:cubicBezTo>
                    <a:cubicBezTo>
                      <a:pt x="40" y="28"/>
                      <a:pt x="58" y="37"/>
                      <a:pt x="52" y="42"/>
                    </a:cubicBezTo>
                    <a:cubicBezTo>
                      <a:pt x="50" y="44"/>
                      <a:pt x="49" y="43"/>
                      <a:pt x="47" y="44"/>
                    </a:cubicBezTo>
                    <a:cubicBezTo>
                      <a:pt x="47" y="45"/>
                      <a:pt x="46" y="47"/>
                      <a:pt x="46" y="47"/>
                    </a:cubicBezTo>
                    <a:cubicBezTo>
                      <a:pt x="44" y="51"/>
                      <a:pt x="42" y="53"/>
                      <a:pt x="39" y="56"/>
                    </a:cubicBezTo>
                    <a:cubicBezTo>
                      <a:pt x="34" y="62"/>
                      <a:pt x="30" y="69"/>
                      <a:pt x="23" y="74"/>
                    </a:cubicBezTo>
                    <a:cubicBezTo>
                      <a:pt x="22" y="75"/>
                      <a:pt x="20" y="76"/>
                      <a:pt x="19" y="78"/>
                    </a:cubicBezTo>
                    <a:cubicBezTo>
                      <a:pt x="17" y="80"/>
                      <a:pt x="17" y="82"/>
                      <a:pt x="15" y="83"/>
                    </a:cubicBezTo>
                    <a:cubicBezTo>
                      <a:pt x="13" y="86"/>
                      <a:pt x="11" y="88"/>
                      <a:pt x="8" y="90"/>
                    </a:cubicBezTo>
                    <a:cubicBezTo>
                      <a:pt x="6" y="93"/>
                      <a:pt x="6" y="95"/>
                      <a:pt x="6" y="98"/>
                    </a:cubicBezTo>
                    <a:cubicBezTo>
                      <a:pt x="6" y="100"/>
                      <a:pt x="7" y="104"/>
                      <a:pt x="6" y="105"/>
                    </a:cubicBezTo>
                    <a:cubicBezTo>
                      <a:pt x="5" y="107"/>
                      <a:pt x="3" y="106"/>
                      <a:pt x="2" y="108"/>
                    </a:cubicBezTo>
                    <a:cubicBezTo>
                      <a:pt x="0" y="111"/>
                      <a:pt x="3" y="117"/>
                      <a:pt x="5" y="118"/>
                    </a:cubicBezTo>
                    <a:cubicBezTo>
                      <a:pt x="8" y="119"/>
                      <a:pt x="11" y="118"/>
                      <a:pt x="13" y="117"/>
                    </a:cubicBezTo>
                    <a:cubicBezTo>
                      <a:pt x="18" y="115"/>
                      <a:pt x="22" y="112"/>
                      <a:pt x="27" y="112"/>
                    </a:cubicBezTo>
                    <a:cubicBezTo>
                      <a:pt x="31" y="112"/>
                      <a:pt x="35" y="115"/>
                      <a:pt x="38" y="117"/>
                    </a:cubicBezTo>
                    <a:cubicBezTo>
                      <a:pt x="38" y="117"/>
                      <a:pt x="40" y="118"/>
                      <a:pt x="41" y="118"/>
                    </a:cubicBezTo>
                    <a:cubicBezTo>
                      <a:pt x="42" y="118"/>
                      <a:pt x="43" y="119"/>
                      <a:pt x="44" y="119"/>
                    </a:cubicBezTo>
                    <a:cubicBezTo>
                      <a:pt x="45" y="121"/>
                      <a:pt x="44" y="123"/>
                      <a:pt x="45" y="125"/>
                    </a:cubicBezTo>
                    <a:cubicBezTo>
                      <a:pt x="45" y="125"/>
                      <a:pt x="46" y="126"/>
                      <a:pt x="46" y="126"/>
                    </a:cubicBezTo>
                    <a:cubicBezTo>
                      <a:pt x="46" y="127"/>
                      <a:pt x="46" y="129"/>
                      <a:pt x="46" y="130"/>
                    </a:cubicBezTo>
                    <a:cubicBezTo>
                      <a:pt x="46" y="132"/>
                      <a:pt x="46" y="134"/>
                      <a:pt x="47" y="136"/>
                    </a:cubicBezTo>
                    <a:cubicBezTo>
                      <a:pt x="47" y="137"/>
                      <a:pt x="48" y="138"/>
                      <a:pt x="49" y="139"/>
                    </a:cubicBezTo>
                    <a:cubicBezTo>
                      <a:pt x="49" y="140"/>
                      <a:pt x="50" y="141"/>
                      <a:pt x="50" y="141"/>
                    </a:cubicBezTo>
                    <a:cubicBezTo>
                      <a:pt x="51" y="143"/>
                      <a:pt x="51" y="143"/>
                      <a:pt x="52" y="144"/>
                    </a:cubicBezTo>
                    <a:cubicBezTo>
                      <a:pt x="52" y="145"/>
                      <a:pt x="53" y="145"/>
                      <a:pt x="53" y="147"/>
                    </a:cubicBezTo>
                    <a:cubicBezTo>
                      <a:pt x="53" y="147"/>
                      <a:pt x="53" y="149"/>
                      <a:pt x="53" y="150"/>
                    </a:cubicBezTo>
                    <a:cubicBezTo>
                      <a:pt x="53" y="151"/>
                      <a:pt x="51" y="152"/>
                      <a:pt x="51" y="153"/>
                    </a:cubicBezTo>
                    <a:cubicBezTo>
                      <a:pt x="53" y="154"/>
                      <a:pt x="55" y="153"/>
                      <a:pt x="57" y="153"/>
                    </a:cubicBezTo>
                    <a:cubicBezTo>
                      <a:pt x="58" y="153"/>
                      <a:pt x="59" y="154"/>
                      <a:pt x="60" y="154"/>
                    </a:cubicBezTo>
                    <a:cubicBezTo>
                      <a:pt x="61" y="154"/>
                      <a:pt x="62" y="154"/>
                      <a:pt x="63" y="153"/>
                    </a:cubicBezTo>
                    <a:cubicBezTo>
                      <a:pt x="63" y="153"/>
                      <a:pt x="65" y="153"/>
                      <a:pt x="66" y="153"/>
                    </a:cubicBezTo>
                    <a:cubicBezTo>
                      <a:pt x="67" y="152"/>
                      <a:pt x="67" y="151"/>
                      <a:pt x="68" y="151"/>
                    </a:cubicBezTo>
                    <a:cubicBezTo>
                      <a:pt x="71" y="150"/>
                      <a:pt x="74" y="150"/>
                      <a:pt x="77" y="149"/>
                    </a:cubicBezTo>
                    <a:cubicBezTo>
                      <a:pt x="79" y="149"/>
                      <a:pt x="80" y="148"/>
                      <a:pt x="81" y="147"/>
                    </a:cubicBezTo>
                    <a:cubicBezTo>
                      <a:pt x="82" y="145"/>
                      <a:pt x="82" y="144"/>
                      <a:pt x="84" y="143"/>
                    </a:cubicBezTo>
                    <a:cubicBezTo>
                      <a:pt x="85" y="143"/>
                      <a:pt x="86" y="144"/>
                      <a:pt x="88" y="145"/>
                    </a:cubicBezTo>
                    <a:cubicBezTo>
                      <a:pt x="91" y="146"/>
                      <a:pt x="95" y="149"/>
                      <a:pt x="99" y="147"/>
                    </a:cubicBezTo>
                    <a:cubicBezTo>
                      <a:pt x="100" y="146"/>
                      <a:pt x="100" y="145"/>
                      <a:pt x="102" y="144"/>
                    </a:cubicBezTo>
                    <a:cubicBezTo>
                      <a:pt x="103" y="143"/>
                      <a:pt x="105" y="142"/>
                      <a:pt x="105" y="140"/>
                    </a:cubicBezTo>
                    <a:cubicBezTo>
                      <a:pt x="106" y="139"/>
                      <a:pt x="106" y="136"/>
                      <a:pt x="108" y="135"/>
                    </a:cubicBezTo>
                    <a:cubicBezTo>
                      <a:pt x="109" y="135"/>
                      <a:pt x="110" y="135"/>
                      <a:pt x="110" y="135"/>
                    </a:cubicBezTo>
                    <a:cubicBezTo>
                      <a:pt x="110" y="135"/>
                      <a:pt x="111" y="134"/>
                      <a:pt x="111" y="134"/>
                    </a:cubicBezTo>
                    <a:cubicBezTo>
                      <a:pt x="113" y="133"/>
                      <a:pt x="113" y="133"/>
                      <a:pt x="113" y="132"/>
                    </a:cubicBezTo>
                    <a:cubicBezTo>
                      <a:pt x="113" y="131"/>
                      <a:pt x="113" y="130"/>
                      <a:pt x="113" y="129"/>
                    </a:cubicBezTo>
                    <a:cubicBezTo>
                      <a:pt x="112" y="127"/>
                      <a:pt x="111" y="128"/>
                      <a:pt x="110" y="127"/>
                    </a:cubicBezTo>
                    <a:cubicBezTo>
                      <a:pt x="109" y="125"/>
                      <a:pt x="109" y="123"/>
                      <a:pt x="111" y="122"/>
                    </a:cubicBezTo>
                    <a:cubicBezTo>
                      <a:pt x="113" y="120"/>
                      <a:pt x="115" y="120"/>
                      <a:pt x="117" y="119"/>
                    </a:cubicBezTo>
                    <a:cubicBezTo>
                      <a:pt x="118" y="118"/>
                      <a:pt x="119" y="116"/>
                      <a:pt x="119" y="114"/>
                    </a:cubicBezTo>
                    <a:cubicBezTo>
                      <a:pt x="120" y="112"/>
                      <a:pt x="120" y="109"/>
                      <a:pt x="123" y="110"/>
                    </a:cubicBezTo>
                    <a:cubicBezTo>
                      <a:pt x="125" y="111"/>
                      <a:pt x="127" y="113"/>
                      <a:pt x="127" y="115"/>
                    </a:cubicBezTo>
                    <a:cubicBezTo>
                      <a:pt x="127" y="116"/>
                      <a:pt x="127" y="117"/>
                      <a:pt x="127" y="118"/>
                    </a:cubicBezTo>
                    <a:cubicBezTo>
                      <a:pt x="127" y="118"/>
                      <a:pt x="127" y="120"/>
                      <a:pt x="127" y="120"/>
                    </a:cubicBezTo>
                    <a:cubicBezTo>
                      <a:pt x="127" y="121"/>
                      <a:pt x="128" y="121"/>
                      <a:pt x="128" y="122"/>
                    </a:cubicBezTo>
                    <a:cubicBezTo>
                      <a:pt x="129" y="123"/>
                      <a:pt x="130" y="124"/>
                      <a:pt x="131" y="125"/>
                    </a:cubicBezTo>
                    <a:cubicBezTo>
                      <a:pt x="132" y="126"/>
                      <a:pt x="133" y="128"/>
                      <a:pt x="134" y="130"/>
                    </a:cubicBezTo>
                    <a:cubicBezTo>
                      <a:pt x="135" y="132"/>
                      <a:pt x="136" y="133"/>
                      <a:pt x="138" y="133"/>
                    </a:cubicBezTo>
                    <a:cubicBezTo>
                      <a:pt x="139" y="134"/>
                      <a:pt x="140" y="134"/>
                      <a:pt x="141" y="134"/>
                    </a:cubicBezTo>
                    <a:cubicBezTo>
                      <a:pt x="142" y="134"/>
                      <a:pt x="142" y="135"/>
                      <a:pt x="142" y="135"/>
                    </a:cubicBezTo>
                    <a:cubicBezTo>
                      <a:pt x="143" y="135"/>
                      <a:pt x="144" y="135"/>
                      <a:pt x="144" y="135"/>
                    </a:cubicBezTo>
                    <a:cubicBezTo>
                      <a:pt x="146" y="135"/>
                      <a:pt x="147" y="136"/>
                      <a:pt x="148" y="137"/>
                    </a:cubicBezTo>
                    <a:cubicBezTo>
                      <a:pt x="149" y="137"/>
                      <a:pt x="149" y="137"/>
                      <a:pt x="150" y="138"/>
                    </a:cubicBezTo>
                    <a:cubicBezTo>
                      <a:pt x="150" y="139"/>
                      <a:pt x="148" y="140"/>
                      <a:pt x="148" y="141"/>
                    </a:cubicBezTo>
                    <a:cubicBezTo>
                      <a:pt x="148" y="141"/>
                      <a:pt x="148" y="142"/>
                      <a:pt x="148" y="142"/>
                    </a:cubicBezTo>
                    <a:cubicBezTo>
                      <a:pt x="148" y="142"/>
                      <a:pt x="147" y="143"/>
                      <a:pt x="147" y="143"/>
                    </a:cubicBezTo>
                    <a:cubicBezTo>
                      <a:pt x="147" y="143"/>
                      <a:pt x="147" y="144"/>
                      <a:pt x="147" y="145"/>
                    </a:cubicBezTo>
                    <a:cubicBezTo>
                      <a:pt x="149" y="145"/>
                      <a:pt x="151" y="145"/>
                      <a:pt x="152" y="147"/>
                    </a:cubicBezTo>
                    <a:cubicBezTo>
                      <a:pt x="153" y="149"/>
                      <a:pt x="153" y="152"/>
                      <a:pt x="153" y="154"/>
                    </a:cubicBezTo>
                    <a:cubicBezTo>
                      <a:pt x="154" y="156"/>
                      <a:pt x="157" y="156"/>
                      <a:pt x="158" y="156"/>
                    </a:cubicBezTo>
                    <a:cubicBezTo>
                      <a:pt x="161" y="157"/>
                      <a:pt x="162" y="156"/>
                      <a:pt x="163" y="153"/>
                    </a:cubicBezTo>
                    <a:cubicBezTo>
                      <a:pt x="163" y="152"/>
                      <a:pt x="164" y="151"/>
                      <a:pt x="162" y="150"/>
                    </a:cubicBezTo>
                    <a:cubicBezTo>
                      <a:pt x="162" y="149"/>
                      <a:pt x="161" y="149"/>
                      <a:pt x="160" y="148"/>
                    </a:cubicBezTo>
                    <a:cubicBezTo>
                      <a:pt x="160" y="148"/>
                      <a:pt x="158" y="148"/>
                      <a:pt x="157" y="147"/>
                    </a:cubicBezTo>
                    <a:cubicBezTo>
                      <a:pt x="157" y="147"/>
                      <a:pt x="157" y="144"/>
                      <a:pt x="157" y="143"/>
                    </a:cubicBezTo>
                    <a:cubicBezTo>
                      <a:pt x="158" y="143"/>
                      <a:pt x="159" y="142"/>
                      <a:pt x="159" y="141"/>
                    </a:cubicBezTo>
                    <a:cubicBezTo>
                      <a:pt x="160" y="140"/>
                      <a:pt x="160" y="140"/>
                      <a:pt x="160" y="139"/>
                    </a:cubicBezTo>
                    <a:cubicBezTo>
                      <a:pt x="161" y="137"/>
                      <a:pt x="163" y="136"/>
                      <a:pt x="163" y="134"/>
                    </a:cubicBezTo>
                    <a:cubicBezTo>
                      <a:pt x="164" y="132"/>
                      <a:pt x="164" y="130"/>
                      <a:pt x="166" y="129"/>
                    </a:cubicBezTo>
                    <a:cubicBezTo>
                      <a:pt x="168" y="128"/>
                      <a:pt x="169" y="127"/>
                      <a:pt x="171" y="126"/>
                    </a:cubicBezTo>
                    <a:cubicBezTo>
                      <a:pt x="171" y="125"/>
                      <a:pt x="171" y="125"/>
                      <a:pt x="172" y="124"/>
                    </a:cubicBezTo>
                    <a:cubicBezTo>
                      <a:pt x="173" y="123"/>
                      <a:pt x="174" y="122"/>
                      <a:pt x="174" y="121"/>
                    </a:cubicBezTo>
                    <a:cubicBezTo>
                      <a:pt x="175" y="120"/>
                      <a:pt x="175" y="118"/>
                      <a:pt x="175" y="117"/>
                    </a:cubicBezTo>
                    <a:cubicBezTo>
                      <a:pt x="174" y="116"/>
                      <a:pt x="174" y="115"/>
                      <a:pt x="173" y="114"/>
                    </a:cubicBezTo>
                    <a:cubicBezTo>
                      <a:pt x="172" y="113"/>
                      <a:pt x="171" y="110"/>
                      <a:pt x="172" y="108"/>
                    </a:cubicBezTo>
                    <a:cubicBezTo>
                      <a:pt x="172" y="108"/>
                      <a:pt x="173" y="107"/>
                      <a:pt x="173" y="106"/>
                    </a:cubicBezTo>
                    <a:cubicBezTo>
                      <a:pt x="174" y="106"/>
                      <a:pt x="175" y="105"/>
                      <a:pt x="175" y="105"/>
                    </a:cubicBezTo>
                    <a:cubicBezTo>
                      <a:pt x="176" y="104"/>
                      <a:pt x="180" y="104"/>
                      <a:pt x="181" y="105"/>
                    </a:cubicBezTo>
                    <a:cubicBezTo>
                      <a:pt x="181" y="105"/>
                      <a:pt x="183" y="107"/>
                      <a:pt x="183" y="107"/>
                    </a:cubicBezTo>
                    <a:cubicBezTo>
                      <a:pt x="184" y="109"/>
                      <a:pt x="184" y="110"/>
                      <a:pt x="185" y="111"/>
                    </a:cubicBezTo>
                    <a:cubicBezTo>
                      <a:pt x="185" y="112"/>
                      <a:pt x="185" y="114"/>
                      <a:pt x="185" y="115"/>
                    </a:cubicBezTo>
                    <a:cubicBezTo>
                      <a:pt x="186" y="117"/>
                      <a:pt x="187" y="117"/>
                      <a:pt x="189" y="117"/>
                    </a:cubicBezTo>
                    <a:cubicBezTo>
                      <a:pt x="190" y="118"/>
                      <a:pt x="192" y="119"/>
                      <a:pt x="194" y="119"/>
                    </a:cubicBezTo>
                    <a:cubicBezTo>
                      <a:pt x="195" y="118"/>
                      <a:pt x="195" y="118"/>
                      <a:pt x="196" y="118"/>
                    </a:cubicBezTo>
                    <a:cubicBezTo>
                      <a:pt x="197" y="118"/>
                      <a:pt x="198" y="118"/>
                      <a:pt x="198" y="118"/>
                    </a:cubicBezTo>
                    <a:cubicBezTo>
                      <a:pt x="199" y="117"/>
                      <a:pt x="199" y="116"/>
                      <a:pt x="200" y="116"/>
                    </a:cubicBezTo>
                    <a:cubicBezTo>
                      <a:pt x="201" y="115"/>
                      <a:pt x="202" y="115"/>
                      <a:pt x="203" y="115"/>
                    </a:cubicBezTo>
                    <a:cubicBezTo>
                      <a:pt x="205" y="115"/>
                      <a:pt x="207" y="115"/>
                      <a:pt x="209" y="115"/>
                    </a:cubicBezTo>
                    <a:cubicBezTo>
                      <a:pt x="210" y="115"/>
                      <a:pt x="212" y="114"/>
                      <a:pt x="213" y="115"/>
                    </a:cubicBezTo>
                    <a:cubicBezTo>
                      <a:pt x="214" y="115"/>
                      <a:pt x="214" y="118"/>
                      <a:pt x="214" y="118"/>
                    </a:cubicBezTo>
                    <a:cubicBezTo>
                      <a:pt x="215" y="119"/>
                      <a:pt x="215" y="120"/>
                      <a:pt x="216" y="121"/>
                    </a:cubicBezTo>
                    <a:cubicBezTo>
                      <a:pt x="218" y="122"/>
                      <a:pt x="220" y="123"/>
                      <a:pt x="223" y="123"/>
                    </a:cubicBezTo>
                    <a:cubicBezTo>
                      <a:pt x="223" y="121"/>
                      <a:pt x="222" y="120"/>
                      <a:pt x="221" y="118"/>
                    </a:cubicBezTo>
                    <a:cubicBezTo>
                      <a:pt x="221" y="117"/>
                      <a:pt x="220" y="117"/>
                      <a:pt x="220" y="116"/>
                    </a:cubicBezTo>
                    <a:cubicBezTo>
                      <a:pt x="221" y="115"/>
                      <a:pt x="221" y="115"/>
                      <a:pt x="222" y="114"/>
                    </a:cubicBezTo>
                    <a:cubicBezTo>
                      <a:pt x="222" y="113"/>
                      <a:pt x="224" y="110"/>
                      <a:pt x="222" y="109"/>
                    </a:cubicBezTo>
                    <a:cubicBezTo>
                      <a:pt x="221" y="108"/>
                      <a:pt x="219" y="109"/>
                      <a:pt x="217" y="109"/>
                    </a:cubicBezTo>
                    <a:cubicBezTo>
                      <a:pt x="217" y="107"/>
                      <a:pt x="217" y="105"/>
                      <a:pt x="217" y="104"/>
                    </a:cubicBezTo>
                    <a:cubicBezTo>
                      <a:pt x="217" y="102"/>
                      <a:pt x="217" y="101"/>
                      <a:pt x="218" y="99"/>
                    </a:cubicBezTo>
                    <a:cubicBezTo>
                      <a:pt x="218" y="98"/>
                      <a:pt x="219" y="97"/>
                      <a:pt x="220" y="97"/>
                    </a:cubicBezTo>
                    <a:cubicBezTo>
                      <a:pt x="222" y="96"/>
                      <a:pt x="223" y="96"/>
                      <a:pt x="224" y="95"/>
                    </a:cubicBezTo>
                    <a:cubicBezTo>
                      <a:pt x="225" y="95"/>
                      <a:pt x="225" y="94"/>
                      <a:pt x="226" y="94"/>
                    </a:cubicBezTo>
                    <a:cubicBezTo>
                      <a:pt x="229" y="94"/>
                      <a:pt x="229" y="97"/>
                      <a:pt x="231" y="98"/>
                    </a:cubicBezTo>
                    <a:cubicBezTo>
                      <a:pt x="232" y="99"/>
                      <a:pt x="234" y="99"/>
                      <a:pt x="236" y="98"/>
                    </a:cubicBezTo>
                    <a:cubicBezTo>
                      <a:pt x="237" y="98"/>
                      <a:pt x="239" y="97"/>
                      <a:pt x="240" y="97"/>
                    </a:cubicBezTo>
                    <a:cubicBezTo>
                      <a:pt x="240" y="96"/>
                      <a:pt x="241" y="93"/>
                      <a:pt x="241" y="93"/>
                    </a:cubicBezTo>
                    <a:cubicBezTo>
                      <a:pt x="240" y="92"/>
                      <a:pt x="239" y="92"/>
                      <a:pt x="239" y="92"/>
                    </a:cubicBezTo>
                    <a:cubicBezTo>
                      <a:pt x="238" y="92"/>
                      <a:pt x="238" y="91"/>
                      <a:pt x="238" y="91"/>
                    </a:cubicBezTo>
                    <a:cubicBezTo>
                      <a:pt x="237" y="90"/>
                      <a:pt x="236" y="90"/>
                      <a:pt x="236" y="89"/>
                    </a:cubicBezTo>
                    <a:cubicBezTo>
                      <a:pt x="235" y="85"/>
                      <a:pt x="237" y="84"/>
                      <a:pt x="239" y="82"/>
                    </a:cubicBezTo>
                    <a:cubicBezTo>
                      <a:pt x="240" y="80"/>
                      <a:pt x="240" y="78"/>
                      <a:pt x="241" y="77"/>
                    </a:cubicBezTo>
                    <a:cubicBezTo>
                      <a:pt x="242" y="74"/>
                      <a:pt x="241" y="73"/>
                      <a:pt x="240" y="71"/>
                    </a:cubicBezTo>
                  </a:path>
                </a:pathLst>
              </a:custGeom>
              <a:solidFill>
                <a:schemeClr val="bg1"/>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9" name="Line 12"/>
              <p:cNvSpPr>
                <a:spLocks noChangeShapeType="1"/>
              </p:cNvSpPr>
              <p:nvPr/>
            </p:nvSpPr>
            <p:spPr bwMode="auto">
              <a:xfrm>
                <a:off x="5132541" y="4760933"/>
                <a:ext cx="1235" cy="1235"/>
              </a:xfrm>
              <a:prstGeom prst="line">
                <a:avLst/>
              </a:prstGeom>
              <a:solidFill>
                <a:schemeClr val="tx2"/>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 name="Line 13"/>
              <p:cNvSpPr>
                <a:spLocks noChangeShapeType="1"/>
              </p:cNvSpPr>
              <p:nvPr/>
            </p:nvSpPr>
            <p:spPr bwMode="auto">
              <a:xfrm>
                <a:off x="5132541" y="4760933"/>
                <a:ext cx="1235" cy="1235"/>
              </a:xfrm>
              <a:prstGeom prst="line">
                <a:avLst/>
              </a:prstGeom>
              <a:solidFill>
                <a:schemeClr val="tx2"/>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 name="Freeform 14"/>
              <p:cNvSpPr>
                <a:spLocks/>
              </p:cNvSpPr>
              <p:nvPr/>
            </p:nvSpPr>
            <p:spPr bwMode="auto">
              <a:xfrm>
                <a:off x="5351176" y="4662114"/>
                <a:ext cx="606502" cy="310045"/>
              </a:xfrm>
              <a:custGeom>
                <a:avLst/>
                <a:gdLst/>
                <a:ahLst/>
                <a:cxnLst>
                  <a:cxn ang="0">
                    <a:pos x="412" y="70"/>
                  </a:cxn>
                  <a:cxn ang="0">
                    <a:pos x="405" y="46"/>
                  </a:cxn>
                  <a:cxn ang="0">
                    <a:pos x="411" y="26"/>
                  </a:cxn>
                  <a:cxn ang="0">
                    <a:pos x="395" y="20"/>
                  </a:cxn>
                  <a:cxn ang="0">
                    <a:pos x="370" y="21"/>
                  </a:cxn>
                  <a:cxn ang="0">
                    <a:pos x="347" y="12"/>
                  </a:cxn>
                  <a:cxn ang="0">
                    <a:pos x="321" y="1"/>
                  </a:cxn>
                  <a:cxn ang="0">
                    <a:pos x="305" y="8"/>
                  </a:cxn>
                  <a:cxn ang="0">
                    <a:pos x="294" y="24"/>
                  </a:cxn>
                  <a:cxn ang="0">
                    <a:pos x="282" y="33"/>
                  </a:cxn>
                  <a:cxn ang="0">
                    <a:pos x="266" y="35"/>
                  </a:cxn>
                  <a:cxn ang="0">
                    <a:pos x="254" y="26"/>
                  </a:cxn>
                  <a:cxn ang="0">
                    <a:pos x="245" y="21"/>
                  </a:cxn>
                  <a:cxn ang="0">
                    <a:pos x="241" y="37"/>
                  </a:cxn>
                  <a:cxn ang="0">
                    <a:pos x="224" y="43"/>
                  </a:cxn>
                  <a:cxn ang="0">
                    <a:pos x="222" y="53"/>
                  </a:cxn>
                  <a:cxn ang="0">
                    <a:pos x="191" y="65"/>
                  </a:cxn>
                  <a:cxn ang="0">
                    <a:pos x="187" y="83"/>
                  </a:cxn>
                  <a:cxn ang="0">
                    <a:pos x="196" y="93"/>
                  </a:cxn>
                  <a:cxn ang="0">
                    <a:pos x="193" y="108"/>
                  </a:cxn>
                  <a:cxn ang="0">
                    <a:pos x="192" y="124"/>
                  </a:cxn>
                  <a:cxn ang="0">
                    <a:pos x="179" y="112"/>
                  </a:cxn>
                  <a:cxn ang="0">
                    <a:pos x="151" y="111"/>
                  </a:cxn>
                  <a:cxn ang="0">
                    <a:pos x="129" y="118"/>
                  </a:cxn>
                  <a:cxn ang="0">
                    <a:pos x="108" y="132"/>
                  </a:cxn>
                  <a:cxn ang="0">
                    <a:pos x="79" y="128"/>
                  </a:cxn>
                  <a:cxn ang="0">
                    <a:pos x="56" y="138"/>
                  </a:cxn>
                  <a:cxn ang="0">
                    <a:pos x="38" y="130"/>
                  </a:cxn>
                  <a:cxn ang="0">
                    <a:pos x="14" y="124"/>
                  </a:cxn>
                  <a:cxn ang="0">
                    <a:pos x="12" y="141"/>
                  </a:cxn>
                  <a:cxn ang="0">
                    <a:pos x="5" y="154"/>
                  </a:cxn>
                  <a:cxn ang="0">
                    <a:pos x="16" y="164"/>
                  </a:cxn>
                  <a:cxn ang="0">
                    <a:pos x="30" y="173"/>
                  </a:cxn>
                  <a:cxn ang="0">
                    <a:pos x="51" y="166"/>
                  </a:cxn>
                  <a:cxn ang="0">
                    <a:pos x="70" y="178"/>
                  </a:cxn>
                  <a:cxn ang="0">
                    <a:pos x="82" y="185"/>
                  </a:cxn>
                  <a:cxn ang="0">
                    <a:pos x="95" y="168"/>
                  </a:cxn>
                  <a:cxn ang="0">
                    <a:pos x="127" y="167"/>
                  </a:cxn>
                  <a:cxn ang="0">
                    <a:pos x="147" y="165"/>
                  </a:cxn>
                  <a:cxn ang="0">
                    <a:pos x="160" y="186"/>
                  </a:cxn>
                  <a:cxn ang="0">
                    <a:pos x="197" y="198"/>
                  </a:cxn>
                  <a:cxn ang="0">
                    <a:pos x="236" y="203"/>
                  </a:cxn>
                  <a:cxn ang="0">
                    <a:pos x="254" y="208"/>
                  </a:cxn>
                  <a:cxn ang="0">
                    <a:pos x="276" y="213"/>
                  </a:cxn>
                  <a:cxn ang="0">
                    <a:pos x="289" y="200"/>
                  </a:cxn>
                  <a:cxn ang="0">
                    <a:pos x="312" y="193"/>
                  </a:cxn>
                  <a:cxn ang="0">
                    <a:pos x="330" y="187"/>
                  </a:cxn>
                  <a:cxn ang="0">
                    <a:pos x="352" y="187"/>
                  </a:cxn>
                  <a:cxn ang="0">
                    <a:pos x="368" y="166"/>
                  </a:cxn>
                  <a:cxn ang="0">
                    <a:pos x="380" y="154"/>
                  </a:cxn>
                  <a:cxn ang="0">
                    <a:pos x="381" y="141"/>
                  </a:cxn>
                  <a:cxn ang="0">
                    <a:pos x="388" y="124"/>
                  </a:cxn>
                  <a:cxn ang="0">
                    <a:pos x="383" y="112"/>
                  </a:cxn>
                  <a:cxn ang="0">
                    <a:pos x="395" y="108"/>
                  </a:cxn>
                  <a:cxn ang="0">
                    <a:pos x="410" y="96"/>
                  </a:cxn>
                </a:cxnLst>
                <a:rect l="0" t="0" r="r" b="b"/>
                <a:pathLst>
                  <a:path w="417" h="213">
                    <a:moveTo>
                      <a:pt x="416" y="79"/>
                    </a:moveTo>
                    <a:cubicBezTo>
                      <a:pt x="415" y="77"/>
                      <a:pt x="415" y="76"/>
                      <a:pt x="415" y="75"/>
                    </a:cubicBezTo>
                    <a:cubicBezTo>
                      <a:pt x="415" y="75"/>
                      <a:pt x="414" y="75"/>
                      <a:pt x="414" y="74"/>
                    </a:cubicBezTo>
                    <a:cubicBezTo>
                      <a:pt x="414" y="74"/>
                      <a:pt x="414" y="74"/>
                      <a:pt x="414" y="73"/>
                    </a:cubicBezTo>
                    <a:cubicBezTo>
                      <a:pt x="414" y="73"/>
                      <a:pt x="414" y="72"/>
                      <a:pt x="413" y="71"/>
                    </a:cubicBezTo>
                    <a:cubicBezTo>
                      <a:pt x="413" y="71"/>
                      <a:pt x="412" y="71"/>
                      <a:pt x="412" y="70"/>
                    </a:cubicBezTo>
                    <a:cubicBezTo>
                      <a:pt x="411" y="69"/>
                      <a:pt x="410" y="67"/>
                      <a:pt x="410" y="66"/>
                    </a:cubicBezTo>
                    <a:cubicBezTo>
                      <a:pt x="409" y="63"/>
                      <a:pt x="410" y="60"/>
                      <a:pt x="409" y="57"/>
                    </a:cubicBezTo>
                    <a:cubicBezTo>
                      <a:pt x="409" y="56"/>
                      <a:pt x="409" y="55"/>
                      <a:pt x="408" y="54"/>
                    </a:cubicBezTo>
                    <a:cubicBezTo>
                      <a:pt x="408" y="54"/>
                      <a:pt x="407" y="53"/>
                      <a:pt x="406" y="53"/>
                    </a:cubicBezTo>
                    <a:cubicBezTo>
                      <a:pt x="406" y="52"/>
                      <a:pt x="405" y="50"/>
                      <a:pt x="405" y="49"/>
                    </a:cubicBezTo>
                    <a:cubicBezTo>
                      <a:pt x="404" y="48"/>
                      <a:pt x="405" y="47"/>
                      <a:pt x="405" y="46"/>
                    </a:cubicBezTo>
                    <a:cubicBezTo>
                      <a:pt x="406" y="44"/>
                      <a:pt x="407" y="42"/>
                      <a:pt x="408" y="41"/>
                    </a:cubicBezTo>
                    <a:cubicBezTo>
                      <a:pt x="409" y="40"/>
                      <a:pt x="410" y="39"/>
                      <a:pt x="410" y="38"/>
                    </a:cubicBezTo>
                    <a:cubicBezTo>
                      <a:pt x="411" y="37"/>
                      <a:pt x="412" y="35"/>
                      <a:pt x="412" y="33"/>
                    </a:cubicBezTo>
                    <a:cubicBezTo>
                      <a:pt x="412" y="32"/>
                      <a:pt x="412" y="30"/>
                      <a:pt x="412" y="29"/>
                    </a:cubicBezTo>
                    <a:cubicBezTo>
                      <a:pt x="412" y="28"/>
                      <a:pt x="411" y="27"/>
                      <a:pt x="411" y="26"/>
                    </a:cubicBezTo>
                    <a:cubicBezTo>
                      <a:pt x="411" y="26"/>
                      <a:pt x="411" y="26"/>
                      <a:pt x="411" y="26"/>
                    </a:cubicBezTo>
                    <a:cubicBezTo>
                      <a:pt x="411" y="26"/>
                      <a:pt x="411" y="26"/>
                      <a:pt x="410" y="26"/>
                    </a:cubicBezTo>
                    <a:cubicBezTo>
                      <a:pt x="410" y="26"/>
                      <a:pt x="410" y="25"/>
                      <a:pt x="409" y="25"/>
                    </a:cubicBezTo>
                    <a:cubicBezTo>
                      <a:pt x="409" y="25"/>
                      <a:pt x="409" y="24"/>
                      <a:pt x="408" y="24"/>
                    </a:cubicBezTo>
                    <a:cubicBezTo>
                      <a:pt x="407" y="23"/>
                      <a:pt x="405" y="23"/>
                      <a:pt x="404" y="23"/>
                    </a:cubicBezTo>
                    <a:cubicBezTo>
                      <a:pt x="402" y="23"/>
                      <a:pt x="396" y="25"/>
                      <a:pt x="395" y="22"/>
                    </a:cubicBezTo>
                    <a:cubicBezTo>
                      <a:pt x="395" y="22"/>
                      <a:pt x="395" y="21"/>
                      <a:pt x="395" y="20"/>
                    </a:cubicBezTo>
                    <a:cubicBezTo>
                      <a:pt x="394" y="19"/>
                      <a:pt x="394" y="19"/>
                      <a:pt x="393" y="18"/>
                    </a:cubicBezTo>
                    <a:cubicBezTo>
                      <a:pt x="392" y="17"/>
                      <a:pt x="390" y="18"/>
                      <a:pt x="389" y="16"/>
                    </a:cubicBezTo>
                    <a:cubicBezTo>
                      <a:pt x="388" y="15"/>
                      <a:pt x="387" y="14"/>
                      <a:pt x="385" y="15"/>
                    </a:cubicBezTo>
                    <a:cubicBezTo>
                      <a:pt x="383" y="15"/>
                      <a:pt x="384" y="17"/>
                      <a:pt x="383" y="19"/>
                    </a:cubicBezTo>
                    <a:cubicBezTo>
                      <a:pt x="382" y="20"/>
                      <a:pt x="380" y="21"/>
                      <a:pt x="379" y="21"/>
                    </a:cubicBezTo>
                    <a:cubicBezTo>
                      <a:pt x="376" y="22"/>
                      <a:pt x="373" y="21"/>
                      <a:pt x="370" y="21"/>
                    </a:cubicBezTo>
                    <a:cubicBezTo>
                      <a:pt x="368" y="21"/>
                      <a:pt x="367" y="21"/>
                      <a:pt x="365" y="20"/>
                    </a:cubicBezTo>
                    <a:cubicBezTo>
                      <a:pt x="362" y="19"/>
                      <a:pt x="359" y="18"/>
                      <a:pt x="357" y="17"/>
                    </a:cubicBezTo>
                    <a:cubicBezTo>
                      <a:pt x="355" y="16"/>
                      <a:pt x="356" y="14"/>
                      <a:pt x="355" y="13"/>
                    </a:cubicBezTo>
                    <a:cubicBezTo>
                      <a:pt x="354" y="11"/>
                      <a:pt x="353" y="10"/>
                      <a:pt x="351" y="11"/>
                    </a:cubicBezTo>
                    <a:cubicBezTo>
                      <a:pt x="350" y="11"/>
                      <a:pt x="350" y="11"/>
                      <a:pt x="349" y="12"/>
                    </a:cubicBezTo>
                    <a:cubicBezTo>
                      <a:pt x="348" y="12"/>
                      <a:pt x="347" y="12"/>
                      <a:pt x="347" y="12"/>
                    </a:cubicBezTo>
                    <a:cubicBezTo>
                      <a:pt x="345" y="12"/>
                      <a:pt x="343" y="12"/>
                      <a:pt x="342" y="12"/>
                    </a:cubicBezTo>
                    <a:cubicBezTo>
                      <a:pt x="341" y="11"/>
                      <a:pt x="341" y="10"/>
                      <a:pt x="340" y="9"/>
                    </a:cubicBezTo>
                    <a:cubicBezTo>
                      <a:pt x="338" y="7"/>
                      <a:pt x="334" y="6"/>
                      <a:pt x="332" y="5"/>
                    </a:cubicBezTo>
                    <a:cubicBezTo>
                      <a:pt x="330" y="4"/>
                      <a:pt x="329" y="4"/>
                      <a:pt x="327" y="3"/>
                    </a:cubicBezTo>
                    <a:cubicBezTo>
                      <a:pt x="327" y="3"/>
                      <a:pt x="326" y="2"/>
                      <a:pt x="326" y="2"/>
                    </a:cubicBezTo>
                    <a:cubicBezTo>
                      <a:pt x="326" y="0"/>
                      <a:pt x="322" y="0"/>
                      <a:pt x="321" y="1"/>
                    </a:cubicBezTo>
                    <a:cubicBezTo>
                      <a:pt x="321" y="2"/>
                      <a:pt x="322" y="4"/>
                      <a:pt x="320" y="4"/>
                    </a:cubicBezTo>
                    <a:cubicBezTo>
                      <a:pt x="318" y="5"/>
                      <a:pt x="316" y="5"/>
                      <a:pt x="314" y="3"/>
                    </a:cubicBezTo>
                    <a:cubicBezTo>
                      <a:pt x="313" y="2"/>
                      <a:pt x="314" y="0"/>
                      <a:pt x="312" y="0"/>
                    </a:cubicBezTo>
                    <a:cubicBezTo>
                      <a:pt x="311" y="0"/>
                      <a:pt x="310" y="0"/>
                      <a:pt x="309" y="0"/>
                    </a:cubicBezTo>
                    <a:cubicBezTo>
                      <a:pt x="308" y="0"/>
                      <a:pt x="308" y="0"/>
                      <a:pt x="308" y="1"/>
                    </a:cubicBezTo>
                    <a:cubicBezTo>
                      <a:pt x="307" y="3"/>
                      <a:pt x="305" y="5"/>
                      <a:pt x="305" y="8"/>
                    </a:cubicBezTo>
                    <a:cubicBezTo>
                      <a:pt x="305" y="9"/>
                      <a:pt x="304" y="11"/>
                      <a:pt x="305" y="13"/>
                    </a:cubicBezTo>
                    <a:cubicBezTo>
                      <a:pt x="305" y="15"/>
                      <a:pt x="306" y="16"/>
                      <a:pt x="306" y="17"/>
                    </a:cubicBezTo>
                    <a:cubicBezTo>
                      <a:pt x="305" y="19"/>
                      <a:pt x="303" y="19"/>
                      <a:pt x="302" y="18"/>
                    </a:cubicBezTo>
                    <a:cubicBezTo>
                      <a:pt x="300" y="17"/>
                      <a:pt x="298" y="17"/>
                      <a:pt x="297" y="18"/>
                    </a:cubicBezTo>
                    <a:cubicBezTo>
                      <a:pt x="297" y="18"/>
                      <a:pt x="297" y="20"/>
                      <a:pt x="296" y="20"/>
                    </a:cubicBezTo>
                    <a:cubicBezTo>
                      <a:pt x="296" y="22"/>
                      <a:pt x="294" y="22"/>
                      <a:pt x="294" y="24"/>
                    </a:cubicBezTo>
                    <a:cubicBezTo>
                      <a:pt x="293" y="27"/>
                      <a:pt x="293" y="30"/>
                      <a:pt x="291" y="32"/>
                    </a:cubicBezTo>
                    <a:cubicBezTo>
                      <a:pt x="290" y="33"/>
                      <a:pt x="289" y="34"/>
                      <a:pt x="288" y="34"/>
                    </a:cubicBezTo>
                    <a:cubicBezTo>
                      <a:pt x="287" y="34"/>
                      <a:pt x="286" y="34"/>
                      <a:pt x="286" y="34"/>
                    </a:cubicBezTo>
                    <a:cubicBezTo>
                      <a:pt x="285" y="34"/>
                      <a:pt x="284" y="35"/>
                      <a:pt x="284" y="34"/>
                    </a:cubicBezTo>
                    <a:cubicBezTo>
                      <a:pt x="283" y="34"/>
                      <a:pt x="283" y="34"/>
                      <a:pt x="283" y="34"/>
                    </a:cubicBezTo>
                    <a:cubicBezTo>
                      <a:pt x="283" y="33"/>
                      <a:pt x="282" y="33"/>
                      <a:pt x="282" y="33"/>
                    </a:cubicBezTo>
                    <a:cubicBezTo>
                      <a:pt x="281" y="32"/>
                      <a:pt x="281" y="32"/>
                      <a:pt x="281" y="31"/>
                    </a:cubicBezTo>
                    <a:cubicBezTo>
                      <a:pt x="280" y="30"/>
                      <a:pt x="279" y="29"/>
                      <a:pt x="278" y="29"/>
                    </a:cubicBezTo>
                    <a:cubicBezTo>
                      <a:pt x="275" y="29"/>
                      <a:pt x="275" y="33"/>
                      <a:pt x="274" y="34"/>
                    </a:cubicBezTo>
                    <a:cubicBezTo>
                      <a:pt x="274" y="34"/>
                      <a:pt x="273" y="34"/>
                      <a:pt x="272" y="34"/>
                    </a:cubicBezTo>
                    <a:cubicBezTo>
                      <a:pt x="271" y="34"/>
                      <a:pt x="270" y="35"/>
                      <a:pt x="269" y="35"/>
                    </a:cubicBezTo>
                    <a:cubicBezTo>
                      <a:pt x="268" y="35"/>
                      <a:pt x="267" y="35"/>
                      <a:pt x="266" y="35"/>
                    </a:cubicBezTo>
                    <a:cubicBezTo>
                      <a:pt x="265" y="35"/>
                      <a:pt x="264" y="35"/>
                      <a:pt x="263" y="35"/>
                    </a:cubicBezTo>
                    <a:cubicBezTo>
                      <a:pt x="263" y="35"/>
                      <a:pt x="263" y="35"/>
                      <a:pt x="262" y="35"/>
                    </a:cubicBezTo>
                    <a:cubicBezTo>
                      <a:pt x="261" y="34"/>
                      <a:pt x="260" y="35"/>
                      <a:pt x="259" y="34"/>
                    </a:cubicBezTo>
                    <a:cubicBezTo>
                      <a:pt x="259" y="34"/>
                      <a:pt x="257" y="33"/>
                      <a:pt x="257" y="32"/>
                    </a:cubicBezTo>
                    <a:cubicBezTo>
                      <a:pt x="256" y="31"/>
                      <a:pt x="256" y="30"/>
                      <a:pt x="256" y="29"/>
                    </a:cubicBezTo>
                    <a:cubicBezTo>
                      <a:pt x="256" y="28"/>
                      <a:pt x="256" y="26"/>
                      <a:pt x="254" y="26"/>
                    </a:cubicBezTo>
                    <a:cubicBezTo>
                      <a:pt x="254" y="25"/>
                      <a:pt x="253" y="24"/>
                      <a:pt x="252" y="23"/>
                    </a:cubicBezTo>
                    <a:cubicBezTo>
                      <a:pt x="252" y="23"/>
                      <a:pt x="251" y="22"/>
                      <a:pt x="250" y="21"/>
                    </a:cubicBezTo>
                    <a:cubicBezTo>
                      <a:pt x="249" y="20"/>
                      <a:pt x="247" y="20"/>
                      <a:pt x="246" y="19"/>
                    </a:cubicBezTo>
                    <a:cubicBezTo>
                      <a:pt x="245" y="19"/>
                      <a:pt x="245" y="18"/>
                      <a:pt x="244" y="18"/>
                    </a:cubicBezTo>
                    <a:cubicBezTo>
                      <a:pt x="244" y="19"/>
                      <a:pt x="244" y="19"/>
                      <a:pt x="244" y="19"/>
                    </a:cubicBezTo>
                    <a:cubicBezTo>
                      <a:pt x="244" y="20"/>
                      <a:pt x="245" y="21"/>
                      <a:pt x="245" y="21"/>
                    </a:cubicBezTo>
                    <a:cubicBezTo>
                      <a:pt x="245" y="21"/>
                      <a:pt x="244" y="21"/>
                      <a:pt x="244" y="22"/>
                    </a:cubicBezTo>
                    <a:cubicBezTo>
                      <a:pt x="244" y="22"/>
                      <a:pt x="244" y="23"/>
                      <a:pt x="244" y="24"/>
                    </a:cubicBezTo>
                    <a:cubicBezTo>
                      <a:pt x="244" y="25"/>
                      <a:pt x="243" y="25"/>
                      <a:pt x="243" y="26"/>
                    </a:cubicBezTo>
                    <a:cubicBezTo>
                      <a:pt x="243" y="27"/>
                      <a:pt x="243" y="29"/>
                      <a:pt x="243" y="30"/>
                    </a:cubicBezTo>
                    <a:cubicBezTo>
                      <a:pt x="243" y="32"/>
                      <a:pt x="242" y="33"/>
                      <a:pt x="242" y="34"/>
                    </a:cubicBezTo>
                    <a:cubicBezTo>
                      <a:pt x="242" y="35"/>
                      <a:pt x="242" y="36"/>
                      <a:pt x="241" y="37"/>
                    </a:cubicBezTo>
                    <a:cubicBezTo>
                      <a:pt x="241" y="38"/>
                      <a:pt x="240" y="40"/>
                      <a:pt x="239" y="41"/>
                    </a:cubicBezTo>
                    <a:cubicBezTo>
                      <a:pt x="238" y="42"/>
                      <a:pt x="232" y="41"/>
                      <a:pt x="231" y="40"/>
                    </a:cubicBezTo>
                    <a:cubicBezTo>
                      <a:pt x="230" y="39"/>
                      <a:pt x="230" y="38"/>
                      <a:pt x="229" y="38"/>
                    </a:cubicBezTo>
                    <a:cubicBezTo>
                      <a:pt x="228" y="38"/>
                      <a:pt x="227" y="38"/>
                      <a:pt x="226" y="38"/>
                    </a:cubicBezTo>
                    <a:cubicBezTo>
                      <a:pt x="226" y="38"/>
                      <a:pt x="225" y="40"/>
                      <a:pt x="225" y="41"/>
                    </a:cubicBezTo>
                    <a:cubicBezTo>
                      <a:pt x="224" y="41"/>
                      <a:pt x="224" y="42"/>
                      <a:pt x="224" y="43"/>
                    </a:cubicBezTo>
                    <a:cubicBezTo>
                      <a:pt x="223" y="44"/>
                      <a:pt x="224" y="45"/>
                      <a:pt x="224" y="46"/>
                    </a:cubicBezTo>
                    <a:cubicBezTo>
                      <a:pt x="223" y="46"/>
                      <a:pt x="223" y="47"/>
                      <a:pt x="223" y="48"/>
                    </a:cubicBezTo>
                    <a:cubicBezTo>
                      <a:pt x="223" y="48"/>
                      <a:pt x="223" y="48"/>
                      <a:pt x="223" y="47"/>
                    </a:cubicBezTo>
                    <a:cubicBezTo>
                      <a:pt x="223" y="48"/>
                      <a:pt x="223" y="49"/>
                      <a:pt x="223" y="50"/>
                    </a:cubicBezTo>
                    <a:cubicBezTo>
                      <a:pt x="222" y="50"/>
                      <a:pt x="222" y="51"/>
                      <a:pt x="222" y="52"/>
                    </a:cubicBezTo>
                    <a:cubicBezTo>
                      <a:pt x="222" y="52"/>
                      <a:pt x="222" y="53"/>
                      <a:pt x="222" y="53"/>
                    </a:cubicBezTo>
                    <a:cubicBezTo>
                      <a:pt x="222" y="54"/>
                      <a:pt x="222" y="54"/>
                      <a:pt x="221" y="55"/>
                    </a:cubicBezTo>
                    <a:cubicBezTo>
                      <a:pt x="221" y="56"/>
                      <a:pt x="220" y="56"/>
                      <a:pt x="219" y="57"/>
                    </a:cubicBezTo>
                    <a:cubicBezTo>
                      <a:pt x="216" y="59"/>
                      <a:pt x="212" y="59"/>
                      <a:pt x="208" y="59"/>
                    </a:cubicBezTo>
                    <a:cubicBezTo>
                      <a:pt x="206" y="59"/>
                      <a:pt x="204" y="60"/>
                      <a:pt x="202" y="61"/>
                    </a:cubicBezTo>
                    <a:cubicBezTo>
                      <a:pt x="200" y="62"/>
                      <a:pt x="198" y="63"/>
                      <a:pt x="196" y="63"/>
                    </a:cubicBezTo>
                    <a:cubicBezTo>
                      <a:pt x="194" y="63"/>
                      <a:pt x="192" y="64"/>
                      <a:pt x="191" y="65"/>
                    </a:cubicBezTo>
                    <a:cubicBezTo>
                      <a:pt x="190" y="66"/>
                      <a:pt x="189" y="67"/>
                      <a:pt x="189" y="67"/>
                    </a:cubicBezTo>
                    <a:cubicBezTo>
                      <a:pt x="188" y="68"/>
                      <a:pt x="187" y="68"/>
                      <a:pt x="186" y="68"/>
                    </a:cubicBezTo>
                    <a:cubicBezTo>
                      <a:pt x="185" y="69"/>
                      <a:pt x="186" y="70"/>
                      <a:pt x="186" y="71"/>
                    </a:cubicBezTo>
                    <a:cubicBezTo>
                      <a:pt x="186" y="72"/>
                      <a:pt x="186" y="73"/>
                      <a:pt x="186" y="74"/>
                    </a:cubicBezTo>
                    <a:cubicBezTo>
                      <a:pt x="186" y="74"/>
                      <a:pt x="186" y="74"/>
                      <a:pt x="187" y="75"/>
                    </a:cubicBezTo>
                    <a:cubicBezTo>
                      <a:pt x="187" y="77"/>
                      <a:pt x="187" y="80"/>
                      <a:pt x="187" y="83"/>
                    </a:cubicBezTo>
                    <a:cubicBezTo>
                      <a:pt x="187" y="84"/>
                      <a:pt x="188" y="85"/>
                      <a:pt x="188" y="85"/>
                    </a:cubicBezTo>
                    <a:cubicBezTo>
                      <a:pt x="189" y="86"/>
                      <a:pt x="189" y="86"/>
                      <a:pt x="189" y="86"/>
                    </a:cubicBezTo>
                    <a:cubicBezTo>
                      <a:pt x="190" y="87"/>
                      <a:pt x="190" y="88"/>
                      <a:pt x="190" y="88"/>
                    </a:cubicBezTo>
                    <a:cubicBezTo>
                      <a:pt x="190" y="88"/>
                      <a:pt x="191" y="88"/>
                      <a:pt x="192" y="89"/>
                    </a:cubicBezTo>
                    <a:cubicBezTo>
                      <a:pt x="192" y="89"/>
                      <a:pt x="193" y="90"/>
                      <a:pt x="193" y="90"/>
                    </a:cubicBezTo>
                    <a:cubicBezTo>
                      <a:pt x="194" y="91"/>
                      <a:pt x="195" y="92"/>
                      <a:pt x="196" y="93"/>
                    </a:cubicBezTo>
                    <a:cubicBezTo>
                      <a:pt x="197" y="94"/>
                      <a:pt x="196" y="96"/>
                      <a:pt x="196" y="98"/>
                    </a:cubicBezTo>
                    <a:cubicBezTo>
                      <a:pt x="195" y="99"/>
                      <a:pt x="195" y="100"/>
                      <a:pt x="194" y="100"/>
                    </a:cubicBezTo>
                    <a:cubicBezTo>
                      <a:pt x="193" y="101"/>
                      <a:pt x="192" y="101"/>
                      <a:pt x="192" y="102"/>
                    </a:cubicBezTo>
                    <a:cubicBezTo>
                      <a:pt x="192" y="103"/>
                      <a:pt x="191" y="104"/>
                      <a:pt x="191" y="105"/>
                    </a:cubicBezTo>
                    <a:cubicBezTo>
                      <a:pt x="191" y="105"/>
                      <a:pt x="192" y="105"/>
                      <a:pt x="192" y="106"/>
                    </a:cubicBezTo>
                    <a:cubicBezTo>
                      <a:pt x="192" y="107"/>
                      <a:pt x="192" y="107"/>
                      <a:pt x="193" y="108"/>
                    </a:cubicBezTo>
                    <a:cubicBezTo>
                      <a:pt x="195" y="110"/>
                      <a:pt x="197" y="110"/>
                      <a:pt x="199" y="111"/>
                    </a:cubicBezTo>
                    <a:cubicBezTo>
                      <a:pt x="202" y="112"/>
                      <a:pt x="200" y="115"/>
                      <a:pt x="199" y="116"/>
                    </a:cubicBezTo>
                    <a:cubicBezTo>
                      <a:pt x="199" y="117"/>
                      <a:pt x="199" y="118"/>
                      <a:pt x="199" y="119"/>
                    </a:cubicBezTo>
                    <a:cubicBezTo>
                      <a:pt x="199" y="120"/>
                      <a:pt x="199" y="121"/>
                      <a:pt x="198" y="122"/>
                    </a:cubicBezTo>
                    <a:cubicBezTo>
                      <a:pt x="197" y="123"/>
                      <a:pt x="197" y="123"/>
                      <a:pt x="196" y="124"/>
                    </a:cubicBezTo>
                    <a:cubicBezTo>
                      <a:pt x="195" y="124"/>
                      <a:pt x="193" y="124"/>
                      <a:pt x="192" y="124"/>
                    </a:cubicBezTo>
                    <a:cubicBezTo>
                      <a:pt x="191" y="124"/>
                      <a:pt x="191" y="123"/>
                      <a:pt x="190" y="123"/>
                    </a:cubicBezTo>
                    <a:cubicBezTo>
                      <a:pt x="189" y="123"/>
                      <a:pt x="187" y="124"/>
                      <a:pt x="186" y="122"/>
                    </a:cubicBezTo>
                    <a:cubicBezTo>
                      <a:pt x="186" y="122"/>
                      <a:pt x="186" y="121"/>
                      <a:pt x="186" y="121"/>
                    </a:cubicBezTo>
                    <a:cubicBezTo>
                      <a:pt x="186" y="120"/>
                      <a:pt x="185" y="118"/>
                      <a:pt x="184" y="117"/>
                    </a:cubicBezTo>
                    <a:cubicBezTo>
                      <a:pt x="183" y="116"/>
                      <a:pt x="182" y="114"/>
                      <a:pt x="181" y="113"/>
                    </a:cubicBezTo>
                    <a:cubicBezTo>
                      <a:pt x="180" y="113"/>
                      <a:pt x="181" y="113"/>
                      <a:pt x="179" y="112"/>
                    </a:cubicBezTo>
                    <a:cubicBezTo>
                      <a:pt x="177" y="112"/>
                      <a:pt x="175" y="114"/>
                      <a:pt x="172" y="114"/>
                    </a:cubicBezTo>
                    <a:cubicBezTo>
                      <a:pt x="171" y="114"/>
                      <a:pt x="168" y="115"/>
                      <a:pt x="167" y="114"/>
                    </a:cubicBezTo>
                    <a:cubicBezTo>
                      <a:pt x="166" y="113"/>
                      <a:pt x="166" y="112"/>
                      <a:pt x="165" y="111"/>
                    </a:cubicBezTo>
                    <a:cubicBezTo>
                      <a:pt x="164" y="111"/>
                      <a:pt x="161" y="110"/>
                      <a:pt x="160" y="110"/>
                    </a:cubicBezTo>
                    <a:cubicBezTo>
                      <a:pt x="158" y="110"/>
                      <a:pt x="156" y="110"/>
                      <a:pt x="154" y="110"/>
                    </a:cubicBezTo>
                    <a:cubicBezTo>
                      <a:pt x="153" y="110"/>
                      <a:pt x="151" y="110"/>
                      <a:pt x="151" y="111"/>
                    </a:cubicBezTo>
                    <a:cubicBezTo>
                      <a:pt x="150" y="114"/>
                      <a:pt x="156" y="116"/>
                      <a:pt x="153" y="118"/>
                    </a:cubicBezTo>
                    <a:cubicBezTo>
                      <a:pt x="152" y="118"/>
                      <a:pt x="152" y="118"/>
                      <a:pt x="151" y="118"/>
                    </a:cubicBezTo>
                    <a:cubicBezTo>
                      <a:pt x="150" y="118"/>
                      <a:pt x="149" y="118"/>
                      <a:pt x="149" y="119"/>
                    </a:cubicBezTo>
                    <a:cubicBezTo>
                      <a:pt x="148" y="119"/>
                      <a:pt x="148" y="119"/>
                      <a:pt x="147" y="119"/>
                    </a:cubicBezTo>
                    <a:cubicBezTo>
                      <a:pt x="144" y="119"/>
                      <a:pt x="142" y="119"/>
                      <a:pt x="140" y="119"/>
                    </a:cubicBezTo>
                    <a:cubicBezTo>
                      <a:pt x="136" y="118"/>
                      <a:pt x="132" y="118"/>
                      <a:pt x="129" y="118"/>
                    </a:cubicBezTo>
                    <a:cubicBezTo>
                      <a:pt x="127" y="118"/>
                      <a:pt x="126" y="118"/>
                      <a:pt x="126" y="119"/>
                    </a:cubicBezTo>
                    <a:cubicBezTo>
                      <a:pt x="125" y="121"/>
                      <a:pt x="126" y="122"/>
                      <a:pt x="126" y="123"/>
                    </a:cubicBezTo>
                    <a:cubicBezTo>
                      <a:pt x="125" y="125"/>
                      <a:pt x="123" y="124"/>
                      <a:pt x="122" y="124"/>
                    </a:cubicBezTo>
                    <a:cubicBezTo>
                      <a:pt x="119" y="124"/>
                      <a:pt x="115" y="123"/>
                      <a:pt x="113" y="125"/>
                    </a:cubicBezTo>
                    <a:cubicBezTo>
                      <a:pt x="112" y="126"/>
                      <a:pt x="112" y="127"/>
                      <a:pt x="111" y="128"/>
                    </a:cubicBezTo>
                    <a:cubicBezTo>
                      <a:pt x="110" y="129"/>
                      <a:pt x="109" y="131"/>
                      <a:pt x="108" y="132"/>
                    </a:cubicBezTo>
                    <a:cubicBezTo>
                      <a:pt x="106" y="132"/>
                      <a:pt x="105" y="130"/>
                      <a:pt x="103" y="131"/>
                    </a:cubicBezTo>
                    <a:cubicBezTo>
                      <a:pt x="102" y="131"/>
                      <a:pt x="101" y="132"/>
                      <a:pt x="99" y="133"/>
                    </a:cubicBezTo>
                    <a:cubicBezTo>
                      <a:pt x="97" y="133"/>
                      <a:pt x="94" y="133"/>
                      <a:pt x="91" y="133"/>
                    </a:cubicBezTo>
                    <a:cubicBezTo>
                      <a:pt x="92" y="133"/>
                      <a:pt x="88" y="133"/>
                      <a:pt x="87" y="132"/>
                    </a:cubicBezTo>
                    <a:cubicBezTo>
                      <a:pt x="87" y="130"/>
                      <a:pt x="81" y="128"/>
                      <a:pt x="79" y="128"/>
                    </a:cubicBezTo>
                    <a:cubicBezTo>
                      <a:pt x="79" y="128"/>
                      <a:pt x="79" y="128"/>
                      <a:pt x="79" y="128"/>
                    </a:cubicBezTo>
                    <a:cubicBezTo>
                      <a:pt x="77" y="128"/>
                      <a:pt x="77" y="126"/>
                      <a:pt x="76" y="125"/>
                    </a:cubicBezTo>
                    <a:cubicBezTo>
                      <a:pt x="74" y="122"/>
                      <a:pt x="71" y="123"/>
                      <a:pt x="68" y="123"/>
                    </a:cubicBezTo>
                    <a:cubicBezTo>
                      <a:pt x="64" y="124"/>
                      <a:pt x="60" y="122"/>
                      <a:pt x="56" y="123"/>
                    </a:cubicBezTo>
                    <a:cubicBezTo>
                      <a:pt x="53" y="124"/>
                      <a:pt x="53" y="125"/>
                      <a:pt x="53" y="128"/>
                    </a:cubicBezTo>
                    <a:cubicBezTo>
                      <a:pt x="54" y="131"/>
                      <a:pt x="58" y="133"/>
                      <a:pt x="57" y="137"/>
                    </a:cubicBezTo>
                    <a:cubicBezTo>
                      <a:pt x="57" y="137"/>
                      <a:pt x="57" y="138"/>
                      <a:pt x="56" y="138"/>
                    </a:cubicBezTo>
                    <a:cubicBezTo>
                      <a:pt x="56" y="139"/>
                      <a:pt x="55" y="141"/>
                      <a:pt x="54" y="141"/>
                    </a:cubicBezTo>
                    <a:cubicBezTo>
                      <a:pt x="50" y="143"/>
                      <a:pt x="49" y="141"/>
                      <a:pt x="46" y="139"/>
                    </a:cubicBezTo>
                    <a:cubicBezTo>
                      <a:pt x="44" y="138"/>
                      <a:pt x="41" y="137"/>
                      <a:pt x="40" y="135"/>
                    </a:cubicBezTo>
                    <a:cubicBezTo>
                      <a:pt x="39" y="134"/>
                      <a:pt x="39" y="135"/>
                      <a:pt x="39" y="134"/>
                    </a:cubicBezTo>
                    <a:cubicBezTo>
                      <a:pt x="39" y="133"/>
                      <a:pt x="39" y="132"/>
                      <a:pt x="39" y="131"/>
                    </a:cubicBezTo>
                    <a:cubicBezTo>
                      <a:pt x="38" y="131"/>
                      <a:pt x="38" y="131"/>
                      <a:pt x="38" y="130"/>
                    </a:cubicBezTo>
                    <a:cubicBezTo>
                      <a:pt x="37" y="129"/>
                      <a:pt x="35" y="130"/>
                      <a:pt x="34" y="130"/>
                    </a:cubicBezTo>
                    <a:cubicBezTo>
                      <a:pt x="32" y="129"/>
                      <a:pt x="32" y="129"/>
                      <a:pt x="31" y="128"/>
                    </a:cubicBezTo>
                    <a:cubicBezTo>
                      <a:pt x="30" y="126"/>
                      <a:pt x="30" y="124"/>
                      <a:pt x="28" y="122"/>
                    </a:cubicBezTo>
                    <a:cubicBezTo>
                      <a:pt x="27" y="121"/>
                      <a:pt x="25" y="122"/>
                      <a:pt x="24" y="122"/>
                    </a:cubicBezTo>
                    <a:cubicBezTo>
                      <a:pt x="21" y="122"/>
                      <a:pt x="19" y="122"/>
                      <a:pt x="16" y="122"/>
                    </a:cubicBezTo>
                    <a:cubicBezTo>
                      <a:pt x="16" y="123"/>
                      <a:pt x="15" y="123"/>
                      <a:pt x="14" y="124"/>
                    </a:cubicBezTo>
                    <a:cubicBezTo>
                      <a:pt x="14" y="126"/>
                      <a:pt x="13" y="127"/>
                      <a:pt x="13" y="128"/>
                    </a:cubicBezTo>
                    <a:cubicBezTo>
                      <a:pt x="13" y="130"/>
                      <a:pt x="13" y="132"/>
                      <a:pt x="13" y="134"/>
                    </a:cubicBezTo>
                    <a:cubicBezTo>
                      <a:pt x="13" y="135"/>
                      <a:pt x="13" y="136"/>
                      <a:pt x="14" y="137"/>
                    </a:cubicBezTo>
                    <a:cubicBezTo>
                      <a:pt x="14" y="137"/>
                      <a:pt x="15" y="138"/>
                      <a:pt x="14" y="139"/>
                    </a:cubicBezTo>
                    <a:cubicBezTo>
                      <a:pt x="14" y="140"/>
                      <a:pt x="12" y="140"/>
                      <a:pt x="10" y="141"/>
                    </a:cubicBezTo>
                    <a:cubicBezTo>
                      <a:pt x="12" y="141"/>
                      <a:pt x="12" y="141"/>
                      <a:pt x="12" y="141"/>
                    </a:cubicBezTo>
                    <a:cubicBezTo>
                      <a:pt x="12" y="142"/>
                      <a:pt x="12" y="143"/>
                      <a:pt x="13" y="143"/>
                    </a:cubicBezTo>
                    <a:cubicBezTo>
                      <a:pt x="13" y="144"/>
                      <a:pt x="13" y="144"/>
                      <a:pt x="13" y="145"/>
                    </a:cubicBezTo>
                    <a:cubicBezTo>
                      <a:pt x="14" y="146"/>
                      <a:pt x="13" y="148"/>
                      <a:pt x="13" y="150"/>
                    </a:cubicBezTo>
                    <a:cubicBezTo>
                      <a:pt x="12" y="151"/>
                      <a:pt x="12" y="153"/>
                      <a:pt x="10" y="154"/>
                    </a:cubicBezTo>
                    <a:cubicBezTo>
                      <a:pt x="10" y="155"/>
                      <a:pt x="9" y="155"/>
                      <a:pt x="8" y="155"/>
                    </a:cubicBezTo>
                    <a:cubicBezTo>
                      <a:pt x="7" y="155"/>
                      <a:pt x="6" y="155"/>
                      <a:pt x="5" y="154"/>
                    </a:cubicBezTo>
                    <a:cubicBezTo>
                      <a:pt x="5" y="155"/>
                      <a:pt x="4" y="155"/>
                      <a:pt x="4" y="155"/>
                    </a:cubicBezTo>
                    <a:cubicBezTo>
                      <a:pt x="2" y="157"/>
                      <a:pt x="0" y="157"/>
                      <a:pt x="1" y="161"/>
                    </a:cubicBezTo>
                    <a:cubicBezTo>
                      <a:pt x="1" y="164"/>
                      <a:pt x="3" y="163"/>
                      <a:pt x="6" y="164"/>
                    </a:cubicBezTo>
                    <a:cubicBezTo>
                      <a:pt x="7" y="164"/>
                      <a:pt x="8" y="164"/>
                      <a:pt x="9" y="164"/>
                    </a:cubicBezTo>
                    <a:cubicBezTo>
                      <a:pt x="10" y="164"/>
                      <a:pt x="11" y="164"/>
                      <a:pt x="12" y="164"/>
                    </a:cubicBezTo>
                    <a:cubicBezTo>
                      <a:pt x="13" y="164"/>
                      <a:pt x="15" y="164"/>
                      <a:pt x="16" y="164"/>
                    </a:cubicBezTo>
                    <a:cubicBezTo>
                      <a:pt x="18" y="164"/>
                      <a:pt x="18" y="164"/>
                      <a:pt x="19" y="163"/>
                    </a:cubicBezTo>
                    <a:cubicBezTo>
                      <a:pt x="20" y="163"/>
                      <a:pt x="21" y="163"/>
                      <a:pt x="21" y="163"/>
                    </a:cubicBezTo>
                    <a:cubicBezTo>
                      <a:pt x="22" y="164"/>
                      <a:pt x="22" y="164"/>
                      <a:pt x="22" y="164"/>
                    </a:cubicBezTo>
                    <a:cubicBezTo>
                      <a:pt x="24" y="165"/>
                      <a:pt x="26" y="165"/>
                      <a:pt x="26" y="168"/>
                    </a:cubicBezTo>
                    <a:cubicBezTo>
                      <a:pt x="26" y="170"/>
                      <a:pt x="26" y="171"/>
                      <a:pt x="28" y="172"/>
                    </a:cubicBezTo>
                    <a:cubicBezTo>
                      <a:pt x="28" y="173"/>
                      <a:pt x="29" y="173"/>
                      <a:pt x="30" y="173"/>
                    </a:cubicBezTo>
                    <a:cubicBezTo>
                      <a:pt x="30" y="174"/>
                      <a:pt x="31" y="175"/>
                      <a:pt x="32" y="175"/>
                    </a:cubicBezTo>
                    <a:cubicBezTo>
                      <a:pt x="35" y="176"/>
                      <a:pt x="37" y="177"/>
                      <a:pt x="40" y="177"/>
                    </a:cubicBezTo>
                    <a:cubicBezTo>
                      <a:pt x="43" y="177"/>
                      <a:pt x="43" y="176"/>
                      <a:pt x="44" y="174"/>
                    </a:cubicBezTo>
                    <a:cubicBezTo>
                      <a:pt x="45" y="173"/>
                      <a:pt x="44" y="171"/>
                      <a:pt x="46" y="170"/>
                    </a:cubicBezTo>
                    <a:cubicBezTo>
                      <a:pt x="47" y="169"/>
                      <a:pt x="48" y="169"/>
                      <a:pt x="49" y="169"/>
                    </a:cubicBezTo>
                    <a:cubicBezTo>
                      <a:pt x="50" y="168"/>
                      <a:pt x="50" y="167"/>
                      <a:pt x="51" y="166"/>
                    </a:cubicBezTo>
                    <a:cubicBezTo>
                      <a:pt x="52" y="166"/>
                      <a:pt x="55" y="168"/>
                      <a:pt x="56" y="169"/>
                    </a:cubicBezTo>
                    <a:cubicBezTo>
                      <a:pt x="58" y="171"/>
                      <a:pt x="58" y="173"/>
                      <a:pt x="58" y="175"/>
                    </a:cubicBezTo>
                    <a:cubicBezTo>
                      <a:pt x="59" y="176"/>
                      <a:pt x="59" y="176"/>
                      <a:pt x="59" y="177"/>
                    </a:cubicBezTo>
                    <a:cubicBezTo>
                      <a:pt x="61" y="177"/>
                      <a:pt x="62" y="177"/>
                      <a:pt x="63" y="177"/>
                    </a:cubicBezTo>
                    <a:cubicBezTo>
                      <a:pt x="64" y="177"/>
                      <a:pt x="65" y="177"/>
                      <a:pt x="66" y="177"/>
                    </a:cubicBezTo>
                    <a:cubicBezTo>
                      <a:pt x="67" y="177"/>
                      <a:pt x="69" y="178"/>
                      <a:pt x="70" y="178"/>
                    </a:cubicBezTo>
                    <a:cubicBezTo>
                      <a:pt x="71" y="178"/>
                      <a:pt x="72" y="178"/>
                      <a:pt x="72" y="179"/>
                    </a:cubicBezTo>
                    <a:cubicBezTo>
                      <a:pt x="73" y="180"/>
                      <a:pt x="72" y="181"/>
                      <a:pt x="73" y="182"/>
                    </a:cubicBezTo>
                    <a:cubicBezTo>
                      <a:pt x="73" y="183"/>
                      <a:pt x="75" y="183"/>
                      <a:pt x="76" y="183"/>
                    </a:cubicBezTo>
                    <a:cubicBezTo>
                      <a:pt x="76" y="183"/>
                      <a:pt x="78" y="183"/>
                      <a:pt x="78" y="183"/>
                    </a:cubicBezTo>
                    <a:cubicBezTo>
                      <a:pt x="79" y="184"/>
                      <a:pt x="79" y="184"/>
                      <a:pt x="80" y="184"/>
                    </a:cubicBezTo>
                    <a:cubicBezTo>
                      <a:pt x="80" y="185"/>
                      <a:pt x="81" y="185"/>
                      <a:pt x="82" y="185"/>
                    </a:cubicBezTo>
                    <a:cubicBezTo>
                      <a:pt x="83" y="185"/>
                      <a:pt x="85" y="185"/>
                      <a:pt x="87" y="185"/>
                    </a:cubicBezTo>
                    <a:cubicBezTo>
                      <a:pt x="89" y="184"/>
                      <a:pt x="89" y="182"/>
                      <a:pt x="89" y="180"/>
                    </a:cubicBezTo>
                    <a:cubicBezTo>
                      <a:pt x="90" y="179"/>
                      <a:pt x="91" y="178"/>
                      <a:pt x="92" y="176"/>
                    </a:cubicBezTo>
                    <a:cubicBezTo>
                      <a:pt x="92" y="175"/>
                      <a:pt x="92" y="174"/>
                      <a:pt x="92" y="173"/>
                    </a:cubicBezTo>
                    <a:cubicBezTo>
                      <a:pt x="92" y="171"/>
                      <a:pt x="92" y="171"/>
                      <a:pt x="93" y="170"/>
                    </a:cubicBezTo>
                    <a:cubicBezTo>
                      <a:pt x="93" y="169"/>
                      <a:pt x="93" y="169"/>
                      <a:pt x="95" y="168"/>
                    </a:cubicBezTo>
                    <a:cubicBezTo>
                      <a:pt x="96" y="168"/>
                      <a:pt x="97" y="167"/>
                      <a:pt x="99" y="167"/>
                    </a:cubicBezTo>
                    <a:cubicBezTo>
                      <a:pt x="100" y="167"/>
                      <a:pt x="101" y="167"/>
                      <a:pt x="102" y="167"/>
                    </a:cubicBezTo>
                    <a:cubicBezTo>
                      <a:pt x="107" y="167"/>
                      <a:pt x="112" y="168"/>
                      <a:pt x="117" y="168"/>
                    </a:cubicBezTo>
                    <a:cubicBezTo>
                      <a:pt x="118" y="168"/>
                      <a:pt x="119" y="168"/>
                      <a:pt x="120" y="168"/>
                    </a:cubicBezTo>
                    <a:cubicBezTo>
                      <a:pt x="121" y="167"/>
                      <a:pt x="122" y="166"/>
                      <a:pt x="123" y="166"/>
                    </a:cubicBezTo>
                    <a:cubicBezTo>
                      <a:pt x="125" y="165"/>
                      <a:pt x="126" y="166"/>
                      <a:pt x="127" y="167"/>
                    </a:cubicBezTo>
                    <a:cubicBezTo>
                      <a:pt x="129" y="169"/>
                      <a:pt x="132" y="166"/>
                      <a:pt x="134" y="165"/>
                    </a:cubicBezTo>
                    <a:cubicBezTo>
                      <a:pt x="136" y="163"/>
                      <a:pt x="139" y="162"/>
                      <a:pt x="142" y="161"/>
                    </a:cubicBezTo>
                    <a:cubicBezTo>
                      <a:pt x="143" y="160"/>
                      <a:pt x="145" y="159"/>
                      <a:pt x="147" y="159"/>
                    </a:cubicBezTo>
                    <a:cubicBezTo>
                      <a:pt x="149" y="159"/>
                      <a:pt x="152" y="159"/>
                      <a:pt x="152" y="162"/>
                    </a:cubicBezTo>
                    <a:cubicBezTo>
                      <a:pt x="152" y="163"/>
                      <a:pt x="150" y="164"/>
                      <a:pt x="149" y="165"/>
                    </a:cubicBezTo>
                    <a:cubicBezTo>
                      <a:pt x="149" y="165"/>
                      <a:pt x="147" y="165"/>
                      <a:pt x="147" y="165"/>
                    </a:cubicBezTo>
                    <a:cubicBezTo>
                      <a:pt x="146" y="166"/>
                      <a:pt x="146" y="167"/>
                      <a:pt x="146" y="168"/>
                    </a:cubicBezTo>
                    <a:cubicBezTo>
                      <a:pt x="146" y="169"/>
                      <a:pt x="145" y="169"/>
                      <a:pt x="147" y="171"/>
                    </a:cubicBezTo>
                    <a:cubicBezTo>
                      <a:pt x="147" y="171"/>
                      <a:pt x="148" y="172"/>
                      <a:pt x="149" y="173"/>
                    </a:cubicBezTo>
                    <a:cubicBezTo>
                      <a:pt x="150" y="174"/>
                      <a:pt x="151" y="175"/>
                      <a:pt x="152" y="176"/>
                    </a:cubicBezTo>
                    <a:cubicBezTo>
                      <a:pt x="154" y="177"/>
                      <a:pt x="154" y="179"/>
                      <a:pt x="155" y="181"/>
                    </a:cubicBezTo>
                    <a:cubicBezTo>
                      <a:pt x="156" y="183"/>
                      <a:pt x="158" y="185"/>
                      <a:pt x="160" y="186"/>
                    </a:cubicBezTo>
                    <a:cubicBezTo>
                      <a:pt x="163" y="189"/>
                      <a:pt x="168" y="192"/>
                      <a:pt x="172" y="194"/>
                    </a:cubicBezTo>
                    <a:cubicBezTo>
                      <a:pt x="173" y="194"/>
                      <a:pt x="174" y="194"/>
                      <a:pt x="175" y="194"/>
                    </a:cubicBezTo>
                    <a:cubicBezTo>
                      <a:pt x="178" y="194"/>
                      <a:pt x="180" y="194"/>
                      <a:pt x="183" y="195"/>
                    </a:cubicBezTo>
                    <a:cubicBezTo>
                      <a:pt x="185" y="195"/>
                      <a:pt x="187" y="195"/>
                      <a:pt x="189" y="196"/>
                    </a:cubicBezTo>
                    <a:cubicBezTo>
                      <a:pt x="190" y="196"/>
                      <a:pt x="192" y="196"/>
                      <a:pt x="193" y="196"/>
                    </a:cubicBezTo>
                    <a:cubicBezTo>
                      <a:pt x="195" y="197"/>
                      <a:pt x="196" y="198"/>
                      <a:pt x="197" y="198"/>
                    </a:cubicBezTo>
                    <a:cubicBezTo>
                      <a:pt x="201" y="200"/>
                      <a:pt x="205" y="200"/>
                      <a:pt x="209" y="201"/>
                    </a:cubicBezTo>
                    <a:cubicBezTo>
                      <a:pt x="212" y="201"/>
                      <a:pt x="214" y="201"/>
                      <a:pt x="217" y="201"/>
                    </a:cubicBezTo>
                    <a:cubicBezTo>
                      <a:pt x="220" y="201"/>
                      <a:pt x="224" y="201"/>
                      <a:pt x="227" y="201"/>
                    </a:cubicBezTo>
                    <a:cubicBezTo>
                      <a:pt x="229" y="201"/>
                      <a:pt x="230" y="202"/>
                      <a:pt x="232" y="202"/>
                    </a:cubicBezTo>
                    <a:cubicBezTo>
                      <a:pt x="233" y="202"/>
                      <a:pt x="234" y="202"/>
                      <a:pt x="235" y="203"/>
                    </a:cubicBezTo>
                    <a:cubicBezTo>
                      <a:pt x="235" y="203"/>
                      <a:pt x="236" y="202"/>
                      <a:pt x="236" y="203"/>
                    </a:cubicBezTo>
                    <a:cubicBezTo>
                      <a:pt x="238" y="203"/>
                      <a:pt x="239" y="204"/>
                      <a:pt x="240" y="204"/>
                    </a:cubicBezTo>
                    <a:cubicBezTo>
                      <a:pt x="245" y="206"/>
                      <a:pt x="250" y="205"/>
                      <a:pt x="255" y="206"/>
                    </a:cubicBezTo>
                    <a:cubicBezTo>
                      <a:pt x="255" y="206"/>
                      <a:pt x="255" y="206"/>
                      <a:pt x="255" y="206"/>
                    </a:cubicBezTo>
                    <a:cubicBezTo>
                      <a:pt x="256" y="207"/>
                      <a:pt x="256" y="207"/>
                      <a:pt x="256" y="207"/>
                    </a:cubicBezTo>
                    <a:cubicBezTo>
                      <a:pt x="256" y="207"/>
                      <a:pt x="256" y="207"/>
                      <a:pt x="256" y="207"/>
                    </a:cubicBezTo>
                    <a:cubicBezTo>
                      <a:pt x="255" y="207"/>
                      <a:pt x="255" y="208"/>
                      <a:pt x="254" y="208"/>
                    </a:cubicBezTo>
                    <a:cubicBezTo>
                      <a:pt x="255" y="208"/>
                      <a:pt x="256" y="208"/>
                      <a:pt x="257" y="208"/>
                    </a:cubicBezTo>
                    <a:cubicBezTo>
                      <a:pt x="259" y="209"/>
                      <a:pt x="262" y="209"/>
                      <a:pt x="264" y="209"/>
                    </a:cubicBezTo>
                    <a:cubicBezTo>
                      <a:pt x="264" y="210"/>
                      <a:pt x="266" y="209"/>
                      <a:pt x="267" y="210"/>
                    </a:cubicBezTo>
                    <a:cubicBezTo>
                      <a:pt x="267" y="210"/>
                      <a:pt x="267" y="210"/>
                      <a:pt x="267" y="210"/>
                    </a:cubicBezTo>
                    <a:cubicBezTo>
                      <a:pt x="268" y="211"/>
                      <a:pt x="269" y="211"/>
                      <a:pt x="270" y="211"/>
                    </a:cubicBezTo>
                    <a:cubicBezTo>
                      <a:pt x="272" y="212"/>
                      <a:pt x="274" y="213"/>
                      <a:pt x="276" y="213"/>
                    </a:cubicBezTo>
                    <a:cubicBezTo>
                      <a:pt x="279" y="212"/>
                      <a:pt x="278" y="209"/>
                      <a:pt x="279" y="207"/>
                    </a:cubicBezTo>
                    <a:cubicBezTo>
                      <a:pt x="280" y="207"/>
                      <a:pt x="280" y="206"/>
                      <a:pt x="281" y="205"/>
                    </a:cubicBezTo>
                    <a:cubicBezTo>
                      <a:pt x="281" y="205"/>
                      <a:pt x="282" y="204"/>
                      <a:pt x="283" y="204"/>
                    </a:cubicBezTo>
                    <a:cubicBezTo>
                      <a:pt x="283" y="203"/>
                      <a:pt x="284" y="204"/>
                      <a:pt x="285" y="204"/>
                    </a:cubicBezTo>
                    <a:cubicBezTo>
                      <a:pt x="286" y="204"/>
                      <a:pt x="287" y="203"/>
                      <a:pt x="288" y="202"/>
                    </a:cubicBezTo>
                    <a:cubicBezTo>
                      <a:pt x="288" y="201"/>
                      <a:pt x="288" y="201"/>
                      <a:pt x="289" y="200"/>
                    </a:cubicBezTo>
                    <a:cubicBezTo>
                      <a:pt x="289" y="200"/>
                      <a:pt x="290" y="200"/>
                      <a:pt x="290" y="199"/>
                    </a:cubicBezTo>
                    <a:cubicBezTo>
                      <a:pt x="290" y="199"/>
                      <a:pt x="291" y="198"/>
                      <a:pt x="291" y="197"/>
                    </a:cubicBezTo>
                    <a:cubicBezTo>
                      <a:pt x="292" y="195"/>
                      <a:pt x="295" y="195"/>
                      <a:pt x="297" y="195"/>
                    </a:cubicBezTo>
                    <a:cubicBezTo>
                      <a:pt x="300" y="194"/>
                      <a:pt x="302" y="194"/>
                      <a:pt x="304" y="193"/>
                    </a:cubicBezTo>
                    <a:cubicBezTo>
                      <a:pt x="306" y="192"/>
                      <a:pt x="307" y="191"/>
                      <a:pt x="309" y="192"/>
                    </a:cubicBezTo>
                    <a:cubicBezTo>
                      <a:pt x="310" y="192"/>
                      <a:pt x="311" y="193"/>
                      <a:pt x="312" y="193"/>
                    </a:cubicBezTo>
                    <a:cubicBezTo>
                      <a:pt x="314" y="193"/>
                      <a:pt x="316" y="193"/>
                      <a:pt x="318" y="193"/>
                    </a:cubicBezTo>
                    <a:cubicBezTo>
                      <a:pt x="318" y="194"/>
                      <a:pt x="318" y="194"/>
                      <a:pt x="319" y="194"/>
                    </a:cubicBezTo>
                    <a:cubicBezTo>
                      <a:pt x="320" y="194"/>
                      <a:pt x="322" y="193"/>
                      <a:pt x="323" y="194"/>
                    </a:cubicBezTo>
                    <a:cubicBezTo>
                      <a:pt x="325" y="194"/>
                      <a:pt x="325" y="195"/>
                      <a:pt x="326" y="195"/>
                    </a:cubicBezTo>
                    <a:cubicBezTo>
                      <a:pt x="326" y="192"/>
                      <a:pt x="328" y="190"/>
                      <a:pt x="329" y="188"/>
                    </a:cubicBezTo>
                    <a:cubicBezTo>
                      <a:pt x="329" y="187"/>
                      <a:pt x="329" y="187"/>
                      <a:pt x="330" y="187"/>
                    </a:cubicBezTo>
                    <a:cubicBezTo>
                      <a:pt x="330" y="187"/>
                      <a:pt x="331" y="187"/>
                      <a:pt x="331" y="187"/>
                    </a:cubicBezTo>
                    <a:cubicBezTo>
                      <a:pt x="332" y="186"/>
                      <a:pt x="331" y="187"/>
                      <a:pt x="332" y="186"/>
                    </a:cubicBezTo>
                    <a:cubicBezTo>
                      <a:pt x="333" y="185"/>
                      <a:pt x="335" y="182"/>
                      <a:pt x="336" y="183"/>
                    </a:cubicBezTo>
                    <a:cubicBezTo>
                      <a:pt x="338" y="184"/>
                      <a:pt x="336" y="187"/>
                      <a:pt x="338" y="189"/>
                    </a:cubicBezTo>
                    <a:cubicBezTo>
                      <a:pt x="340" y="190"/>
                      <a:pt x="343" y="189"/>
                      <a:pt x="345" y="190"/>
                    </a:cubicBezTo>
                    <a:cubicBezTo>
                      <a:pt x="348" y="190"/>
                      <a:pt x="351" y="190"/>
                      <a:pt x="352" y="187"/>
                    </a:cubicBezTo>
                    <a:cubicBezTo>
                      <a:pt x="353" y="185"/>
                      <a:pt x="353" y="183"/>
                      <a:pt x="353" y="181"/>
                    </a:cubicBezTo>
                    <a:cubicBezTo>
                      <a:pt x="353" y="178"/>
                      <a:pt x="354" y="176"/>
                      <a:pt x="356" y="175"/>
                    </a:cubicBezTo>
                    <a:cubicBezTo>
                      <a:pt x="357" y="174"/>
                      <a:pt x="359" y="175"/>
                      <a:pt x="360" y="173"/>
                    </a:cubicBezTo>
                    <a:cubicBezTo>
                      <a:pt x="361" y="173"/>
                      <a:pt x="361" y="172"/>
                      <a:pt x="362" y="172"/>
                    </a:cubicBezTo>
                    <a:cubicBezTo>
                      <a:pt x="363" y="171"/>
                      <a:pt x="363" y="171"/>
                      <a:pt x="364" y="170"/>
                    </a:cubicBezTo>
                    <a:cubicBezTo>
                      <a:pt x="365" y="167"/>
                      <a:pt x="366" y="167"/>
                      <a:pt x="368" y="166"/>
                    </a:cubicBezTo>
                    <a:cubicBezTo>
                      <a:pt x="370" y="165"/>
                      <a:pt x="370" y="164"/>
                      <a:pt x="372" y="164"/>
                    </a:cubicBezTo>
                    <a:cubicBezTo>
                      <a:pt x="374" y="164"/>
                      <a:pt x="375" y="163"/>
                      <a:pt x="376" y="163"/>
                    </a:cubicBezTo>
                    <a:cubicBezTo>
                      <a:pt x="378" y="163"/>
                      <a:pt x="379" y="163"/>
                      <a:pt x="379" y="161"/>
                    </a:cubicBezTo>
                    <a:cubicBezTo>
                      <a:pt x="379" y="160"/>
                      <a:pt x="379" y="160"/>
                      <a:pt x="379" y="159"/>
                    </a:cubicBezTo>
                    <a:cubicBezTo>
                      <a:pt x="379" y="158"/>
                      <a:pt x="380" y="157"/>
                      <a:pt x="380" y="156"/>
                    </a:cubicBezTo>
                    <a:cubicBezTo>
                      <a:pt x="380" y="156"/>
                      <a:pt x="380" y="155"/>
                      <a:pt x="380" y="154"/>
                    </a:cubicBezTo>
                    <a:cubicBezTo>
                      <a:pt x="380" y="152"/>
                      <a:pt x="380" y="152"/>
                      <a:pt x="379" y="152"/>
                    </a:cubicBezTo>
                    <a:cubicBezTo>
                      <a:pt x="377" y="151"/>
                      <a:pt x="377" y="151"/>
                      <a:pt x="376" y="149"/>
                    </a:cubicBezTo>
                    <a:cubicBezTo>
                      <a:pt x="376" y="149"/>
                      <a:pt x="376" y="148"/>
                      <a:pt x="376" y="147"/>
                    </a:cubicBezTo>
                    <a:cubicBezTo>
                      <a:pt x="376" y="147"/>
                      <a:pt x="375" y="146"/>
                      <a:pt x="376" y="145"/>
                    </a:cubicBezTo>
                    <a:cubicBezTo>
                      <a:pt x="376" y="144"/>
                      <a:pt x="378" y="142"/>
                      <a:pt x="379" y="142"/>
                    </a:cubicBezTo>
                    <a:cubicBezTo>
                      <a:pt x="379" y="142"/>
                      <a:pt x="381" y="141"/>
                      <a:pt x="381" y="141"/>
                    </a:cubicBezTo>
                    <a:cubicBezTo>
                      <a:pt x="382" y="138"/>
                      <a:pt x="378" y="139"/>
                      <a:pt x="378" y="138"/>
                    </a:cubicBezTo>
                    <a:cubicBezTo>
                      <a:pt x="376" y="136"/>
                      <a:pt x="377" y="131"/>
                      <a:pt x="379" y="130"/>
                    </a:cubicBezTo>
                    <a:cubicBezTo>
                      <a:pt x="379" y="130"/>
                      <a:pt x="380" y="129"/>
                      <a:pt x="381" y="129"/>
                    </a:cubicBezTo>
                    <a:cubicBezTo>
                      <a:pt x="382" y="129"/>
                      <a:pt x="383" y="130"/>
                      <a:pt x="384" y="130"/>
                    </a:cubicBezTo>
                    <a:cubicBezTo>
                      <a:pt x="385" y="129"/>
                      <a:pt x="385" y="129"/>
                      <a:pt x="386" y="128"/>
                    </a:cubicBezTo>
                    <a:cubicBezTo>
                      <a:pt x="386" y="127"/>
                      <a:pt x="387" y="125"/>
                      <a:pt x="388" y="124"/>
                    </a:cubicBezTo>
                    <a:cubicBezTo>
                      <a:pt x="389" y="123"/>
                      <a:pt x="390" y="122"/>
                      <a:pt x="390" y="121"/>
                    </a:cubicBezTo>
                    <a:cubicBezTo>
                      <a:pt x="390" y="121"/>
                      <a:pt x="390" y="119"/>
                      <a:pt x="390" y="118"/>
                    </a:cubicBezTo>
                    <a:cubicBezTo>
                      <a:pt x="390" y="117"/>
                      <a:pt x="390" y="117"/>
                      <a:pt x="389" y="116"/>
                    </a:cubicBezTo>
                    <a:cubicBezTo>
                      <a:pt x="389" y="115"/>
                      <a:pt x="389" y="115"/>
                      <a:pt x="389" y="114"/>
                    </a:cubicBezTo>
                    <a:cubicBezTo>
                      <a:pt x="388" y="114"/>
                      <a:pt x="388" y="113"/>
                      <a:pt x="388" y="113"/>
                    </a:cubicBezTo>
                    <a:cubicBezTo>
                      <a:pt x="386" y="112"/>
                      <a:pt x="384" y="113"/>
                      <a:pt x="383" y="112"/>
                    </a:cubicBezTo>
                    <a:cubicBezTo>
                      <a:pt x="381" y="111"/>
                      <a:pt x="380" y="110"/>
                      <a:pt x="379" y="109"/>
                    </a:cubicBezTo>
                    <a:cubicBezTo>
                      <a:pt x="379" y="109"/>
                      <a:pt x="378" y="108"/>
                      <a:pt x="379" y="107"/>
                    </a:cubicBezTo>
                    <a:cubicBezTo>
                      <a:pt x="379" y="106"/>
                      <a:pt x="382" y="107"/>
                      <a:pt x="383" y="107"/>
                    </a:cubicBezTo>
                    <a:cubicBezTo>
                      <a:pt x="386" y="107"/>
                      <a:pt x="385" y="105"/>
                      <a:pt x="387" y="103"/>
                    </a:cubicBezTo>
                    <a:cubicBezTo>
                      <a:pt x="388" y="102"/>
                      <a:pt x="392" y="103"/>
                      <a:pt x="393" y="105"/>
                    </a:cubicBezTo>
                    <a:cubicBezTo>
                      <a:pt x="394" y="106"/>
                      <a:pt x="394" y="108"/>
                      <a:pt x="395" y="108"/>
                    </a:cubicBezTo>
                    <a:cubicBezTo>
                      <a:pt x="396" y="109"/>
                      <a:pt x="397" y="108"/>
                      <a:pt x="398" y="108"/>
                    </a:cubicBezTo>
                    <a:cubicBezTo>
                      <a:pt x="400" y="108"/>
                      <a:pt x="401" y="106"/>
                      <a:pt x="404" y="106"/>
                    </a:cubicBezTo>
                    <a:cubicBezTo>
                      <a:pt x="405" y="106"/>
                      <a:pt x="405" y="106"/>
                      <a:pt x="406" y="105"/>
                    </a:cubicBezTo>
                    <a:cubicBezTo>
                      <a:pt x="407" y="105"/>
                      <a:pt x="408" y="105"/>
                      <a:pt x="409" y="104"/>
                    </a:cubicBezTo>
                    <a:cubicBezTo>
                      <a:pt x="410" y="103"/>
                      <a:pt x="413" y="102"/>
                      <a:pt x="414" y="100"/>
                    </a:cubicBezTo>
                    <a:cubicBezTo>
                      <a:pt x="415" y="97"/>
                      <a:pt x="412" y="98"/>
                      <a:pt x="410" y="96"/>
                    </a:cubicBezTo>
                    <a:cubicBezTo>
                      <a:pt x="408" y="94"/>
                      <a:pt x="411" y="91"/>
                      <a:pt x="413" y="88"/>
                    </a:cubicBezTo>
                    <a:cubicBezTo>
                      <a:pt x="414" y="87"/>
                      <a:pt x="415" y="86"/>
                      <a:pt x="416" y="85"/>
                    </a:cubicBezTo>
                    <a:cubicBezTo>
                      <a:pt x="416" y="85"/>
                      <a:pt x="416" y="85"/>
                      <a:pt x="416" y="84"/>
                    </a:cubicBezTo>
                    <a:cubicBezTo>
                      <a:pt x="416" y="84"/>
                      <a:pt x="417" y="83"/>
                      <a:pt x="417" y="83"/>
                    </a:cubicBezTo>
                    <a:cubicBezTo>
                      <a:pt x="417" y="82"/>
                      <a:pt x="417" y="80"/>
                      <a:pt x="416" y="79"/>
                    </a:cubicBezTo>
                  </a:path>
                </a:pathLst>
              </a:custGeom>
              <a:solidFill>
                <a:srgbClr val="034EA2"/>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2" name="Freeform 15"/>
              <p:cNvSpPr>
                <a:spLocks/>
              </p:cNvSpPr>
              <p:nvPr/>
            </p:nvSpPr>
            <p:spPr bwMode="auto">
              <a:xfrm>
                <a:off x="5352411" y="4863457"/>
                <a:ext cx="19764" cy="23469"/>
              </a:xfrm>
              <a:custGeom>
                <a:avLst/>
                <a:gdLst/>
                <a:ahLst/>
                <a:cxnLst>
                  <a:cxn ang="0">
                    <a:pos x="11" y="2"/>
                  </a:cxn>
                  <a:cxn ang="0">
                    <a:pos x="9" y="1"/>
                  </a:cxn>
                  <a:cxn ang="0">
                    <a:pos x="9" y="0"/>
                  </a:cxn>
                  <a:cxn ang="0">
                    <a:pos x="6" y="1"/>
                  </a:cxn>
                  <a:cxn ang="0">
                    <a:pos x="5" y="3"/>
                  </a:cxn>
                  <a:cxn ang="0">
                    <a:pos x="3" y="4"/>
                  </a:cxn>
                  <a:cxn ang="0">
                    <a:pos x="2" y="6"/>
                  </a:cxn>
                  <a:cxn ang="0">
                    <a:pos x="1" y="8"/>
                  </a:cxn>
                  <a:cxn ang="0">
                    <a:pos x="0" y="10"/>
                  </a:cxn>
                  <a:cxn ang="0">
                    <a:pos x="0" y="12"/>
                  </a:cxn>
                  <a:cxn ang="0">
                    <a:pos x="1" y="14"/>
                  </a:cxn>
                  <a:cxn ang="0">
                    <a:pos x="3" y="15"/>
                  </a:cxn>
                  <a:cxn ang="0">
                    <a:pos x="7" y="16"/>
                  </a:cxn>
                  <a:cxn ang="0">
                    <a:pos x="9" y="15"/>
                  </a:cxn>
                  <a:cxn ang="0">
                    <a:pos x="12" y="11"/>
                  </a:cxn>
                  <a:cxn ang="0">
                    <a:pos x="12" y="6"/>
                  </a:cxn>
                  <a:cxn ang="0">
                    <a:pos x="12" y="4"/>
                  </a:cxn>
                  <a:cxn ang="0">
                    <a:pos x="11" y="2"/>
                  </a:cxn>
                </a:cxnLst>
                <a:rect l="0" t="0" r="r" b="b"/>
                <a:pathLst>
                  <a:path w="13" h="16">
                    <a:moveTo>
                      <a:pt x="11" y="2"/>
                    </a:moveTo>
                    <a:cubicBezTo>
                      <a:pt x="9" y="1"/>
                      <a:pt x="9" y="1"/>
                      <a:pt x="9" y="1"/>
                    </a:cubicBezTo>
                    <a:cubicBezTo>
                      <a:pt x="9" y="1"/>
                      <a:pt x="9" y="1"/>
                      <a:pt x="9" y="0"/>
                    </a:cubicBezTo>
                    <a:cubicBezTo>
                      <a:pt x="9" y="0"/>
                      <a:pt x="6" y="1"/>
                      <a:pt x="6" y="1"/>
                    </a:cubicBezTo>
                    <a:cubicBezTo>
                      <a:pt x="6" y="2"/>
                      <a:pt x="5" y="2"/>
                      <a:pt x="5" y="3"/>
                    </a:cubicBezTo>
                    <a:cubicBezTo>
                      <a:pt x="4" y="3"/>
                      <a:pt x="4" y="3"/>
                      <a:pt x="3" y="4"/>
                    </a:cubicBezTo>
                    <a:cubicBezTo>
                      <a:pt x="3" y="5"/>
                      <a:pt x="3" y="5"/>
                      <a:pt x="2" y="6"/>
                    </a:cubicBezTo>
                    <a:cubicBezTo>
                      <a:pt x="2" y="7"/>
                      <a:pt x="1" y="7"/>
                      <a:pt x="1" y="8"/>
                    </a:cubicBezTo>
                    <a:cubicBezTo>
                      <a:pt x="1" y="9"/>
                      <a:pt x="0" y="9"/>
                      <a:pt x="0" y="10"/>
                    </a:cubicBezTo>
                    <a:cubicBezTo>
                      <a:pt x="0" y="11"/>
                      <a:pt x="0" y="12"/>
                      <a:pt x="0" y="12"/>
                    </a:cubicBezTo>
                    <a:cubicBezTo>
                      <a:pt x="0" y="13"/>
                      <a:pt x="0" y="14"/>
                      <a:pt x="1" y="14"/>
                    </a:cubicBezTo>
                    <a:cubicBezTo>
                      <a:pt x="2" y="15"/>
                      <a:pt x="2" y="15"/>
                      <a:pt x="3" y="15"/>
                    </a:cubicBezTo>
                    <a:cubicBezTo>
                      <a:pt x="5" y="15"/>
                      <a:pt x="6" y="16"/>
                      <a:pt x="7" y="16"/>
                    </a:cubicBezTo>
                    <a:cubicBezTo>
                      <a:pt x="8" y="16"/>
                      <a:pt x="9" y="16"/>
                      <a:pt x="9" y="15"/>
                    </a:cubicBezTo>
                    <a:cubicBezTo>
                      <a:pt x="11" y="14"/>
                      <a:pt x="11" y="12"/>
                      <a:pt x="12" y="11"/>
                    </a:cubicBezTo>
                    <a:cubicBezTo>
                      <a:pt x="12" y="9"/>
                      <a:pt x="13" y="7"/>
                      <a:pt x="12" y="6"/>
                    </a:cubicBezTo>
                    <a:cubicBezTo>
                      <a:pt x="12" y="5"/>
                      <a:pt x="12" y="5"/>
                      <a:pt x="12" y="4"/>
                    </a:cubicBezTo>
                    <a:cubicBezTo>
                      <a:pt x="11" y="4"/>
                      <a:pt x="11" y="3"/>
                      <a:pt x="11" y="2"/>
                    </a:cubicBezTo>
                  </a:path>
                </a:pathLst>
              </a:custGeom>
              <a:solidFill>
                <a:schemeClr val="tx2"/>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13" name="Group 12"/>
              <p:cNvGrpSpPr/>
              <p:nvPr/>
            </p:nvGrpSpPr>
            <p:grpSpPr>
              <a:xfrm>
                <a:off x="4196231" y="4401479"/>
                <a:ext cx="1145063" cy="1132711"/>
                <a:chOff x="1554491" y="4533230"/>
                <a:chExt cx="774055" cy="765705"/>
              </a:xfrm>
              <a:solidFill>
                <a:srgbClr val="FFC000"/>
              </a:solidFill>
            </p:grpSpPr>
            <p:sp>
              <p:nvSpPr>
                <p:cNvPr id="119" name="Freeform 16"/>
                <p:cNvSpPr>
                  <a:spLocks noEditPoints="1"/>
                </p:cNvSpPr>
                <p:nvPr/>
              </p:nvSpPr>
              <p:spPr bwMode="auto">
                <a:xfrm>
                  <a:off x="1554491" y="4533230"/>
                  <a:ext cx="725625" cy="705584"/>
                </a:xfrm>
                <a:custGeom>
                  <a:avLst/>
                  <a:gdLst/>
                  <a:ahLst/>
                  <a:cxnLst>
                    <a:cxn ang="0">
                      <a:pos x="737" y="191"/>
                    </a:cxn>
                    <a:cxn ang="0">
                      <a:pos x="702" y="174"/>
                    </a:cxn>
                    <a:cxn ang="0">
                      <a:pos x="633" y="143"/>
                    </a:cxn>
                    <a:cxn ang="0">
                      <a:pos x="577" y="126"/>
                    </a:cxn>
                    <a:cxn ang="0">
                      <a:pos x="539" y="101"/>
                    </a:cxn>
                    <a:cxn ang="0">
                      <a:pos x="509" y="70"/>
                    </a:cxn>
                    <a:cxn ang="0">
                      <a:pos x="472" y="38"/>
                    </a:cxn>
                    <a:cxn ang="0">
                      <a:pos x="432" y="4"/>
                    </a:cxn>
                    <a:cxn ang="0">
                      <a:pos x="374" y="39"/>
                    </a:cxn>
                    <a:cxn ang="0">
                      <a:pos x="323" y="113"/>
                    </a:cxn>
                    <a:cxn ang="0">
                      <a:pos x="290" y="145"/>
                    </a:cxn>
                    <a:cxn ang="0">
                      <a:pos x="210" y="138"/>
                    </a:cxn>
                    <a:cxn ang="0">
                      <a:pos x="190" y="179"/>
                    </a:cxn>
                    <a:cxn ang="0">
                      <a:pos x="171" y="211"/>
                    </a:cxn>
                    <a:cxn ang="0">
                      <a:pos x="129" y="219"/>
                    </a:cxn>
                    <a:cxn ang="0">
                      <a:pos x="81" y="208"/>
                    </a:cxn>
                    <a:cxn ang="0">
                      <a:pos x="38" y="213"/>
                    </a:cxn>
                    <a:cxn ang="0">
                      <a:pos x="10" y="238"/>
                    </a:cxn>
                    <a:cxn ang="0">
                      <a:pos x="32" y="250"/>
                    </a:cxn>
                    <a:cxn ang="0">
                      <a:pos x="17" y="266"/>
                    </a:cxn>
                    <a:cxn ang="0">
                      <a:pos x="52" y="283"/>
                    </a:cxn>
                    <a:cxn ang="0">
                      <a:pos x="90" y="299"/>
                    </a:cxn>
                    <a:cxn ang="0">
                      <a:pos x="133" y="320"/>
                    </a:cxn>
                    <a:cxn ang="0">
                      <a:pos x="153" y="355"/>
                    </a:cxn>
                    <a:cxn ang="0">
                      <a:pos x="172" y="389"/>
                    </a:cxn>
                    <a:cxn ang="0">
                      <a:pos x="214" y="405"/>
                    </a:cxn>
                    <a:cxn ang="0">
                      <a:pos x="211" y="434"/>
                    </a:cxn>
                    <a:cxn ang="0">
                      <a:pos x="198" y="438"/>
                    </a:cxn>
                    <a:cxn ang="0">
                      <a:pos x="233" y="507"/>
                    </a:cxn>
                    <a:cxn ang="0">
                      <a:pos x="203" y="491"/>
                    </a:cxn>
                    <a:cxn ang="0">
                      <a:pos x="189" y="565"/>
                    </a:cxn>
                    <a:cxn ang="0">
                      <a:pos x="166" y="637"/>
                    </a:cxn>
                    <a:cxn ang="0">
                      <a:pos x="197" y="661"/>
                    </a:cxn>
                    <a:cxn ang="0">
                      <a:pos x="265" y="684"/>
                    </a:cxn>
                    <a:cxn ang="0">
                      <a:pos x="324" y="681"/>
                    </a:cxn>
                    <a:cxn ang="0">
                      <a:pos x="346" y="687"/>
                    </a:cxn>
                    <a:cxn ang="0">
                      <a:pos x="372" y="700"/>
                    </a:cxn>
                    <a:cxn ang="0">
                      <a:pos x="382" y="707"/>
                    </a:cxn>
                    <a:cxn ang="0">
                      <a:pos x="431" y="685"/>
                    </a:cxn>
                    <a:cxn ang="0">
                      <a:pos x="464" y="634"/>
                    </a:cxn>
                    <a:cxn ang="0">
                      <a:pos x="511" y="626"/>
                    </a:cxn>
                    <a:cxn ang="0">
                      <a:pos x="536" y="632"/>
                    </a:cxn>
                    <a:cxn ang="0">
                      <a:pos x="566" y="642"/>
                    </a:cxn>
                    <a:cxn ang="0">
                      <a:pos x="621" y="658"/>
                    </a:cxn>
                    <a:cxn ang="0">
                      <a:pos x="650" y="627"/>
                    </a:cxn>
                    <a:cxn ang="0">
                      <a:pos x="687" y="597"/>
                    </a:cxn>
                    <a:cxn ang="0">
                      <a:pos x="660" y="562"/>
                    </a:cxn>
                    <a:cxn ang="0">
                      <a:pos x="652" y="515"/>
                    </a:cxn>
                    <a:cxn ang="0">
                      <a:pos x="667" y="480"/>
                    </a:cxn>
                    <a:cxn ang="0">
                      <a:pos x="663" y="436"/>
                    </a:cxn>
                    <a:cxn ang="0">
                      <a:pos x="658" y="409"/>
                    </a:cxn>
                    <a:cxn ang="0">
                      <a:pos x="614" y="391"/>
                    </a:cxn>
                    <a:cxn ang="0">
                      <a:pos x="658" y="330"/>
                    </a:cxn>
                    <a:cxn ang="0">
                      <a:pos x="703" y="303"/>
                    </a:cxn>
                    <a:cxn ang="0">
                      <a:pos x="704" y="300"/>
                    </a:cxn>
                    <a:cxn ang="0">
                      <a:pos x="716" y="221"/>
                    </a:cxn>
                  </a:cxnLst>
                  <a:rect l="0" t="0" r="r" b="b"/>
                  <a:pathLst>
                    <a:path w="738" h="718">
                      <a:moveTo>
                        <a:pt x="437" y="718"/>
                      </a:moveTo>
                      <a:cubicBezTo>
                        <a:pt x="439" y="716"/>
                        <a:pt x="441" y="714"/>
                        <a:pt x="442" y="710"/>
                      </a:cubicBezTo>
                      <a:cubicBezTo>
                        <a:pt x="442" y="710"/>
                        <a:pt x="442" y="710"/>
                        <a:pt x="442" y="710"/>
                      </a:cubicBezTo>
                      <a:cubicBezTo>
                        <a:pt x="440" y="711"/>
                        <a:pt x="438" y="715"/>
                        <a:pt x="437" y="718"/>
                      </a:cubicBezTo>
                      <a:moveTo>
                        <a:pt x="350" y="705"/>
                      </a:moveTo>
                      <a:cubicBezTo>
                        <a:pt x="350" y="705"/>
                        <a:pt x="349" y="705"/>
                        <a:pt x="349" y="705"/>
                      </a:cubicBezTo>
                      <a:cubicBezTo>
                        <a:pt x="349" y="705"/>
                        <a:pt x="350" y="705"/>
                        <a:pt x="350" y="705"/>
                      </a:cubicBezTo>
                      <a:moveTo>
                        <a:pt x="737" y="191"/>
                      </a:moveTo>
                      <a:cubicBezTo>
                        <a:pt x="738" y="189"/>
                        <a:pt x="738" y="186"/>
                        <a:pt x="737" y="184"/>
                      </a:cubicBezTo>
                      <a:cubicBezTo>
                        <a:pt x="735" y="181"/>
                        <a:pt x="733" y="182"/>
                        <a:pt x="731" y="181"/>
                      </a:cubicBezTo>
                      <a:cubicBezTo>
                        <a:pt x="730" y="181"/>
                        <a:pt x="729" y="180"/>
                        <a:pt x="728" y="179"/>
                      </a:cubicBezTo>
                      <a:cubicBezTo>
                        <a:pt x="729" y="179"/>
                        <a:pt x="725" y="177"/>
                        <a:pt x="726" y="177"/>
                      </a:cubicBezTo>
                      <a:cubicBezTo>
                        <a:pt x="723" y="176"/>
                        <a:pt x="720" y="176"/>
                        <a:pt x="717" y="176"/>
                      </a:cubicBezTo>
                      <a:cubicBezTo>
                        <a:pt x="714" y="176"/>
                        <a:pt x="708" y="177"/>
                        <a:pt x="705" y="176"/>
                      </a:cubicBezTo>
                      <a:cubicBezTo>
                        <a:pt x="704" y="176"/>
                        <a:pt x="705" y="175"/>
                        <a:pt x="704" y="175"/>
                      </a:cubicBezTo>
                      <a:cubicBezTo>
                        <a:pt x="703" y="174"/>
                        <a:pt x="702" y="174"/>
                        <a:pt x="702" y="174"/>
                      </a:cubicBezTo>
                      <a:cubicBezTo>
                        <a:pt x="699" y="171"/>
                        <a:pt x="699" y="168"/>
                        <a:pt x="697" y="166"/>
                      </a:cubicBezTo>
                      <a:cubicBezTo>
                        <a:pt x="691" y="162"/>
                        <a:pt x="685" y="162"/>
                        <a:pt x="678" y="162"/>
                      </a:cubicBezTo>
                      <a:cubicBezTo>
                        <a:pt x="674" y="162"/>
                        <a:pt x="671" y="162"/>
                        <a:pt x="668" y="163"/>
                      </a:cubicBezTo>
                      <a:cubicBezTo>
                        <a:pt x="664" y="164"/>
                        <a:pt x="662" y="167"/>
                        <a:pt x="658" y="167"/>
                      </a:cubicBezTo>
                      <a:cubicBezTo>
                        <a:pt x="654" y="166"/>
                        <a:pt x="654" y="164"/>
                        <a:pt x="652" y="161"/>
                      </a:cubicBezTo>
                      <a:cubicBezTo>
                        <a:pt x="652" y="159"/>
                        <a:pt x="652" y="159"/>
                        <a:pt x="651" y="157"/>
                      </a:cubicBezTo>
                      <a:cubicBezTo>
                        <a:pt x="651" y="156"/>
                        <a:pt x="649" y="155"/>
                        <a:pt x="648" y="154"/>
                      </a:cubicBezTo>
                      <a:cubicBezTo>
                        <a:pt x="643" y="148"/>
                        <a:pt x="639" y="146"/>
                        <a:pt x="633" y="143"/>
                      </a:cubicBezTo>
                      <a:cubicBezTo>
                        <a:pt x="629" y="141"/>
                        <a:pt x="628" y="139"/>
                        <a:pt x="624" y="142"/>
                      </a:cubicBezTo>
                      <a:cubicBezTo>
                        <a:pt x="618" y="145"/>
                        <a:pt x="617" y="142"/>
                        <a:pt x="612" y="139"/>
                      </a:cubicBezTo>
                      <a:cubicBezTo>
                        <a:pt x="609" y="137"/>
                        <a:pt x="606" y="136"/>
                        <a:pt x="601" y="136"/>
                      </a:cubicBezTo>
                      <a:cubicBezTo>
                        <a:pt x="600" y="136"/>
                        <a:pt x="598" y="136"/>
                        <a:pt x="597" y="137"/>
                      </a:cubicBezTo>
                      <a:cubicBezTo>
                        <a:pt x="595" y="137"/>
                        <a:pt x="594" y="139"/>
                        <a:pt x="593" y="140"/>
                      </a:cubicBezTo>
                      <a:cubicBezTo>
                        <a:pt x="589" y="142"/>
                        <a:pt x="584" y="134"/>
                        <a:pt x="583" y="132"/>
                      </a:cubicBezTo>
                      <a:cubicBezTo>
                        <a:pt x="583" y="131"/>
                        <a:pt x="583" y="129"/>
                        <a:pt x="582" y="128"/>
                      </a:cubicBezTo>
                      <a:cubicBezTo>
                        <a:pt x="581" y="126"/>
                        <a:pt x="579" y="127"/>
                        <a:pt x="577" y="126"/>
                      </a:cubicBezTo>
                      <a:cubicBezTo>
                        <a:pt x="569" y="123"/>
                        <a:pt x="564" y="116"/>
                        <a:pt x="555" y="116"/>
                      </a:cubicBezTo>
                      <a:cubicBezTo>
                        <a:pt x="554" y="111"/>
                        <a:pt x="553" y="107"/>
                        <a:pt x="553" y="102"/>
                      </a:cubicBezTo>
                      <a:cubicBezTo>
                        <a:pt x="553" y="101"/>
                        <a:pt x="552" y="99"/>
                        <a:pt x="553" y="97"/>
                      </a:cubicBezTo>
                      <a:cubicBezTo>
                        <a:pt x="554" y="94"/>
                        <a:pt x="557" y="92"/>
                        <a:pt x="554" y="89"/>
                      </a:cubicBezTo>
                      <a:cubicBezTo>
                        <a:pt x="552" y="88"/>
                        <a:pt x="551" y="87"/>
                        <a:pt x="549" y="87"/>
                      </a:cubicBezTo>
                      <a:cubicBezTo>
                        <a:pt x="547" y="88"/>
                        <a:pt x="545" y="90"/>
                        <a:pt x="544" y="91"/>
                      </a:cubicBezTo>
                      <a:cubicBezTo>
                        <a:pt x="544" y="93"/>
                        <a:pt x="545" y="96"/>
                        <a:pt x="544" y="98"/>
                      </a:cubicBezTo>
                      <a:cubicBezTo>
                        <a:pt x="543" y="99"/>
                        <a:pt x="540" y="100"/>
                        <a:pt x="539" y="101"/>
                      </a:cubicBezTo>
                      <a:cubicBezTo>
                        <a:pt x="536" y="103"/>
                        <a:pt x="532" y="106"/>
                        <a:pt x="529" y="105"/>
                      </a:cubicBezTo>
                      <a:cubicBezTo>
                        <a:pt x="526" y="104"/>
                        <a:pt x="527" y="104"/>
                        <a:pt x="525" y="102"/>
                      </a:cubicBezTo>
                      <a:cubicBezTo>
                        <a:pt x="522" y="100"/>
                        <a:pt x="522" y="101"/>
                        <a:pt x="521" y="97"/>
                      </a:cubicBezTo>
                      <a:cubicBezTo>
                        <a:pt x="520" y="95"/>
                        <a:pt x="520" y="88"/>
                        <a:pt x="518" y="86"/>
                      </a:cubicBezTo>
                      <a:cubicBezTo>
                        <a:pt x="516" y="85"/>
                        <a:pt x="514" y="87"/>
                        <a:pt x="513" y="85"/>
                      </a:cubicBezTo>
                      <a:cubicBezTo>
                        <a:pt x="512" y="85"/>
                        <a:pt x="512" y="80"/>
                        <a:pt x="513" y="80"/>
                      </a:cubicBezTo>
                      <a:cubicBezTo>
                        <a:pt x="514" y="77"/>
                        <a:pt x="517" y="80"/>
                        <a:pt x="517" y="76"/>
                      </a:cubicBezTo>
                      <a:cubicBezTo>
                        <a:pt x="518" y="72"/>
                        <a:pt x="512" y="71"/>
                        <a:pt x="509" y="70"/>
                      </a:cubicBezTo>
                      <a:cubicBezTo>
                        <a:pt x="508" y="69"/>
                        <a:pt x="506" y="68"/>
                        <a:pt x="505" y="67"/>
                      </a:cubicBezTo>
                      <a:cubicBezTo>
                        <a:pt x="502" y="67"/>
                        <a:pt x="500" y="69"/>
                        <a:pt x="498" y="69"/>
                      </a:cubicBezTo>
                      <a:cubicBezTo>
                        <a:pt x="494" y="69"/>
                        <a:pt x="491" y="67"/>
                        <a:pt x="491" y="64"/>
                      </a:cubicBezTo>
                      <a:cubicBezTo>
                        <a:pt x="490" y="62"/>
                        <a:pt x="491" y="60"/>
                        <a:pt x="490" y="59"/>
                      </a:cubicBezTo>
                      <a:cubicBezTo>
                        <a:pt x="488" y="55"/>
                        <a:pt x="483" y="57"/>
                        <a:pt x="480" y="56"/>
                      </a:cubicBezTo>
                      <a:cubicBezTo>
                        <a:pt x="476" y="56"/>
                        <a:pt x="469" y="50"/>
                        <a:pt x="469" y="46"/>
                      </a:cubicBezTo>
                      <a:cubicBezTo>
                        <a:pt x="470" y="44"/>
                        <a:pt x="473" y="43"/>
                        <a:pt x="473" y="41"/>
                      </a:cubicBezTo>
                      <a:cubicBezTo>
                        <a:pt x="473" y="40"/>
                        <a:pt x="472" y="39"/>
                        <a:pt x="472" y="38"/>
                      </a:cubicBezTo>
                      <a:cubicBezTo>
                        <a:pt x="470" y="34"/>
                        <a:pt x="466" y="30"/>
                        <a:pt x="461" y="31"/>
                      </a:cubicBezTo>
                      <a:cubicBezTo>
                        <a:pt x="457" y="31"/>
                        <a:pt x="453" y="35"/>
                        <a:pt x="449" y="35"/>
                      </a:cubicBezTo>
                      <a:cubicBezTo>
                        <a:pt x="444" y="36"/>
                        <a:pt x="442" y="32"/>
                        <a:pt x="438" y="29"/>
                      </a:cubicBezTo>
                      <a:cubicBezTo>
                        <a:pt x="435" y="26"/>
                        <a:pt x="434" y="24"/>
                        <a:pt x="433" y="20"/>
                      </a:cubicBezTo>
                      <a:cubicBezTo>
                        <a:pt x="433" y="17"/>
                        <a:pt x="433" y="13"/>
                        <a:pt x="433" y="10"/>
                      </a:cubicBezTo>
                      <a:cubicBezTo>
                        <a:pt x="434" y="8"/>
                        <a:pt x="434" y="8"/>
                        <a:pt x="434" y="8"/>
                      </a:cubicBezTo>
                      <a:cubicBezTo>
                        <a:pt x="434" y="7"/>
                        <a:pt x="434" y="8"/>
                        <a:pt x="433" y="7"/>
                      </a:cubicBezTo>
                      <a:cubicBezTo>
                        <a:pt x="433" y="7"/>
                        <a:pt x="432" y="4"/>
                        <a:pt x="432" y="4"/>
                      </a:cubicBezTo>
                      <a:cubicBezTo>
                        <a:pt x="431" y="3"/>
                        <a:pt x="429" y="2"/>
                        <a:pt x="427" y="1"/>
                      </a:cubicBezTo>
                      <a:cubicBezTo>
                        <a:pt x="422" y="0"/>
                        <a:pt x="418" y="1"/>
                        <a:pt x="416" y="5"/>
                      </a:cubicBezTo>
                      <a:cubicBezTo>
                        <a:pt x="415" y="6"/>
                        <a:pt x="415" y="7"/>
                        <a:pt x="415" y="8"/>
                      </a:cubicBezTo>
                      <a:cubicBezTo>
                        <a:pt x="414" y="8"/>
                        <a:pt x="412" y="9"/>
                        <a:pt x="411" y="10"/>
                      </a:cubicBezTo>
                      <a:cubicBezTo>
                        <a:pt x="410" y="11"/>
                        <a:pt x="410" y="14"/>
                        <a:pt x="408" y="15"/>
                      </a:cubicBezTo>
                      <a:cubicBezTo>
                        <a:pt x="406" y="18"/>
                        <a:pt x="403" y="20"/>
                        <a:pt x="401" y="23"/>
                      </a:cubicBezTo>
                      <a:cubicBezTo>
                        <a:pt x="396" y="31"/>
                        <a:pt x="387" y="29"/>
                        <a:pt x="380" y="33"/>
                      </a:cubicBezTo>
                      <a:cubicBezTo>
                        <a:pt x="378" y="35"/>
                        <a:pt x="375" y="37"/>
                        <a:pt x="374" y="39"/>
                      </a:cubicBezTo>
                      <a:cubicBezTo>
                        <a:pt x="372" y="41"/>
                        <a:pt x="373" y="43"/>
                        <a:pt x="373" y="45"/>
                      </a:cubicBezTo>
                      <a:cubicBezTo>
                        <a:pt x="372" y="51"/>
                        <a:pt x="370" y="55"/>
                        <a:pt x="368" y="61"/>
                      </a:cubicBezTo>
                      <a:cubicBezTo>
                        <a:pt x="367" y="65"/>
                        <a:pt x="369" y="70"/>
                        <a:pt x="368" y="74"/>
                      </a:cubicBezTo>
                      <a:cubicBezTo>
                        <a:pt x="367" y="79"/>
                        <a:pt x="365" y="86"/>
                        <a:pt x="361" y="90"/>
                      </a:cubicBezTo>
                      <a:cubicBezTo>
                        <a:pt x="358" y="94"/>
                        <a:pt x="352" y="95"/>
                        <a:pt x="348" y="97"/>
                      </a:cubicBezTo>
                      <a:cubicBezTo>
                        <a:pt x="345" y="99"/>
                        <a:pt x="341" y="102"/>
                        <a:pt x="338" y="105"/>
                      </a:cubicBezTo>
                      <a:cubicBezTo>
                        <a:pt x="335" y="106"/>
                        <a:pt x="334" y="107"/>
                        <a:pt x="331" y="108"/>
                      </a:cubicBezTo>
                      <a:cubicBezTo>
                        <a:pt x="328" y="109"/>
                        <a:pt x="326" y="112"/>
                        <a:pt x="323" y="113"/>
                      </a:cubicBezTo>
                      <a:cubicBezTo>
                        <a:pt x="321" y="115"/>
                        <a:pt x="317" y="114"/>
                        <a:pt x="314" y="115"/>
                      </a:cubicBezTo>
                      <a:cubicBezTo>
                        <a:pt x="311" y="116"/>
                        <a:pt x="310" y="118"/>
                        <a:pt x="307" y="119"/>
                      </a:cubicBezTo>
                      <a:cubicBezTo>
                        <a:pt x="304" y="122"/>
                        <a:pt x="298" y="120"/>
                        <a:pt x="295" y="122"/>
                      </a:cubicBezTo>
                      <a:cubicBezTo>
                        <a:pt x="293" y="123"/>
                        <a:pt x="293" y="125"/>
                        <a:pt x="292" y="126"/>
                      </a:cubicBezTo>
                      <a:cubicBezTo>
                        <a:pt x="290" y="128"/>
                        <a:pt x="287" y="128"/>
                        <a:pt x="284" y="128"/>
                      </a:cubicBezTo>
                      <a:cubicBezTo>
                        <a:pt x="282" y="128"/>
                        <a:pt x="280" y="127"/>
                        <a:pt x="279" y="129"/>
                      </a:cubicBezTo>
                      <a:cubicBezTo>
                        <a:pt x="278" y="131"/>
                        <a:pt x="280" y="134"/>
                        <a:pt x="280" y="136"/>
                      </a:cubicBezTo>
                      <a:cubicBezTo>
                        <a:pt x="282" y="141"/>
                        <a:pt x="285" y="144"/>
                        <a:pt x="290" y="145"/>
                      </a:cubicBezTo>
                      <a:cubicBezTo>
                        <a:pt x="292" y="151"/>
                        <a:pt x="286" y="152"/>
                        <a:pt x="282" y="154"/>
                      </a:cubicBezTo>
                      <a:cubicBezTo>
                        <a:pt x="278" y="156"/>
                        <a:pt x="275" y="158"/>
                        <a:pt x="271" y="157"/>
                      </a:cubicBezTo>
                      <a:cubicBezTo>
                        <a:pt x="269" y="156"/>
                        <a:pt x="268" y="155"/>
                        <a:pt x="266" y="155"/>
                      </a:cubicBezTo>
                      <a:cubicBezTo>
                        <a:pt x="263" y="155"/>
                        <a:pt x="262" y="156"/>
                        <a:pt x="259" y="157"/>
                      </a:cubicBezTo>
                      <a:cubicBezTo>
                        <a:pt x="255" y="159"/>
                        <a:pt x="249" y="159"/>
                        <a:pt x="245" y="157"/>
                      </a:cubicBezTo>
                      <a:cubicBezTo>
                        <a:pt x="237" y="152"/>
                        <a:pt x="224" y="155"/>
                        <a:pt x="219" y="148"/>
                      </a:cubicBezTo>
                      <a:cubicBezTo>
                        <a:pt x="218" y="147"/>
                        <a:pt x="217" y="145"/>
                        <a:pt x="216" y="143"/>
                      </a:cubicBezTo>
                      <a:cubicBezTo>
                        <a:pt x="214" y="142"/>
                        <a:pt x="211" y="141"/>
                        <a:pt x="210" y="138"/>
                      </a:cubicBezTo>
                      <a:cubicBezTo>
                        <a:pt x="210" y="136"/>
                        <a:pt x="210" y="133"/>
                        <a:pt x="210" y="131"/>
                      </a:cubicBezTo>
                      <a:cubicBezTo>
                        <a:pt x="210" y="129"/>
                        <a:pt x="209" y="127"/>
                        <a:pt x="209" y="124"/>
                      </a:cubicBezTo>
                      <a:cubicBezTo>
                        <a:pt x="205" y="122"/>
                        <a:pt x="192" y="122"/>
                        <a:pt x="188" y="126"/>
                      </a:cubicBezTo>
                      <a:cubicBezTo>
                        <a:pt x="185" y="128"/>
                        <a:pt x="182" y="130"/>
                        <a:pt x="179" y="132"/>
                      </a:cubicBezTo>
                      <a:cubicBezTo>
                        <a:pt x="177" y="136"/>
                        <a:pt x="177" y="142"/>
                        <a:pt x="179" y="146"/>
                      </a:cubicBezTo>
                      <a:cubicBezTo>
                        <a:pt x="181" y="150"/>
                        <a:pt x="180" y="154"/>
                        <a:pt x="182" y="158"/>
                      </a:cubicBezTo>
                      <a:cubicBezTo>
                        <a:pt x="183" y="160"/>
                        <a:pt x="184" y="161"/>
                        <a:pt x="185" y="163"/>
                      </a:cubicBezTo>
                      <a:cubicBezTo>
                        <a:pt x="188" y="168"/>
                        <a:pt x="190" y="174"/>
                        <a:pt x="190" y="179"/>
                      </a:cubicBezTo>
                      <a:cubicBezTo>
                        <a:pt x="191" y="186"/>
                        <a:pt x="192" y="194"/>
                        <a:pt x="193" y="202"/>
                      </a:cubicBezTo>
                      <a:cubicBezTo>
                        <a:pt x="193" y="205"/>
                        <a:pt x="193" y="207"/>
                        <a:pt x="192" y="208"/>
                      </a:cubicBezTo>
                      <a:cubicBezTo>
                        <a:pt x="192" y="207"/>
                        <a:pt x="188" y="210"/>
                        <a:pt x="189" y="210"/>
                      </a:cubicBezTo>
                      <a:cubicBezTo>
                        <a:pt x="188" y="210"/>
                        <a:pt x="187" y="211"/>
                        <a:pt x="186" y="211"/>
                      </a:cubicBezTo>
                      <a:cubicBezTo>
                        <a:pt x="184" y="211"/>
                        <a:pt x="183" y="211"/>
                        <a:pt x="182" y="211"/>
                      </a:cubicBezTo>
                      <a:cubicBezTo>
                        <a:pt x="182" y="211"/>
                        <a:pt x="179" y="213"/>
                        <a:pt x="180" y="213"/>
                      </a:cubicBezTo>
                      <a:cubicBezTo>
                        <a:pt x="177" y="213"/>
                        <a:pt x="179" y="212"/>
                        <a:pt x="176" y="211"/>
                      </a:cubicBezTo>
                      <a:cubicBezTo>
                        <a:pt x="175" y="211"/>
                        <a:pt x="171" y="211"/>
                        <a:pt x="171" y="211"/>
                      </a:cubicBezTo>
                      <a:cubicBezTo>
                        <a:pt x="169" y="211"/>
                        <a:pt x="169" y="213"/>
                        <a:pt x="168" y="213"/>
                      </a:cubicBezTo>
                      <a:cubicBezTo>
                        <a:pt x="167" y="214"/>
                        <a:pt x="166" y="213"/>
                        <a:pt x="165" y="214"/>
                      </a:cubicBezTo>
                      <a:cubicBezTo>
                        <a:pt x="164" y="214"/>
                        <a:pt x="164" y="215"/>
                        <a:pt x="164" y="215"/>
                      </a:cubicBezTo>
                      <a:cubicBezTo>
                        <a:pt x="162" y="216"/>
                        <a:pt x="161" y="216"/>
                        <a:pt x="160" y="216"/>
                      </a:cubicBezTo>
                      <a:cubicBezTo>
                        <a:pt x="158" y="216"/>
                        <a:pt x="155" y="216"/>
                        <a:pt x="153" y="216"/>
                      </a:cubicBezTo>
                      <a:cubicBezTo>
                        <a:pt x="149" y="215"/>
                        <a:pt x="144" y="210"/>
                        <a:pt x="141" y="214"/>
                      </a:cubicBezTo>
                      <a:cubicBezTo>
                        <a:pt x="138" y="217"/>
                        <a:pt x="140" y="218"/>
                        <a:pt x="137" y="219"/>
                      </a:cubicBezTo>
                      <a:cubicBezTo>
                        <a:pt x="135" y="220"/>
                        <a:pt x="131" y="219"/>
                        <a:pt x="129" y="219"/>
                      </a:cubicBezTo>
                      <a:cubicBezTo>
                        <a:pt x="122" y="219"/>
                        <a:pt x="120" y="217"/>
                        <a:pt x="118" y="210"/>
                      </a:cubicBezTo>
                      <a:cubicBezTo>
                        <a:pt x="117" y="205"/>
                        <a:pt x="115" y="203"/>
                        <a:pt x="110" y="201"/>
                      </a:cubicBezTo>
                      <a:cubicBezTo>
                        <a:pt x="107" y="199"/>
                        <a:pt x="101" y="201"/>
                        <a:pt x="100" y="198"/>
                      </a:cubicBezTo>
                      <a:cubicBezTo>
                        <a:pt x="98" y="200"/>
                        <a:pt x="98" y="202"/>
                        <a:pt x="95" y="203"/>
                      </a:cubicBezTo>
                      <a:cubicBezTo>
                        <a:pt x="94" y="203"/>
                        <a:pt x="92" y="202"/>
                        <a:pt x="91" y="203"/>
                      </a:cubicBezTo>
                      <a:cubicBezTo>
                        <a:pt x="89" y="203"/>
                        <a:pt x="88" y="205"/>
                        <a:pt x="86" y="206"/>
                      </a:cubicBezTo>
                      <a:cubicBezTo>
                        <a:pt x="85" y="206"/>
                        <a:pt x="84" y="206"/>
                        <a:pt x="83" y="206"/>
                      </a:cubicBezTo>
                      <a:cubicBezTo>
                        <a:pt x="82" y="206"/>
                        <a:pt x="82" y="207"/>
                        <a:pt x="81" y="208"/>
                      </a:cubicBezTo>
                      <a:cubicBezTo>
                        <a:pt x="80" y="209"/>
                        <a:pt x="80" y="210"/>
                        <a:pt x="78" y="210"/>
                      </a:cubicBezTo>
                      <a:cubicBezTo>
                        <a:pt x="76" y="212"/>
                        <a:pt x="74" y="211"/>
                        <a:pt x="71" y="210"/>
                      </a:cubicBezTo>
                      <a:cubicBezTo>
                        <a:pt x="69" y="210"/>
                        <a:pt x="64" y="209"/>
                        <a:pt x="62" y="210"/>
                      </a:cubicBezTo>
                      <a:cubicBezTo>
                        <a:pt x="59" y="211"/>
                        <a:pt x="60" y="215"/>
                        <a:pt x="56" y="213"/>
                      </a:cubicBezTo>
                      <a:cubicBezTo>
                        <a:pt x="53" y="212"/>
                        <a:pt x="54" y="209"/>
                        <a:pt x="50" y="208"/>
                      </a:cubicBezTo>
                      <a:cubicBezTo>
                        <a:pt x="46" y="208"/>
                        <a:pt x="44" y="209"/>
                        <a:pt x="41" y="211"/>
                      </a:cubicBezTo>
                      <a:cubicBezTo>
                        <a:pt x="41" y="211"/>
                        <a:pt x="40" y="211"/>
                        <a:pt x="39" y="211"/>
                      </a:cubicBezTo>
                      <a:cubicBezTo>
                        <a:pt x="39" y="211"/>
                        <a:pt x="38" y="212"/>
                        <a:pt x="38" y="213"/>
                      </a:cubicBezTo>
                      <a:cubicBezTo>
                        <a:pt x="36" y="213"/>
                        <a:pt x="35" y="213"/>
                        <a:pt x="33" y="213"/>
                      </a:cubicBezTo>
                      <a:cubicBezTo>
                        <a:pt x="31" y="213"/>
                        <a:pt x="27" y="213"/>
                        <a:pt x="26" y="214"/>
                      </a:cubicBezTo>
                      <a:cubicBezTo>
                        <a:pt x="23" y="215"/>
                        <a:pt x="21" y="218"/>
                        <a:pt x="20" y="220"/>
                      </a:cubicBezTo>
                      <a:cubicBezTo>
                        <a:pt x="20" y="221"/>
                        <a:pt x="19" y="221"/>
                        <a:pt x="18" y="222"/>
                      </a:cubicBezTo>
                      <a:cubicBezTo>
                        <a:pt x="18" y="222"/>
                        <a:pt x="17" y="222"/>
                        <a:pt x="17" y="222"/>
                      </a:cubicBezTo>
                      <a:cubicBezTo>
                        <a:pt x="16" y="223"/>
                        <a:pt x="14" y="224"/>
                        <a:pt x="13" y="224"/>
                      </a:cubicBezTo>
                      <a:cubicBezTo>
                        <a:pt x="11" y="225"/>
                        <a:pt x="9" y="232"/>
                        <a:pt x="8" y="234"/>
                      </a:cubicBezTo>
                      <a:cubicBezTo>
                        <a:pt x="8" y="237"/>
                        <a:pt x="8" y="237"/>
                        <a:pt x="10" y="238"/>
                      </a:cubicBezTo>
                      <a:cubicBezTo>
                        <a:pt x="10" y="238"/>
                        <a:pt x="11" y="237"/>
                        <a:pt x="12" y="237"/>
                      </a:cubicBezTo>
                      <a:cubicBezTo>
                        <a:pt x="14" y="238"/>
                        <a:pt x="14" y="240"/>
                        <a:pt x="16" y="240"/>
                      </a:cubicBezTo>
                      <a:cubicBezTo>
                        <a:pt x="17" y="240"/>
                        <a:pt x="18" y="240"/>
                        <a:pt x="19" y="240"/>
                      </a:cubicBezTo>
                      <a:cubicBezTo>
                        <a:pt x="21" y="241"/>
                        <a:pt x="23" y="241"/>
                        <a:pt x="24" y="242"/>
                      </a:cubicBezTo>
                      <a:cubicBezTo>
                        <a:pt x="28" y="243"/>
                        <a:pt x="27" y="241"/>
                        <a:pt x="31" y="240"/>
                      </a:cubicBezTo>
                      <a:cubicBezTo>
                        <a:pt x="34" y="239"/>
                        <a:pt x="38" y="242"/>
                        <a:pt x="36" y="246"/>
                      </a:cubicBezTo>
                      <a:cubicBezTo>
                        <a:pt x="32" y="247"/>
                        <a:pt x="28" y="244"/>
                        <a:pt x="23" y="245"/>
                      </a:cubicBezTo>
                      <a:cubicBezTo>
                        <a:pt x="21" y="249"/>
                        <a:pt x="30" y="249"/>
                        <a:pt x="32" y="250"/>
                      </a:cubicBezTo>
                      <a:cubicBezTo>
                        <a:pt x="34" y="251"/>
                        <a:pt x="35" y="252"/>
                        <a:pt x="35" y="254"/>
                      </a:cubicBezTo>
                      <a:cubicBezTo>
                        <a:pt x="34" y="256"/>
                        <a:pt x="33" y="255"/>
                        <a:pt x="31" y="255"/>
                      </a:cubicBezTo>
                      <a:cubicBezTo>
                        <a:pt x="28" y="256"/>
                        <a:pt x="26" y="255"/>
                        <a:pt x="23" y="255"/>
                      </a:cubicBezTo>
                      <a:cubicBezTo>
                        <a:pt x="19" y="256"/>
                        <a:pt x="16" y="254"/>
                        <a:pt x="11" y="254"/>
                      </a:cubicBezTo>
                      <a:cubicBezTo>
                        <a:pt x="9" y="254"/>
                        <a:pt x="4" y="253"/>
                        <a:pt x="2" y="254"/>
                      </a:cubicBezTo>
                      <a:cubicBezTo>
                        <a:pt x="1" y="254"/>
                        <a:pt x="0" y="254"/>
                        <a:pt x="0" y="257"/>
                      </a:cubicBezTo>
                      <a:cubicBezTo>
                        <a:pt x="1" y="260"/>
                        <a:pt x="7" y="260"/>
                        <a:pt x="10" y="262"/>
                      </a:cubicBezTo>
                      <a:cubicBezTo>
                        <a:pt x="12" y="264"/>
                        <a:pt x="14" y="266"/>
                        <a:pt x="17" y="266"/>
                      </a:cubicBezTo>
                      <a:cubicBezTo>
                        <a:pt x="22" y="268"/>
                        <a:pt x="27" y="271"/>
                        <a:pt x="33" y="272"/>
                      </a:cubicBezTo>
                      <a:cubicBezTo>
                        <a:pt x="33" y="273"/>
                        <a:pt x="33" y="276"/>
                        <a:pt x="33" y="277"/>
                      </a:cubicBezTo>
                      <a:cubicBezTo>
                        <a:pt x="32" y="279"/>
                        <a:pt x="31" y="279"/>
                        <a:pt x="30" y="281"/>
                      </a:cubicBezTo>
                      <a:cubicBezTo>
                        <a:pt x="28" y="286"/>
                        <a:pt x="33" y="287"/>
                        <a:pt x="36" y="288"/>
                      </a:cubicBezTo>
                      <a:cubicBezTo>
                        <a:pt x="37" y="288"/>
                        <a:pt x="39" y="288"/>
                        <a:pt x="40" y="288"/>
                      </a:cubicBezTo>
                      <a:cubicBezTo>
                        <a:pt x="43" y="287"/>
                        <a:pt x="41" y="285"/>
                        <a:pt x="43" y="283"/>
                      </a:cubicBezTo>
                      <a:cubicBezTo>
                        <a:pt x="45" y="281"/>
                        <a:pt x="47" y="283"/>
                        <a:pt x="49" y="285"/>
                      </a:cubicBezTo>
                      <a:cubicBezTo>
                        <a:pt x="49" y="284"/>
                        <a:pt x="51" y="283"/>
                        <a:pt x="52" y="283"/>
                      </a:cubicBezTo>
                      <a:cubicBezTo>
                        <a:pt x="52" y="280"/>
                        <a:pt x="57" y="279"/>
                        <a:pt x="58" y="281"/>
                      </a:cubicBezTo>
                      <a:cubicBezTo>
                        <a:pt x="60" y="282"/>
                        <a:pt x="58" y="284"/>
                        <a:pt x="60" y="286"/>
                      </a:cubicBezTo>
                      <a:cubicBezTo>
                        <a:pt x="62" y="286"/>
                        <a:pt x="63" y="286"/>
                        <a:pt x="65" y="286"/>
                      </a:cubicBezTo>
                      <a:cubicBezTo>
                        <a:pt x="67" y="287"/>
                        <a:pt x="68" y="288"/>
                        <a:pt x="71" y="289"/>
                      </a:cubicBezTo>
                      <a:cubicBezTo>
                        <a:pt x="73" y="289"/>
                        <a:pt x="75" y="289"/>
                        <a:pt x="77" y="289"/>
                      </a:cubicBezTo>
                      <a:cubicBezTo>
                        <a:pt x="83" y="288"/>
                        <a:pt x="81" y="290"/>
                        <a:pt x="84" y="294"/>
                      </a:cubicBezTo>
                      <a:cubicBezTo>
                        <a:pt x="85" y="297"/>
                        <a:pt x="84" y="295"/>
                        <a:pt x="87" y="296"/>
                      </a:cubicBezTo>
                      <a:cubicBezTo>
                        <a:pt x="89" y="297"/>
                        <a:pt x="88" y="297"/>
                        <a:pt x="90" y="299"/>
                      </a:cubicBezTo>
                      <a:cubicBezTo>
                        <a:pt x="93" y="301"/>
                        <a:pt x="93" y="301"/>
                        <a:pt x="96" y="302"/>
                      </a:cubicBezTo>
                      <a:cubicBezTo>
                        <a:pt x="100" y="302"/>
                        <a:pt x="98" y="302"/>
                        <a:pt x="101" y="305"/>
                      </a:cubicBezTo>
                      <a:cubicBezTo>
                        <a:pt x="104" y="308"/>
                        <a:pt x="108" y="306"/>
                        <a:pt x="112" y="305"/>
                      </a:cubicBezTo>
                      <a:cubicBezTo>
                        <a:pt x="114" y="303"/>
                        <a:pt x="118" y="303"/>
                        <a:pt x="120" y="304"/>
                      </a:cubicBezTo>
                      <a:cubicBezTo>
                        <a:pt x="123" y="309"/>
                        <a:pt x="113" y="305"/>
                        <a:pt x="114" y="310"/>
                      </a:cubicBezTo>
                      <a:cubicBezTo>
                        <a:pt x="114" y="313"/>
                        <a:pt x="126" y="312"/>
                        <a:pt x="129" y="312"/>
                      </a:cubicBezTo>
                      <a:cubicBezTo>
                        <a:pt x="132" y="312"/>
                        <a:pt x="136" y="311"/>
                        <a:pt x="136" y="315"/>
                      </a:cubicBezTo>
                      <a:cubicBezTo>
                        <a:pt x="136" y="317"/>
                        <a:pt x="134" y="319"/>
                        <a:pt x="133" y="320"/>
                      </a:cubicBezTo>
                      <a:cubicBezTo>
                        <a:pt x="132" y="321"/>
                        <a:pt x="131" y="325"/>
                        <a:pt x="132" y="326"/>
                      </a:cubicBezTo>
                      <a:cubicBezTo>
                        <a:pt x="132" y="331"/>
                        <a:pt x="139" y="327"/>
                        <a:pt x="142" y="328"/>
                      </a:cubicBezTo>
                      <a:cubicBezTo>
                        <a:pt x="145" y="329"/>
                        <a:pt x="147" y="333"/>
                        <a:pt x="148" y="335"/>
                      </a:cubicBezTo>
                      <a:cubicBezTo>
                        <a:pt x="148" y="337"/>
                        <a:pt x="147" y="340"/>
                        <a:pt x="147" y="341"/>
                      </a:cubicBezTo>
                      <a:cubicBezTo>
                        <a:pt x="148" y="343"/>
                        <a:pt x="151" y="343"/>
                        <a:pt x="153" y="344"/>
                      </a:cubicBezTo>
                      <a:cubicBezTo>
                        <a:pt x="155" y="346"/>
                        <a:pt x="155" y="346"/>
                        <a:pt x="156" y="349"/>
                      </a:cubicBezTo>
                      <a:cubicBezTo>
                        <a:pt x="157" y="350"/>
                        <a:pt x="158" y="354"/>
                        <a:pt x="157" y="355"/>
                      </a:cubicBezTo>
                      <a:cubicBezTo>
                        <a:pt x="156" y="355"/>
                        <a:pt x="154" y="356"/>
                        <a:pt x="153" y="355"/>
                      </a:cubicBezTo>
                      <a:cubicBezTo>
                        <a:pt x="152" y="355"/>
                        <a:pt x="150" y="351"/>
                        <a:pt x="149" y="350"/>
                      </a:cubicBezTo>
                      <a:cubicBezTo>
                        <a:pt x="148" y="349"/>
                        <a:pt x="148" y="347"/>
                        <a:pt x="145" y="347"/>
                      </a:cubicBezTo>
                      <a:cubicBezTo>
                        <a:pt x="142" y="347"/>
                        <a:pt x="141" y="351"/>
                        <a:pt x="142" y="353"/>
                      </a:cubicBezTo>
                      <a:cubicBezTo>
                        <a:pt x="143" y="355"/>
                        <a:pt x="146" y="356"/>
                        <a:pt x="147" y="358"/>
                      </a:cubicBezTo>
                      <a:cubicBezTo>
                        <a:pt x="149" y="360"/>
                        <a:pt x="150" y="362"/>
                        <a:pt x="152" y="364"/>
                      </a:cubicBezTo>
                      <a:cubicBezTo>
                        <a:pt x="156" y="368"/>
                        <a:pt x="161" y="373"/>
                        <a:pt x="161" y="379"/>
                      </a:cubicBezTo>
                      <a:cubicBezTo>
                        <a:pt x="165" y="379"/>
                        <a:pt x="165" y="385"/>
                        <a:pt x="167" y="387"/>
                      </a:cubicBezTo>
                      <a:cubicBezTo>
                        <a:pt x="169" y="388"/>
                        <a:pt x="171" y="388"/>
                        <a:pt x="172" y="389"/>
                      </a:cubicBezTo>
                      <a:cubicBezTo>
                        <a:pt x="174" y="390"/>
                        <a:pt x="174" y="393"/>
                        <a:pt x="175" y="395"/>
                      </a:cubicBezTo>
                      <a:cubicBezTo>
                        <a:pt x="176" y="396"/>
                        <a:pt x="179" y="400"/>
                        <a:pt x="180" y="400"/>
                      </a:cubicBezTo>
                      <a:cubicBezTo>
                        <a:pt x="182" y="401"/>
                        <a:pt x="184" y="401"/>
                        <a:pt x="187" y="401"/>
                      </a:cubicBezTo>
                      <a:cubicBezTo>
                        <a:pt x="191" y="401"/>
                        <a:pt x="192" y="403"/>
                        <a:pt x="196" y="403"/>
                      </a:cubicBezTo>
                      <a:cubicBezTo>
                        <a:pt x="199" y="403"/>
                        <a:pt x="199" y="403"/>
                        <a:pt x="201" y="404"/>
                      </a:cubicBezTo>
                      <a:cubicBezTo>
                        <a:pt x="202" y="405"/>
                        <a:pt x="203" y="407"/>
                        <a:pt x="205" y="408"/>
                      </a:cubicBezTo>
                      <a:cubicBezTo>
                        <a:pt x="207" y="408"/>
                        <a:pt x="207" y="407"/>
                        <a:pt x="208" y="406"/>
                      </a:cubicBezTo>
                      <a:cubicBezTo>
                        <a:pt x="210" y="406"/>
                        <a:pt x="212" y="405"/>
                        <a:pt x="214" y="405"/>
                      </a:cubicBezTo>
                      <a:cubicBezTo>
                        <a:pt x="218" y="405"/>
                        <a:pt x="222" y="405"/>
                        <a:pt x="226" y="405"/>
                      </a:cubicBezTo>
                      <a:cubicBezTo>
                        <a:pt x="228" y="405"/>
                        <a:pt x="231" y="404"/>
                        <a:pt x="231" y="406"/>
                      </a:cubicBezTo>
                      <a:cubicBezTo>
                        <a:pt x="232" y="409"/>
                        <a:pt x="226" y="409"/>
                        <a:pt x="224" y="409"/>
                      </a:cubicBezTo>
                      <a:cubicBezTo>
                        <a:pt x="221" y="409"/>
                        <a:pt x="218" y="409"/>
                        <a:pt x="215" y="409"/>
                      </a:cubicBezTo>
                      <a:cubicBezTo>
                        <a:pt x="211" y="409"/>
                        <a:pt x="208" y="407"/>
                        <a:pt x="208" y="412"/>
                      </a:cubicBezTo>
                      <a:cubicBezTo>
                        <a:pt x="208" y="414"/>
                        <a:pt x="208" y="417"/>
                        <a:pt x="209" y="419"/>
                      </a:cubicBezTo>
                      <a:cubicBezTo>
                        <a:pt x="210" y="420"/>
                        <a:pt x="211" y="421"/>
                        <a:pt x="212" y="422"/>
                      </a:cubicBezTo>
                      <a:cubicBezTo>
                        <a:pt x="214" y="426"/>
                        <a:pt x="212" y="431"/>
                        <a:pt x="211" y="434"/>
                      </a:cubicBezTo>
                      <a:cubicBezTo>
                        <a:pt x="211" y="436"/>
                        <a:pt x="211" y="443"/>
                        <a:pt x="208" y="443"/>
                      </a:cubicBezTo>
                      <a:cubicBezTo>
                        <a:pt x="208" y="442"/>
                        <a:pt x="204" y="438"/>
                        <a:pt x="204" y="438"/>
                      </a:cubicBezTo>
                      <a:cubicBezTo>
                        <a:pt x="203" y="437"/>
                        <a:pt x="202" y="436"/>
                        <a:pt x="202" y="434"/>
                      </a:cubicBezTo>
                      <a:cubicBezTo>
                        <a:pt x="199" y="430"/>
                        <a:pt x="198" y="432"/>
                        <a:pt x="194" y="430"/>
                      </a:cubicBezTo>
                      <a:cubicBezTo>
                        <a:pt x="189" y="428"/>
                        <a:pt x="193" y="424"/>
                        <a:pt x="189" y="422"/>
                      </a:cubicBezTo>
                      <a:cubicBezTo>
                        <a:pt x="186" y="424"/>
                        <a:pt x="190" y="429"/>
                        <a:pt x="192" y="431"/>
                      </a:cubicBezTo>
                      <a:cubicBezTo>
                        <a:pt x="193" y="433"/>
                        <a:pt x="193" y="434"/>
                        <a:pt x="194" y="435"/>
                      </a:cubicBezTo>
                      <a:cubicBezTo>
                        <a:pt x="196" y="437"/>
                        <a:pt x="196" y="437"/>
                        <a:pt x="198" y="438"/>
                      </a:cubicBezTo>
                      <a:cubicBezTo>
                        <a:pt x="202" y="441"/>
                        <a:pt x="201" y="446"/>
                        <a:pt x="203" y="450"/>
                      </a:cubicBezTo>
                      <a:cubicBezTo>
                        <a:pt x="205" y="454"/>
                        <a:pt x="206" y="458"/>
                        <a:pt x="210" y="460"/>
                      </a:cubicBezTo>
                      <a:cubicBezTo>
                        <a:pt x="212" y="461"/>
                        <a:pt x="214" y="463"/>
                        <a:pt x="216" y="464"/>
                      </a:cubicBezTo>
                      <a:cubicBezTo>
                        <a:pt x="217" y="465"/>
                        <a:pt x="220" y="467"/>
                        <a:pt x="221" y="468"/>
                      </a:cubicBezTo>
                      <a:cubicBezTo>
                        <a:pt x="223" y="470"/>
                        <a:pt x="222" y="473"/>
                        <a:pt x="223" y="475"/>
                      </a:cubicBezTo>
                      <a:cubicBezTo>
                        <a:pt x="225" y="480"/>
                        <a:pt x="227" y="485"/>
                        <a:pt x="229" y="490"/>
                      </a:cubicBezTo>
                      <a:cubicBezTo>
                        <a:pt x="231" y="494"/>
                        <a:pt x="230" y="499"/>
                        <a:pt x="231" y="503"/>
                      </a:cubicBezTo>
                      <a:cubicBezTo>
                        <a:pt x="232" y="505"/>
                        <a:pt x="233" y="506"/>
                        <a:pt x="233" y="507"/>
                      </a:cubicBezTo>
                      <a:cubicBezTo>
                        <a:pt x="234" y="509"/>
                        <a:pt x="234" y="511"/>
                        <a:pt x="234" y="514"/>
                      </a:cubicBezTo>
                      <a:cubicBezTo>
                        <a:pt x="234" y="510"/>
                        <a:pt x="232" y="505"/>
                        <a:pt x="229" y="502"/>
                      </a:cubicBezTo>
                      <a:cubicBezTo>
                        <a:pt x="227" y="498"/>
                        <a:pt x="225" y="494"/>
                        <a:pt x="223" y="491"/>
                      </a:cubicBezTo>
                      <a:cubicBezTo>
                        <a:pt x="221" y="487"/>
                        <a:pt x="221" y="482"/>
                        <a:pt x="219" y="479"/>
                      </a:cubicBezTo>
                      <a:cubicBezTo>
                        <a:pt x="216" y="476"/>
                        <a:pt x="213" y="472"/>
                        <a:pt x="210" y="470"/>
                      </a:cubicBezTo>
                      <a:cubicBezTo>
                        <a:pt x="210" y="470"/>
                        <a:pt x="206" y="467"/>
                        <a:pt x="206" y="467"/>
                      </a:cubicBezTo>
                      <a:cubicBezTo>
                        <a:pt x="204" y="467"/>
                        <a:pt x="203" y="472"/>
                        <a:pt x="203" y="474"/>
                      </a:cubicBezTo>
                      <a:cubicBezTo>
                        <a:pt x="202" y="479"/>
                        <a:pt x="203" y="485"/>
                        <a:pt x="203" y="491"/>
                      </a:cubicBezTo>
                      <a:cubicBezTo>
                        <a:pt x="203" y="494"/>
                        <a:pt x="203" y="497"/>
                        <a:pt x="203" y="500"/>
                      </a:cubicBezTo>
                      <a:cubicBezTo>
                        <a:pt x="202" y="502"/>
                        <a:pt x="201" y="503"/>
                        <a:pt x="200" y="505"/>
                      </a:cubicBezTo>
                      <a:cubicBezTo>
                        <a:pt x="199" y="508"/>
                        <a:pt x="200" y="512"/>
                        <a:pt x="199" y="516"/>
                      </a:cubicBezTo>
                      <a:cubicBezTo>
                        <a:pt x="198" y="519"/>
                        <a:pt x="197" y="521"/>
                        <a:pt x="196" y="524"/>
                      </a:cubicBezTo>
                      <a:cubicBezTo>
                        <a:pt x="196" y="528"/>
                        <a:pt x="195" y="532"/>
                        <a:pt x="194" y="535"/>
                      </a:cubicBezTo>
                      <a:cubicBezTo>
                        <a:pt x="194" y="538"/>
                        <a:pt x="194" y="541"/>
                        <a:pt x="194" y="543"/>
                      </a:cubicBezTo>
                      <a:cubicBezTo>
                        <a:pt x="193" y="546"/>
                        <a:pt x="192" y="548"/>
                        <a:pt x="191" y="551"/>
                      </a:cubicBezTo>
                      <a:cubicBezTo>
                        <a:pt x="191" y="556"/>
                        <a:pt x="190" y="560"/>
                        <a:pt x="189" y="565"/>
                      </a:cubicBezTo>
                      <a:cubicBezTo>
                        <a:pt x="189" y="567"/>
                        <a:pt x="188" y="570"/>
                        <a:pt x="188" y="573"/>
                      </a:cubicBezTo>
                      <a:cubicBezTo>
                        <a:pt x="187" y="577"/>
                        <a:pt x="186" y="576"/>
                        <a:pt x="184" y="579"/>
                      </a:cubicBezTo>
                      <a:cubicBezTo>
                        <a:pt x="181" y="583"/>
                        <a:pt x="182" y="589"/>
                        <a:pt x="182" y="594"/>
                      </a:cubicBezTo>
                      <a:cubicBezTo>
                        <a:pt x="182" y="600"/>
                        <a:pt x="182" y="606"/>
                        <a:pt x="181" y="610"/>
                      </a:cubicBezTo>
                      <a:cubicBezTo>
                        <a:pt x="179" y="617"/>
                        <a:pt x="176" y="619"/>
                        <a:pt x="170" y="623"/>
                      </a:cubicBezTo>
                      <a:cubicBezTo>
                        <a:pt x="168" y="624"/>
                        <a:pt x="166" y="626"/>
                        <a:pt x="165" y="627"/>
                      </a:cubicBezTo>
                      <a:cubicBezTo>
                        <a:pt x="164" y="629"/>
                        <a:pt x="164" y="633"/>
                        <a:pt x="164" y="635"/>
                      </a:cubicBezTo>
                      <a:cubicBezTo>
                        <a:pt x="165" y="636"/>
                        <a:pt x="166" y="637"/>
                        <a:pt x="166" y="637"/>
                      </a:cubicBezTo>
                      <a:cubicBezTo>
                        <a:pt x="168" y="637"/>
                        <a:pt x="169" y="638"/>
                        <a:pt x="169" y="638"/>
                      </a:cubicBezTo>
                      <a:cubicBezTo>
                        <a:pt x="170" y="639"/>
                        <a:pt x="171" y="639"/>
                        <a:pt x="172" y="640"/>
                      </a:cubicBezTo>
                      <a:cubicBezTo>
                        <a:pt x="173" y="640"/>
                        <a:pt x="174" y="640"/>
                        <a:pt x="175" y="640"/>
                      </a:cubicBezTo>
                      <a:cubicBezTo>
                        <a:pt x="176" y="641"/>
                        <a:pt x="178" y="640"/>
                        <a:pt x="179" y="642"/>
                      </a:cubicBezTo>
                      <a:cubicBezTo>
                        <a:pt x="182" y="646"/>
                        <a:pt x="176" y="649"/>
                        <a:pt x="177" y="653"/>
                      </a:cubicBezTo>
                      <a:cubicBezTo>
                        <a:pt x="178" y="657"/>
                        <a:pt x="180" y="658"/>
                        <a:pt x="182" y="656"/>
                      </a:cubicBezTo>
                      <a:cubicBezTo>
                        <a:pt x="184" y="655"/>
                        <a:pt x="185" y="652"/>
                        <a:pt x="188" y="653"/>
                      </a:cubicBezTo>
                      <a:cubicBezTo>
                        <a:pt x="188" y="657"/>
                        <a:pt x="194" y="659"/>
                        <a:pt x="197" y="661"/>
                      </a:cubicBezTo>
                      <a:cubicBezTo>
                        <a:pt x="199" y="663"/>
                        <a:pt x="201" y="664"/>
                        <a:pt x="203" y="665"/>
                      </a:cubicBezTo>
                      <a:cubicBezTo>
                        <a:pt x="210" y="668"/>
                        <a:pt x="217" y="665"/>
                        <a:pt x="219" y="674"/>
                      </a:cubicBezTo>
                      <a:cubicBezTo>
                        <a:pt x="225" y="675"/>
                        <a:pt x="230" y="677"/>
                        <a:pt x="235" y="677"/>
                      </a:cubicBezTo>
                      <a:cubicBezTo>
                        <a:pt x="238" y="678"/>
                        <a:pt x="242" y="676"/>
                        <a:pt x="244" y="677"/>
                      </a:cubicBezTo>
                      <a:cubicBezTo>
                        <a:pt x="245" y="677"/>
                        <a:pt x="247" y="679"/>
                        <a:pt x="247" y="680"/>
                      </a:cubicBezTo>
                      <a:cubicBezTo>
                        <a:pt x="249" y="681"/>
                        <a:pt x="251" y="682"/>
                        <a:pt x="253" y="683"/>
                      </a:cubicBezTo>
                      <a:cubicBezTo>
                        <a:pt x="254" y="684"/>
                        <a:pt x="256" y="685"/>
                        <a:pt x="258" y="685"/>
                      </a:cubicBezTo>
                      <a:cubicBezTo>
                        <a:pt x="260" y="685"/>
                        <a:pt x="262" y="684"/>
                        <a:pt x="265" y="684"/>
                      </a:cubicBezTo>
                      <a:cubicBezTo>
                        <a:pt x="273" y="684"/>
                        <a:pt x="282" y="685"/>
                        <a:pt x="290" y="684"/>
                      </a:cubicBezTo>
                      <a:cubicBezTo>
                        <a:pt x="292" y="684"/>
                        <a:pt x="293" y="685"/>
                        <a:pt x="294" y="683"/>
                      </a:cubicBezTo>
                      <a:cubicBezTo>
                        <a:pt x="295" y="682"/>
                        <a:pt x="294" y="681"/>
                        <a:pt x="295" y="680"/>
                      </a:cubicBezTo>
                      <a:cubicBezTo>
                        <a:pt x="295" y="678"/>
                        <a:pt x="296" y="678"/>
                        <a:pt x="296" y="677"/>
                      </a:cubicBezTo>
                      <a:cubicBezTo>
                        <a:pt x="297" y="676"/>
                        <a:pt x="297" y="674"/>
                        <a:pt x="297" y="672"/>
                      </a:cubicBezTo>
                      <a:cubicBezTo>
                        <a:pt x="300" y="673"/>
                        <a:pt x="302" y="675"/>
                        <a:pt x="305" y="675"/>
                      </a:cubicBezTo>
                      <a:cubicBezTo>
                        <a:pt x="309" y="676"/>
                        <a:pt x="313" y="679"/>
                        <a:pt x="318" y="680"/>
                      </a:cubicBezTo>
                      <a:cubicBezTo>
                        <a:pt x="320" y="680"/>
                        <a:pt x="322" y="680"/>
                        <a:pt x="324" y="681"/>
                      </a:cubicBezTo>
                      <a:cubicBezTo>
                        <a:pt x="327" y="682"/>
                        <a:pt x="328" y="683"/>
                        <a:pt x="330" y="684"/>
                      </a:cubicBezTo>
                      <a:cubicBezTo>
                        <a:pt x="333" y="685"/>
                        <a:pt x="336" y="687"/>
                        <a:pt x="337" y="690"/>
                      </a:cubicBezTo>
                      <a:cubicBezTo>
                        <a:pt x="337" y="690"/>
                        <a:pt x="337" y="690"/>
                        <a:pt x="337" y="690"/>
                      </a:cubicBezTo>
                      <a:cubicBezTo>
                        <a:pt x="338" y="690"/>
                        <a:pt x="338" y="689"/>
                        <a:pt x="338" y="689"/>
                      </a:cubicBezTo>
                      <a:cubicBezTo>
                        <a:pt x="339" y="689"/>
                        <a:pt x="339" y="688"/>
                        <a:pt x="339" y="688"/>
                      </a:cubicBezTo>
                      <a:cubicBezTo>
                        <a:pt x="340" y="686"/>
                        <a:pt x="340" y="685"/>
                        <a:pt x="342" y="684"/>
                      </a:cubicBezTo>
                      <a:cubicBezTo>
                        <a:pt x="342" y="684"/>
                        <a:pt x="343" y="685"/>
                        <a:pt x="344" y="685"/>
                      </a:cubicBezTo>
                      <a:cubicBezTo>
                        <a:pt x="345" y="686"/>
                        <a:pt x="346" y="686"/>
                        <a:pt x="346" y="687"/>
                      </a:cubicBezTo>
                      <a:cubicBezTo>
                        <a:pt x="348" y="688"/>
                        <a:pt x="349" y="687"/>
                        <a:pt x="349" y="687"/>
                      </a:cubicBezTo>
                      <a:cubicBezTo>
                        <a:pt x="350" y="688"/>
                        <a:pt x="351" y="688"/>
                        <a:pt x="352" y="688"/>
                      </a:cubicBezTo>
                      <a:cubicBezTo>
                        <a:pt x="353" y="689"/>
                        <a:pt x="355" y="689"/>
                        <a:pt x="356" y="689"/>
                      </a:cubicBezTo>
                      <a:cubicBezTo>
                        <a:pt x="358" y="690"/>
                        <a:pt x="360" y="692"/>
                        <a:pt x="362" y="693"/>
                      </a:cubicBezTo>
                      <a:cubicBezTo>
                        <a:pt x="363" y="693"/>
                        <a:pt x="363" y="693"/>
                        <a:pt x="364" y="693"/>
                      </a:cubicBezTo>
                      <a:cubicBezTo>
                        <a:pt x="365" y="693"/>
                        <a:pt x="366" y="694"/>
                        <a:pt x="367" y="694"/>
                      </a:cubicBezTo>
                      <a:cubicBezTo>
                        <a:pt x="368" y="695"/>
                        <a:pt x="370" y="695"/>
                        <a:pt x="371" y="697"/>
                      </a:cubicBezTo>
                      <a:cubicBezTo>
                        <a:pt x="372" y="698"/>
                        <a:pt x="372" y="699"/>
                        <a:pt x="372" y="700"/>
                      </a:cubicBezTo>
                      <a:cubicBezTo>
                        <a:pt x="372" y="701"/>
                        <a:pt x="372" y="702"/>
                        <a:pt x="373" y="703"/>
                      </a:cubicBezTo>
                      <a:cubicBezTo>
                        <a:pt x="373" y="705"/>
                        <a:pt x="374" y="707"/>
                        <a:pt x="373" y="709"/>
                      </a:cubicBezTo>
                      <a:cubicBezTo>
                        <a:pt x="373" y="710"/>
                        <a:pt x="373" y="710"/>
                        <a:pt x="372" y="710"/>
                      </a:cubicBezTo>
                      <a:cubicBezTo>
                        <a:pt x="372" y="710"/>
                        <a:pt x="372" y="710"/>
                        <a:pt x="372" y="710"/>
                      </a:cubicBezTo>
                      <a:cubicBezTo>
                        <a:pt x="374" y="711"/>
                        <a:pt x="374" y="712"/>
                        <a:pt x="376" y="711"/>
                      </a:cubicBezTo>
                      <a:cubicBezTo>
                        <a:pt x="378" y="711"/>
                        <a:pt x="378" y="710"/>
                        <a:pt x="380" y="709"/>
                      </a:cubicBezTo>
                      <a:cubicBezTo>
                        <a:pt x="380" y="709"/>
                        <a:pt x="381" y="709"/>
                        <a:pt x="381" y="709"/>
                      </a:cubicBezTo>
                      <a:cubicBezTo>
                        <a:pt x="382" y="708"/>
                        <a:pt x="382" y="708"/>
                        <a:pt x="382" y="707"/>
                      </a:cubicBezTo>
                      <a:cubicBezTo>
                        <a:pt x="383" y="707"/>
                        <a:pt x="384" y="706"/>
                        <a:pt x="385" y="706"/>
                      </a:cubicBezTo>
                      <a:cubicBezTo>
                        <a:pt x="390" y="705"/>
                        <a:pt x="397" y="708"/>
                        <a:pt x="402" y="709"/>
                      </a:cubicBezTo>
                      <a:cubicBezTo>
                        <a:pt x="407" y="710"/>
                        <a:pt x="408" y="707"/>
                        <a:pt x="412" y="705"/>
                      </a:cubicBezTo>
                      <a:cubicBezTo>
                        <a:pt x="416" y="704"/>
                        <a:pt x="418" y="703"/>
                        <a:pt x="422" y="703"/>
                      </a:cubicBezTo>
                      <a:cubicBezTo>
                        <a:pt x="427" y="703"/>
                        <a:pt x="432" y="703"/>
                        <a:pt x="437" y="704"/>
                      </a:cubicBezTo>
                      <a:cubicBezTo>
                        <a:pt x="439" y="704"/>
                        <a:pt x="440" y="705"/>
                        <a:pt x="442" y="706"/>
                      </a:cubicBezTo>
                      <a:cubicBezTo>
                        <a:pt x="441" y="703"/>
                        <a:pt x="439" y="702"/>
                        <a:pt x="436" y="699"/>
                      </a:cubicBezTo>
                      <a:cubicBezTo>
                        <a:pt x="431" y="695"/>
                        <a:pt x="431" y="690"/>
                        <a:pt x="431" y="685"/>
                      </a:cubicBezTo>
                      <a:cubicBezTo>
                        <a:pt x="431" y="682"/>
                        <a:pt x="431" y="679"/>
                        <a:pt x="432" y="677"/>
                      </a:cubicBezTo>
                      <a:cubicBezTo>
                        <a:pt x="432" y="675"/>
                        <a:pt x="432" y="675"/>
                        <a:pt x="433" y="674"/>
                      </a:cubicBezTo>
                      <a:cubicBezTo>
                        <a:pt x="434" y="672"/>
                        <a:pt x="434" y="672"/>
                        <a:pt x="435" y="671"/>
                      </a:cubicBezTo>
                      <a:cubicBezTo>
                        <a:pt x="438" y="667"/>
                        <a:pt x="438" y="664"/>
                        <a:pt x="440" y="659"/>
                      </a:cubicBezTo>
                      <a:cubicBezTo>
                        <a:pt x="442" y="655"/>
                        <a:pt x="445" y="654"/>
                        <a:pt x="448" y="651"/>
                      </a:cubicBezTo>
                      <a:cubicBezTo>
                        <a:pt x="450" y="649"/>
                        <a:pt x="451" y="648"/>
                        <a:pt x="452" y="646"/>
                      </a:cubicBezTo>
                      <a:cubicBezTo>
                        <a:pt x="453" y="644"/>
                        <a:pt x="453" y="641"/>
                        <a:pt x="455" y="639"/>
                      </a:cubicBezTo>
                      <a:cubicBezTo>
                        <a:pt x="458" y="636"/>
                        <a:pt x="460" y="635"/>
                        <a:pt x="464" y="634"/>
                      </a:cubicBezTo>
                      <a:cubicBezTo>
                        <a:pt x="469" y="634"/>
                        <a:pt x="471" y="630"/>
                        <a:pt x="474" y="627"/>
                      </a:cubicBezTo>
                      <a:cubicBezTo>
                        <a:pt x="478" y="623"/>
                        <a:pt x="481" y="621"/>
                        <a:pt x="487" y="621"/>
                      </a:cubicBezTo>
                      <a:cubicBezTo>
                        <a:pt x="489" y="621"/>
                        <a:pt x="489" y="622"/>
                        <a:pt x="491" y="622"/>
                      </a:cubicBezTo>
                      <a:cubicBezTo>
                        <a:pt x="492" y="623"/>
                        <a:pt x="493" y="624"/>
                        <a:pt x="494" y="624"/>
                      </a:cubicBezTo>
                      <a:cubicBezTo>
                        <a:pt x="495" y="624"/>
                        <a:pt x="496" y="624"/>
                        <a:pt x="497" y="624"/>
                      </a:cubicBezTo>
                      <a:cubicBezTo>
                        <a:pt x="500" y="624"/>
                        <a:pt x="503" y="624"/>
                        <a:pt x="505" y="624"/>
                      </a:cubicBezTo>
                      <a:cubicBezTo>
                        <a:pt x="506" y="625"/>
                        <a:pt x="506" y="626"/>
                        <a:pt x="507" y="626"/>
                      </a:cubicBezTo>
                      <a:cubicBezTo>
                        <a:pt x="508" y="626"/>
                        <a:pt x="510" y="626"/>
                        <a:pt x="511" y="626"/>
                      </a:cubicBezTo>
                      <a:cubicBezTo>
                        <a:pt x="513" y="626"/>
                        <a:pt x="515" y="626"/>
                        <a:pt x="517" y="626"/>
                      </a:cubicBezTo>
                      <a:cubicBezTo>
                        <a:pt x="518" y="626"/>
                        <a:pt x="519" y="626"/>
                        <a:pt x="520" y="626"/>
                      </a:cubicBezTo>
                      <a:cubicBezTo>
                        <a:pt x="521" y="626"/>
                        <a:pt x="522" y="625"/>
                        <a:pt x="523" y="625"/>
                      </a:cubicBezTo>
                      <a:cubicBezTo>
                        <a:pt x="524" y="625"/>
                        <a:pt x="524" y="624"/>
                        <a:pt x="526" y="624"/>
                      </a:cubicBezTo>
                      <a:cubicBezTo>
                        <a:pt x="526" y="626"/>
                        <a:pt x="525" y="631"/>
                        <a:pt x="526" y="633"/>
                      </a:cubicBezTo>
                      <a:cubicBezTo>
                        <a:pt x="527" y="635"/>
                        <a:pt x="529" y="634"/>
                        <a:pt x="532" y="634"/>
                      </a:cubicBezTo>
                      <a:cubicBezTo>
                        <a:pt x="532" y="634"/>
                        <a:pt x="534" y="635"/>
                        <a:pt x="534" y="634"/>
                      </a:cubicBezTo>
                      <a:cubicBezTo>
                        <a:pt x="536" y="634"/>
                        <a:pt x="535" y="634"/>
                        <a:pt x="536" y="632"/>
                      </a:cubicBezTo>
                      <a:cubicBezTo>
                        <a:pt x="537" y="631"/>
                        <a:pt x="537" y="630"/>
                        <a:pt x="538" y="629"/>
                      </a:cubicBezTo>
                      <a:cubicBezTo>
                        <a:pt x="539" y="628"/>
                        <a:pt x="541" y="630"/>
                        <a:pt x="541" y="627"/>
                      </a:cubicBezTo>
                      <a:cubicBezTo>
                        <a:pt x="546" y="630"/>
                        <a:pt x="542" y="632"/>
                        <a:pt x="543" y="635"/>
                      </a:cubicBezTo>
                      <a:cubicBezTo>
                        <a:pt x="545" y="635"/>
                        <a:pt x="545" y="637"/>
                        <a:pt x="547" y="637"/>
                      </a:cubicBezTo>
                      <a:cubicBezTo>
                        <a:pt x="549" y="638"/>
                        <a:pt x="549" y="636"/>
                        <a:pt x="551" y="635"/>
                      </a:cubicBezTo>
                      <a:cubicBezTo>
                        <a:pt x="552" y="635"/>
                        <a:pt x="557" y="635"/>
                        <a:pt x="558" y="635"/>
                      </a:cubicBezTo>
                      <a:cubicBezTo>
                        <a:pt x="560" y="636"/>
                        <a:pt x="560" y="636"/>
                        <a:pt x="560" y="639"/>
                      </a:cubicBezTo>
                      <a:cubicBezTo>
                        <a:pt x="562" y="640"/>
                        <a:pt x="565" y="640"/>
                        <a:pt x="566" y="642"/>
                      </a:cubicBezTo>
                      <a:cubicBezTo>
                        <a:pt x="567" y="644"/>
                        <a:pt x="566" y="647"/>
                        <a:pt x="568" y="648"/>
                      </a:cubicBezTo>
                      <a:cubicBezTo>
                        <a:pt x="569" y="650"/>
                        <a:pt x="572" y="651"/>
                        <a:pt x="574" y="652"/>
                      </a:cubicBezTo>
                      <a:cubicBezTo>
                        <a:pt x="576" y="653"/>
                        <a:pt x="577" y="653"/>
                        <a:pt x="580" y="653"/>
                      </a:cubicBezTo>
                      <a:cubicBezTo>
                        <a:pt x="582" y="653"/>
                        <a:pt x="584" y="654"/>
                        <a:pt x="585" y="654"/>
                      </a:cubicBezTo>
                      <a:cubicBezTo>
                        <a:pt x="588" y="654"/>
                        <a:pt x="592" y="653"/>
                        <a:pt x="594" y="654"/>
                      </a:cubicBezTo>
                      <a:cubicBezTo>
                        <a:pt x="596" y="656"/>
                        <a:pt x="596" y="657"/>
                        <a:pt x="599" y="658"/>
                      </a:cubicBezTo>
                      <a:cubicBezTo>
                        <a:pt x="602" y="659"/>
                        <a:pt x="605" y="658"/>
                        <a:pt x="608" y="658"/>
                      </a:cubicBezTo>
                      <a:cubicBezTo>
                        <a:pt x="612" y="658"/>
                        <a:pt x="616" y="658"/>
                        <a:pt x="621" y="658"/>
                      </a:cubicBezTo>
                      <a:cubicBezTo>
                        <a:pt x="628" y="658"/>
                        <a:pt x="634" y="656"/>
                        <a:pt x="639" y="650"/>
                      </a:cubicBezTo>
                      <a:cubicBezTo>
                        <a:pt x="640" y="651"/>
                        <a:pt x="641" y="651"/>
                        <a:pt x="641" y="650"/>
                      </a:cubicBezTo>
                      <a:cubicBezTo>
                        <a:pt x="642" y="649"/>
                        <a:pt x="641" y="646"/>
                        <a:pt x="641" y="645"/>
                      </a:cubicBezTo>
                      <a:cubicBezTo>
                        <a:pt x="640" y="643"/>
                        <a:pt x="636" y="641"/>
                        <a:pt x="638" y="638"/>
                      </a:cubicBezTo>
                      <a:cubicBezTo>
                        <a:pt x="639" y="638"/>
                        <a:pt x="643" y="637"/>
                        <a:pt x="644" y="637"/>
                      </a:cubicBezTo>
                      <a:cubicBezTo>
                        <a:pt x="645" y="637"/>
                        <a:pt x="646" y="637"/>
                        <a:pt x="647" y="637"/>
                      </a:cubicBezTo>
                      <a:cubicBezTo>
                        <a:pt x="648" y="636"/>
                        <a:pt x="648" y="635"/>
                        <a:pt x="650" y="635"/>
                      </a:cubicBezTo>
                      <a:cubicBezTo>
                        <a:pt x="650" y="633"/>
                        <a:pt x="649" y="630"/>
                        <a:pt x="650" y="627"/>
                      </a:cubicBezTo>
                      <a:cubicBezTo>
                        <a:pt x="651" y="624"/>
                        <a:pt x="654" y="624"/>
                        <a:pt x="657" y="622"/>
                      </a:cubicBezTo>
                      <a:cubicBezTo>
                        <a:pt x="658" y="620"/>
                        <a:pt x="659" y="618"/>
                        <a:pt x="659" y="616"/>
                      </a:cubicBezTo>
                      <a:cubicBezTo>
                        <a:pt x="661" y="612"/>
                        <a:pt x="659" y="613"/>
                        <a:pt x="664" y="612"/>
                      </a:cubicBezTo>
                      <a:cubicBezTo>
                        <a:pt x="667" y="612"/>
                        <a:pt x="670" y="611"/>
                        <a:pt x="673" y="610"/>
                      </a:cubicBezTo>
                      <a:cubicBezTo>
                        <a:pt x="676" y="610"/>
                        <a:pt x="678" y="610"/>
                        <a:pt x="681" y="608"/>
                      </a:cubicBezTo>
                      <a:cubicBezTo>
                        <a:pt x="683" y="606"/>
                        <a:pt x="684" y="605"/>
                        <a:pt x="685" y="602"/>
                      </a:cubicBezTo>
                      <a:cubicBezTo>
                        <a:pt x="685" y="602"/>
                        <a:pt x="686" y="602"/>
                        <a:pt x="687" y="601"/>
                      </a:cubicBezTo>
                      <a:cubicBezTo>
                        <a:pt x="687" y="600"/>
                        <a:pt x="687" y="598"/>
                        <a:pt x="687" y="597"/>
                      </a:cubicBezTo>
                      <a:cubicBezTo>
                        <a:pt x="687" y="595"/>
                        <a:pt x="687" y="592"/>
                        <a:pt x="688" y="589"/>
                      </a:cubicBezTo>
                      <a:cubicBezTo>
                        <a:pt x="690" y="589"/>
                        <a:pt x="691" y="585"/>
                        <a:pt x="693" y="583"/>
                      </a:cubicBezTo>
                      <a:cubicBezTo>
                        <a:pt x="694" y="582"/>
                        <a:pt x="697" y="581"/>
                        <a:pt x="698" y="578"/>
                      </a:cubicBezTo>
                      <a:cubicBezTo>
                        <a:pt x="699" y="577"/>
                        <a:pt x="699" y="568"/>
                        <a:pt x="697" y="567"/>
                      </a:cubicBezTo>
                      <a:cubicBezTo>
                        <a:pt x="695" y="566"/>
                        <a:pt x="690" y="568"/>
                        <a:pt x="688" y="569"/>
                      </a:cubicBezTo>
                      <a:cubicBezTo>
                        <a:pt x="685" y="570"/>
                        <a:pt x="679" y="573"/>
                        <a:pt x="675" y="571"/>
                      </a:cubicBezTo>
                      <a:cubicBezTo>
                        <a:pt x="673" y="570"/>
                        <a:pt x="673" y="567"/>
                        <a:pt x="671" y="566"/>
                      </a:cubicBezTo>
                      <a:cubicBezTo>
                        <a:pt x="668" y="563"/>
                        <a:pt x="663" y="564"/>
                        <a:pt x="660" y="562"/>
                      </a:cubicBezTo>
                      <a:cubicBezTo>
                        <a:pt x="658" y="561"/>
                        <a:pt x="651" y="554"/>
                        <a:pt x="652" y="552"/>
                      </a:cubicBezTo>
                      <a:cubicBezTo>
                        <a:pt x="653" y="550"/>
                        <a:pt x="655" y="553"/>
                        <a:pt x="656" y="550"/>
                      </a:cubicBezTo>
                      <a:cubicBezTo>
                        <a:pt x="657" y="548"/>
                        <a:pt x="653" y="545"/>
                        <a:pt x="652" y="543"/>
                      </a:cubicBezTo>
                      <a:cubicBezTo>
                        <a:pt x="649" y="538"/>
                        <a:pt x="653" y="536"/>
                        <a:pt x="658" y="534"/>
                      </a:cubicBezTo>
                      <a:cubicBezTo>
                        <a:pt x="663" y="532"/>
                        <a:pt x="663" y="527"/>
                        <a:pt x="662" y="522"/>
                      </a:cubicBezTo>
                      <a:cubicBezTo>
                        <a:pt x="659" y="522"/>
                        <a:pt x="659" y="519"/>
                        <a:pt x="658" y="517"/>
                      </a:cubicBezTo>
                      <a:cubicBezTo>
                        <a:pt x="658" y="517"/>
                        <a:pt x="655" y="516"/>
                        <a:pt x="655" y="516"/>
                      </a:cubicBezTo>
                      <a:cubicBezTo>
                        <a:pt x="654" y="515"/>
                        <a:pt x="652" y="515"/>
                        <a:pt x="652" y="515"/>
                      </a:cubicBezTo>
                      <a:cubicBezTo>
                        <a:pt x="647" y="511"/>
                        <a:pt x="648" y="504"/>
                        <a:pt x="641" y="502"/>
                      </a:cubicBezTo>
                      <a:cubicBezTo>
                        <a:pt x="640" y="499"/>
                        <a:pt x="642" y="500"/>
                        <a:pt x="644" y="499"/>
                      </a:cubicBezTo>
                      <a:cubicBezTo>
                        <a:pt x="645" y="499"/>
                        <a:pt x="647" y="500"/>
                        <a:pt x="649" y="499"/>
                      </a:cubicBezTo>
                      <a:cubicBezTo>
                        <a:pt x="651" y="498"/>
                        <a:pt x="649" y="499"/>
                        <a:pt x="651" y="497"/>
                      </a:cubicBezTo>
                      <a:cubicBezTo>
                        <a:pt x="654" y="495"/>
                        <a:pt x="657" y="494"/>
                        <a:pt x="660" y="491"/>
                      </a:cubicBezTo>
                      <a:cubicBezTo>
                        <a:pt x="660" y="491"/>
                        <a:pt x="661" y="490"/>
                        <a:pt x="662" y="490"/>
                      </a:cubicBezTo>
                      <a:cubicBezTo>
                        <a:pt x="663" y="489"/>
                        <a:pt x="665" y="489"/>
                        <a:pt x="666" y="488"/>
                      </a:cubicBezTo>
                      <a:cubicBezTo>
                        <a:pt x="668" y="486"/>
                        <a:pt x="666" y="482"/>
                        <a:pt x="667" y="480"/>
                      </a:cubicBezTo>
                      <a:cubicBezTo>
                        <a:pt x="668" y="477"/>
                        <a:pt x="671" y="476"/>
                        <a:pt x="669" y="473"/>
                      </a:cubicBezTo>
                      <a:cubicBezTo>
                        <a:pt x="668" y="471"/>
                        <a:pt x="666" y="471"/>
                        <a:pt x="665" y="470"/>
                      </a:cubicBezTo>
                      <a:cubicBezTo>
                        <a:pt x="663" y="468"/>
                        <a:pt x="662" y="465"/>
                        <a:pt x="662" y="463"/>
                      </a:cubicBezTo>
                      <a:cubicBezTo>
                        <a:pt x="661" y="461"/>
                        <a:pt x="661" y="459"/>
                        <a:pt x="661" y="457"/>
                      </a:cubicBezTo>
                      <a:cubicBezTo>
                        <a:pt x="660" y="455"/>
                        <a:pt x="657" y="454"/>
                        <a:pt x="656" y="453"/>
                      </a:cubicBezTo>
                      <a:cubicBezTo>
                        <a:pt x="653" y="450"/>
                        <a:pt x="657" y="450"/>
                        <a:pt x="655" y="446"/>
                      </a:cubicBezTo>
                      <a:cubicBezTo>
                        <a:pt x="654" y="444"/>
                        <a:pt x="657" y="443"/>
                        <a:pt x="659" y="438"/>
                      </a:cubicBezTo>
                      <a:cubicBezTo>
                        <a:pt x="661" y="437"/>
                        <a:pt x="662" y="436"/>
                        <a:pt x="663" y="436"/>
                      </a:cubicBezTo>
                      <a:cubicBezTo>
                        <a:pt x="663" y="435"/>
                        <a:pt x="665" y="434"/>
                        <a:pt x="665" y="433"/>
                      </a:cubicBezTo>
                      <a:cubicBezTo>
                        <a:pt x="665" y="432"/>
                        <a:pt x="665" y="430"/>
                        <a:pt x="665" y="430"/>
                      </a:cubicBezTo>
                      <a:cubicBezTo>
                        <a:pt x="665" y="428"/>
                        <a:pt x="664" y="428"/>
                        <a:pt x="664" y="427"/>
                      </a:cubicBezTo>
                      <a:cubicBezTo>
                        <a:pt x="663" y="426"/>
                        <a:pt x="663" y="426"/>
                        <a:pt x="662" y="424"/>
                      </a:cubicBezTo>
                      <a:cubicBezTo>
                        <a:pt x="662" y="424"/>
                        <a:pt x="661" y="423"/>
                        <a:pt x="661" y="422"/>
                      </a:cubicBezTo>
                      <a:cubicBezTo>
                        <a:pt x="660" y="421"/>
                        <a:pt x="659" y="420"/>
                        <a:pt x="659" y="419"/>
                      </a:cubicBezTo>
                      <a:cubicBezTo>
                        <a:pt x="658" y="417"/>
                        <a:pt x="658" y="415"/>
                        <a:pt x="658" y="413"/>
                      </a:cubicBezTo>
                      <a:cubicBezTo>
                        <a:pt x="658" y="412"/>
                        <a:pt x="658" y="410"/>
                        <a:pt x="658" y="409"/>
                      </a:cubicBezTo>
                      <a:cubicBezTo>
                        <a:pt x="658" y="409"/>
                        <a:pt x="657" y="408"/>
                        <a:pt x="657" y="408"/>
                      </a:cubicBezTo>
                      <a:cubicBezTo>
                        <a:pt x="656" y="406"/>
                        <a:pt x="657" y="404"/>
                        <a:pt x="656" y="402"/>
                      </a:cubicBezTo>
                      <a:cubicBezTo>
                        <a:pt x="655" y="402"/>
                        <a:pt x="654" y="401"/>
                        <a:pt x="653" y="401"/>
                      </a:cubicBezTo>
                      <a:cubicBezTo>
                        <a:pt x="652" y="401"/>
                        <a:pt x="650" y="400"/>
                        <a:pt x="650" y="400"/>
                      </a:cubicBezTo>
                      <a:cubicBezTo>
                        <a:pt x="647" y="398"/>
                        <a:pt x="643" y="395"/>
                        <a:pt x="639" y="395"/>
                      </a:cubicBezTo>
                      <a:cubicBezTo>
                        <a:pt x="634" y="395"/>
                        <a:pt x="630" y="398"/>
                        <a:pt x="625" y="400"/>
                      </a:cubicBezTo>
                      <a:cubicBezTo>
                        <a:pt x="623" y="401"/>
                        <a:pt x="620" y="402"/>
                        <a:pt x="617" y="401"/>
                      </a:cubicBezTo>
                      <a:cubicBezTo>
                        <a:pt x="615" y="400"/>
                        <a:pt x="612" y="394"/>
                        <a:pt x="614" y="391"/>
                      </a:cubicBezTo>
                      <a:cubicBezTo>
                        <a:pt x="615" y="389"/>
                        <a:pt x="617" y="390"/>
                        <a:pt x="618" y="388"/>
                      </a:cubicBezTo>
                      <a:cubicBezTo>
                        <a:pt x="619" y="387"/>
                        <a:pt x="618" y="383"/>
                        <a:pt x="618" y="381"/>
                      </a:cubicBezTo>
                      <a:cubicBezTo>
                        <a:pt x="618" y="378"/>
                        <a:pt x="618" y="376"/>
                        <a:pt x="620" y="373"/>
                      </a:cubicBezTo>
                      <a:cubicBezTo>
                        <a:pt x="623" y="371"/>
                        <a:pt x="625" y="369"/>
                        <a:pt x="627" y="366"/>
                      </a:cubicBezTo>
                      <a:cubicBezTo>
                        <a:pt x="629" y="365"/>
                        <a:pt x="629" y="363"/>
                        <a:pt x="631" y="361"/>
                      </a:cubicBezTo>
                      <a:cubicBezTo>
                        <a:pt x="632" y="359"/>
                        <a:pt x="634" y="358"/>
                        <a:pt x="635" y="357"/>
                      </a:cubicBezTo>
                      <a:cubicBezTo>
                        <a:pt x="642" y="352"/>
                        <a:pt x="646" y="345"/>
                        <a:pt x="651" y="339"/>
                      </a:cubicBezTo>
                      <a:cubicBezTo>
                        <a:pt x="654" y="336"/>
                        <a:pt x="656" y="334"/>
                        <a:pt x="658" y="330"/>
                      </a:cubicBezTo>
                      <a:cubicBezTo>
                        <a:pt x="658" y="330"/>
                        <a:pt x="659" y="328"/>
                        <a:pt x="659" y="327"/>
                      </a:cubicBezTo>
                      <a:cubicBezTo>
                        <a:pt x="661" y="326"/>
                        <a:pt x="662" y="327"/>
                        <a:pt x="664" y="325"/>
                      </a:cubicBezTo>
                      <a:cubicBezTo>
                        <a:pt x="670" y="320"/>
                        <a:pt x="652" y="311"/>
                        <a:pt x="663" y="310"/>
                      </a:cubicBezTo>
                      <a:cubicBezTo>
                        <a:pt x="666" y="310"/>
                        <a:pt x="668" y="311"/>
                        <a:pt x="670" y="312"/>
                      </a:cubicBezTo>
                      <a:cubicBezTo>
                        <a:pt x="676" y="313"/>
                        <a:pt x="681" y="310"/>
                        <a:pt x="687" y="310"/>
                      </a:cubicBezTo>
                      <a:cubicBezTo>
                        <a:pt x="689" y="310"/>
                        <a:pt x="690" y="310"/>
                        <a:pt x="692" y="309"/>
                      </a:cubicBezTo>
                      <a:cubicBezTo>
                        <a:pt x="695" y="308"/>
                        <a:pt x="699" y="306"/>
                        <a:pt x="702" y="304"/>
                      </a:cubicBezTo>
                      <a:cubicBezTo>
                        <a:pt x="702" y="304"/>
                        <a:pt x="703" y="303"/>
                        <a:pt x="703" y="303"/>
                      </a:cubicBezTo>
                      <a:cubicBezTo>
                        <a:pt x="703" y="303"/>
                        <a:pt x="703" y="303"/>
                        <a:pt x="703" y="303"/>
                      </a:cubicBezTo>
                      <a:cubicBezTo>
                        <a:pt x="703" y="303"/>
                        <a:pt x="703" y="303"/>
                        <a:pt x="703" y="303"/>
                      </a:cubicBezTo>
                      <a:cubicBezTo>
                        <a:pt x="703" y="302"/>
                        <a:pt x="704" y="302"/>
                        <a:pt x="704" y="302"/>
                      </a:cubicBezTo>
                      <a:cubicBezTo>
                        <a:pt x="704" y="302"/>
                        <a:pt x="704" y="302"/>
                        <a:pt x="704" y="302"/>
                      </a:cubicBezTo>
                      <a:cubicBezTo>
                        <a:pt x="704" y="302"/>
                        <a:pt x="704" y="302"/>
                        <a:pt x="704" y="302"/>
                      </a:cubicBezTo>
                      <a:cubicBezTo>
                        <a:pt x="704" y="301"/>
                        <a:pt x="704" y="301"/>
                        <a:pt x="704" y="301"/>
                      </a:cubicBezTo>
                      <a:cubicBezTo>
                        <a:pt x="704" y="301"/>
                        <a:pt x="704" y="301"/>
                        <a:pt x="704" y="301"/>
                      </a:cubicBezTo>
                      <a:cubicBezTo>
                        <a:pt x="704" y="301"/>
                        <a:pt x="704" y="301"/>
                        <a:pt x="704" y="300"/>
                      </a:cubicBezTo>
                      <a:cubicBezTo>
                        <a:pt x="704" y="300"/>
                        <a:pt x="704" y="300"/>
                        <a:pt x="704" y="300"/>
                      </a:cubicBezTo>
                      <a:cubicBezTo>
                        <a:pt x="704" y="300"/>
                        <a:pt x="704" y="299"/>
                        <a:pt x="704" y="298"/>
                      </a:cubicBezTo>
                      <a:cubicBezTo>
                        <a:pt x="703" y="297"/>
                        <a:pt x="702" y="295"/>
                        <a:pt x="702" y="293"/>
                      </a:cubicBezTo>
                      <a:cubicBezTo>
                        <a:pt x="702" y="285"/>
                        <a:pt x="702" y="278"/>
                        <a:pt x="702" y="270"/>
                      </a:cubicBezTo>
                      <a:cubicBezTo>
                        <a:pt x="702" y="264"/>
                        <a:pt x="701" y="259"/>
                        <a:pt x="705" y="254"/>
                      </a:cubicBezTo>
                      <a:cubicBezTo>
                        <a:pt x="710" y="249"/>
                        <a:pt x="708" y="244"/>
                        <a:pt x="710" y="238"/>
                      </a:cubicBezTo>
                      <a:cubicBezTo>
                        <a:pt x="711" y="233"/>
                        <a:pt x="710" y="228"/>
                        <a:pt x="713" y="224"/>
                      </a:cubicBezTo>
                      <a:cubicBezTo>
                        <a:pt x="714" y="222"/>
                        <a:pt x="715" y="222"/>
                        <a:pt x="716" y="221"/>
                      </a:cubicBezTo>
                      <a:cubicBezTo>
                        <a:pt x="719" y="219"/>
                        <a:pt x="719" y="218"/>
                        <a:pt x="720" y="216"/>
                      </a:cubicBezTo>
                      <a:cubicBezTo>
                        <a:pt x="722" y="210"/>
                        <a:pt x="724" y="207"/>
                        <a:pt x="729" y="203"/>
                      </a:cubicBezTo>
                      <a:cubicBezTo>
                        <a:pt x="733" y="200"/>
                        <a:pt x="736" y="196"/>
                        <a:pt x="737" y="191"/>
                      </a:cubicBezTo>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20" name="Freeform 17"/>
                <p:cNvSpPr>
                  <a:spLocks/>
                </p:cNvSpPr>
                <p:nvPr/>
              </p:nvSpPr>
              <p:spPr bwMode="auto">
                <a:xfrm>
                  <a:off x="2265085" y="5172013"/>
                  <a:ext cx="63461" cy="126922"/>
                </a:xfrm>
                <a:custGeom>
                  <a:avLst/>
                  <a:gdLst/>
                  <a:ahLst/>
                  <a:cxnLst>
                    <a:cxn ang="0">
                      <a:pos x="61" y="5"/>
                    </a:cxn>
                    <a:cxn ang="0">
                      <a:pos x="60" y="2"/>
                    </a:cxn>
                    <a:cxn ang="0">
                      <a:pos x="53" y="3"/>
                    </a:cxn>
                    <a:cxn ang="0">
                      <a:pos x="51" y="18"/>
                    </a:cxn>
                    <a:cxn ang="0">
                      <a:pos x="51" y="23"/>
                    </a:cxn>
                    <a:cxn ang="0">
                      <a:pos x="49" y="27"/>
                    </a:cxn>
                    <a:cxn ang="0">
                      <a:pos x="41" y="25"/>
                    </a:cxn>
                    <a:cxn ang="0">
                      <a:pos x="35" y="30"/>
                    </a:cxn>
                    <a:cxn ang="0">
                      <a:pos x="29" y="32"/>
                    </a:cxn>
                    <a:cxn ang="0">
                      <a:pos x="22" y="34"/>
                    </a:cxn>
                    <a:cxn ang="0">
                      <a:pos x="15" y="39"/>
                    </a:cxn>
                    <a:cxn ang="0">
                      <a:pos x="13" y="47"/>
                    </a:cxn>
                    <a:cxn ang="0">
                      <a:pos x="12" y="51"/>
                    </a:cxn>
                    <a:cxn ang="0">
                      <a:pos x="17" y="58"/>
                    </a:cxn>
                    <a:cxn ang="0">
                      <a:pos x="10" y="62"/>
                    </a:cxn>
                    <a:cxn ang="0">
                      <a:pos x="5" y="64"/>
                    </a:cxn>
                    <a:cxn ang="0">
                      <a:pos x="0" y="74"/>
                    </a:cxn>
                    <a:cxn ang="0">
                      <a:pos x="4" y="77"/>
                    </a:cxn>
                    <a:cxn ang="0">
                      <a:pos x="8" y="80"/>
                    </a:cxn>
                    <a:cxn ang="0">
                      <a:pos x="13" y="82"/>
                    </a:cxn>
                    <a:cxn ang="0">
                      <a:pos x="17" y="83"/>
                    </a:cxn>
                    <a:cxn ang="0">
                      <a:pos x="16" y="95"/>
                    </a:cxn>
                    <a:cxn ang="0">
                      <a:pos x="14" y="100"/>
                    </a:cxn>
                    <a:cxn ang="0">
                      <a:pos x="18" y="101"/>
                    </a:cxn>
                    <a:cxn ang="0">
                      <a:pos x="21" y="102"/>
                    </a:cxn>
                    <a:cxn ang="0">
                      <a:pos x="22" y="106"/>
                    </a:cxn>
                    <a:cxn ang="0">
                      <a:pos x="19" y="108"/>
                    </a:cxn>
                    <a:cxn ang="0">
                      <a:pos x="21" y="115"/>
                    </a:cxn>
                    <a:cxn ang="0">
                      <a:pos x="29" y="122"/>
                    </a:cxn>
                    <a:cxn ang="0">
                      <a:pos x="33" y="126"/>
                    </a:cxn>
                    <a:cxn ang="0">
                      <a:pos x="39" y="129"/>
                    </a:cxn>
                    <a:cxn ang="0">
                      <a:pos x="41" y="121"/>
                    </a:cxn>
                    <a:cxn ang="0">
                      <a:pos x="44" y="116"/>
                    </a:cxn>
                    <a:cxn ang="0">
                      <a:pos x="45" y="113"/>
                    </a:cxn>
                    <a:cxn ang="0">
                      <a:pos x="49" y="109"/>
                    </a:cxn>
                    <a:cxn ang="0">
                      <a:pos x="52" y="99"/>
                    </a:cxn>
                    <a:cxn ang="0">
                      <a:pos x="53" y="87"/>
                    </a:cxn>
                    <a:cxn ang="0">
                      <a:pos x="54" y="82"/>
                    </a:cxn>
                    <a:cxn ang="0">
                      <a:pos x="59" y="76"/>
                    </a:cxn>
                    <a:cxn ang="0">
                      <a:pos x="60" y="74"/>
                    </a:cxn>
                    <a:cxn ang="0">
                      <a:pos x="63" y="52"/>
                    </a:cxn>
                    <a:cxn ang="0">
                      <a:pos x="63" y="40"/>
                    </a:cxn>
                    <a:cxn ang="0">
                      <a:pos x="60" y="32"/>
                    </a:cxn>
                    <a:cxn ang="0">
                      <a:pos x="59" y="23"/>
                    </a:cxn>
                    <a:cxn ang="0">
                      <a:pos x="60" y="22"/>
                    </a:cxn>
                    <a:cxn ang="0">
                      <a:pos x="63" y="18"/>
                    </a:cxn>
                    <a:cxn ang="0">
                      <a:pos x="63" y="13"/>
                    </a:cxn>
                    <a:cxn ang="0">
                      <a:pos x="61" y="20"/>
                    </a:cxn>
                  </a:cxnLst>
                  <a:rect l="0" t="0" r="r" b="b"/>
                  <a:pathLst>
                    <a:path w="64" h="129">
                      <a:moveTo>
                        <a:pt x="61" y="20"/>
                      </a:moveTo>
                      <a:cubicBezTo>
                        <a:pt x="61" y="15"/>
                        <a:pt x="61" y="10"/>
                        <a:pt x="61" y="5"/>
                      </a:cubicBezTo>
                      <a:cubicBezTo>
                        <a:pt x="61" y="4"/>
                        <a:pt x="62" y="3"/>
                        <a:pt x="61" y="2"/>
                      </a:cubicBezTo>
                      <a:cubicBezTo>
                        <a:pt x="61" y="2"/>
                        <a:pt x="60" y="2"/>
                        <a:pt x="60" y="2"/>
                      </a:cubicBezTo>
                      <a:cubicBezTo>
                        <a:pt x="60" y="2"/>
                        <a:pt x="59" y="1"/>
                        <a:pt x="59" y="1"/>
                      </a:cubicBezTo>
                      <a:cubicBezTo>
                        <a:pt x="57" y="0"/>
                        <a:pt x="54" y="1"/>
                        <a:pt x="53" y="3"/>
                      </a:cubicBezTo>
                      <a:cubicBezTo>
                        <a:pt x="51" y="6"/>
                        <a:pt x="52" y="10"/>
                        <a:pt x="51" y="13"/>
                      </a:cubicBezTo>
                      <a:cubicBezTo>
                        <a:pt x="51" y="15"/>
                        <a:pt x="51" y="16"/>
                        <a:pt x="51" y="18"/>
                      </a:cubicBezTo>
                      <a:cubicBezTo>
                        <a:pt x="51" y="19"/>
                        <a:pt x="51" y="20"/>
                        <a:pt x="51" y="20"/>
                      </a:cubicBezTo>
                      <a:cubicBezTo>
                        <a:pt x="51" y="21"/>
                        <a:pt x="51" y="22"/>
                        <a:pt x="51" y="23"/>
                      </a:cubicBezTo>
                      <a:cubicBezTo>
                        <a:pt x="52" y="25"/>
                        <a:pt x="52" y="26"/>
                        <a:pt x="51" y="27"/>
                      </a:cubicBezTo>
                      <a:cubicBezTo>
                        <a:pt x="50" y="28"/>
                        <a:pt x="50" y="28"/>
                        <a:pt x="49" y="27"/>
                      </a:cubicBezTo>
                      <a:cubicBezTo>
                        <a:pt x="47" y="26"/>
                        <a:pt x="47" y="25"/>
                        <a:pt x="46" y="25"/>
                      </a:cubicBezTo>
                      <a:cubicBezTo>
                        <a:pt x="45" y="24"/>
                        <a:pt x="42" y="24"/>
                        <a:pt x="41" y="25"/>
                      </a:cubicBezTo>
                      <a:cubicBezTo>
                        <a:pt x="40" y="25"/>
                        <a:pt x="39" y="27"/>
                        <a:pt x="38" y="28"/>
                      </a:cubicBezTo>
                      <a:cubicBezTo>
                        <a:pt x="37" y="29"/>
                        <a:pt x="36" y="30"/>
                        <a:pt x="35" y="30"/>
                      </a:cubicBezTo>
                      <a:cubicBezTo>
                        <a:pt x="34" y="31"/>
                        <a:pt x="32" y="30"/>
                        <a:pt x="31" y="30"/>
                      </a:cubicBezTo>
                      <a:cubicBezTo>
                        <a:pt x="30" y="31"/>
                        <a:pt x="30" y="31"/>
                        <a:pt x="29" y="32"/>
                      </a:cubicBezTo>
                      <a:cubicBezTo>
                        <a:pt x="28" y="32"/>
                        <a:pt x="27" y="33"/>
                        <a:pt x="26" y="33"/>
                      </a:cubicBezTo>
                      <a:cubicBezTo>
                        <a:pt x="24" y="34"/>
                        <a:pt x="23" y="33"/>
                        <a:pt x="22" y="34"/>
                      </a:cubicBezTo>
                      <a:cubicBezTo>
                        <a:pt x="20" y="35"/>
                        <a:pt x="20" y="36"/>
                        <a:pt x="19" y="37"/>
                      </a:cubicBezTo>
                      <a:cubicBezTo>
                        <a:pt x="18" y="38"/>
                        <a:pt x="17" y="39"/>
                        <a:pt x="15" y="39"/>
                      </a:cubicBezTo>
                      <a:cubicBezTo>
                        <a:pt x="12" y="41"/>
                        <a:pt x="16" y="41"/>
                        <a:pt x="16" y="43"/>
                      </a:cubicBezTo>
                      <a:cubicBezTo>
                        <a:pt x="13" y="43"/>
                        <a:pt x="13" y="45"/>
                        <a:pt x="13" y="47"/>
                      </a:cubicBezTo>
                      <a:cubicBezTo>
                        <a:pt x="13" y="47"/>
                        <a:pt x="13" y="48"/>
                        <a:pt x="13" y="49"/>
                      </a:cubicBezTo>
                      <a:cubicBezTo>
                        <a:pt x="13" y="49"/>
                        <a:pt x="12" y="49"/>
                        <a:pt x="12" y="51"/>
                      </a:cubicBezTo>
                      <a:cubicBezTo>
                        <a:pt x="12" y="52"/>
                        <a:pt x="13" y="54"/>
                        <a:pt x="14" y="54"/>
                      </a:cubicBezTo>
                      <a:cubicBezTo>
                        <a:pt x="15" y="55"/>
                        <a:pt x="17" y="57"/>
                        <a:pt x="17" y="58"/>
                      </a:cubicBezTo>
                      <a:cubicBezTo>
                        <a:pt x="15" y="59"/>
                        <a:pt x="13" y="58"/>
                        <a:pt x="11" y="58"/>
                      </a:cubicBezTo>
                      <a:cubicBezTo>
                        <a:pt x="10" y="59"/>
                        <a:pt x="10" y="61"/>
                        <a:pt x="10" y="62"/>
                      </a:cubicBezTo>
                      <a:cubicBezTo>
                        <a:pt x="10" y="64"/>
                        <a:pt x="10" y="64"/>
                        <a:pt x="8" y="65"/>
                      </a:cubicBezTo>
                      <a:cubicBezTo>
                        <a:pt x="7" y="65"/>
                        <a:pt x="6" y="64"/>
                        <a:pt x="5" y="64"/>
                      </a:cubicBezTo>
                      <a:cubicBezTo>
                        <a:pt x="4" y="65"/>
                        <a:pt x="4" y="67"/>
                        <a:pt x="3" y="68"/>
                      </a:cubicBezTo>
                      <a:cubicBezTo>
                        <a:pt x="3" y="69"/>
                        <a:pt x="0" y="73"/>
                        <a:pt x="0" y="74"/>
                      </a:cubicBezTo>
                      <a:cubicBezTo>
                        <a:pt x="1" y="75"/>
                        <a:pt x="2" y="74"/>
                        <a:pt x="3" y="75"/>
                      </a:cubicBezTo>
                      <a:cubicBezTo>
                        <a:pt x="3" y="76"/>
                        <a:pt x="3" y="76"/>
                        <a:pt x="4" y="77"/>
                      </a:cubicBezTo>
                      <a:cubicBezTo>
                        <a:pt x="4" y="77"/>
                        <a:pt x="5" y="76"/>
                        <a:pt x="6" y="77"/>
                      </a:cubicBezTo>
                      <a:cubicBezTo>
                        <a:pt x="7" y="77"/>
                        <a:pt x="7" y="79"/>
                        <a:pt x="8" y="80"/>
                      </a:cubicBezTo>
                      <a:cubicBezTo>
                        <a:pt x="9" y="80"/>
                        <a:pt x="10" y="81"/>
                        <a:pt x="10" y="81"/>
                      </a:cubicBezTo>
                      <a:cubicBezTo>
                        <a:pt x="11" y="81"/>
                        <a:pt x="12" y="82"/>
                        <a:pt x="13" y="82"/>
                      </a:cubicBezTo>
                      <a:cubicBezTo>
                        <a:pt x="13" y="82"/>
                        <a:pt x="13" y="82"/>
                        <a:pt x="13" y="83"/>
                      </a:cubicBezTo>
                      <a:cubicBezTo>
                        <a:pt x="14" y="83"/>
                        <a:pt x="16" y="83"/>
                        <a:pt x="17" y="83"/>
                      </a:cubicBezTo>
                      <a:cubicBezTo>
                        <a:pt x="18" y="84"/>
                        <a:pt x="17" y="87"/>
                        <a:pt x="17" y="88"/>
                      </a:cubicBezTo>
                      <a:cubicBezTo>
                        <a:pt x="17" y="90"/>
                        <a:pt x="18" y="93"/>
                        <a:pt x="16" y="95"/>
                      </a:cubicBezTo>
                      <a:cubicBezTo>
                        <a:pt x="15" y="95"/>
                        <a:pt x="15" y="95"/>
                        <a:pt x="14" y="97"/>
                      </a:cubicBezTo>
                      <a:cubicBezTo>
                        <a:pt x="14" y="98"/>
                        <a:pt x="14" y="99"/>
                        <a:pt x="14" y="100"/>
                      </a:cubicBezTo>
                      <a:cubicBezTo>
                        <a:pt x="14" y="100"/>
                        <a:pt x="15" y="101"/>
                        <a:pt x="15" y="101"/>
                      </a:cubicBezTo>
                      <a:cubicBezTo>
                        <a:pt x="16" y="101"/>
                        <a:pt x="17" y="101"/>
                        <a:pt x="18" y="101"/>
                      </a:cubicBezTo>
                      <a:cubicBezTo>
                        <a:pt x="18" y="101"/>
                        <a:pt x="18" y="102"/>
                        <a:pt x="19" y="102"/>
                      </a:cubicBezTo>
                      <a:cubicBezTo>
                        <a:pt x="20" y="102"/>
                        <a:pt x="21" y="102"/>
                        <a:pt x="21" y="102"/>
                      </a:cubicBezTo>
                      <a:cubicBezTo>
                        <a:pt x="22" y="102"/>
                        <a:pt x="23" y="102"/>
                        <a:pt x="24" y="102"/>
                      </a:cubicBezTo>
                      <a:cubicBezTo>
                        <a:pt x="25" y="104"/>
                        <a:pt x="23" y="105"/>
                        <a:pt x="22" y="106"/>
                      </a:cubicBezTo>
                      <a:cubicBezTo>
                        <a:pt x="22" y="107"/>
                        <a:pt x="21" y="107"/>
                        <a:pt x="21" y="107"/>
                      </a:cubicBezTo>
                      <a:cubicBezTo>
                        <a:pt x="20" y="107"/>
                        <a:pt x="20" y="107"/>
                        <a:pt x="19" y="108"/>
                      </a:cubicBezTo>
                      <a:cubicBezTo>
                        <a:pt x="19" y="108"/>
                        <a:pt x="19" y="109"/>
                        <a:pt x="19" y="110"/>
                      </a:cubicBezTo>
                      <a:cubicBezTo>
                        <a:pt x="18" y="113"/>
                        <a:pt x="19" y="113"/>
                        <a:pt x="21" y="115"/>
                      </a:cubicBezTo>
                      <a:cubicBezTo>
                        <a:pt x="22" y="116"/>
                        <a:pt x="22" y="118"/>
                        <a:pt x="24" y="120"/>
                      </a:cubicBezTo>
                      <a:cubicBezTo>
                        <a:pt x="25" y="121"/>
                        <a:pt x="27" y="122"/>
                        <a:pt x="29" y="122"/>
                      </a:cubicBezTo>
                      <a:cubicBezTo>
                        <a:pt x="30" y="122"/>
                        <a:pt x="34" y="121"/>
                        <a:pt x="34" y="123"/>
                      </a:cubicBezTo>
                      <a:cubicBezTo>
                        <a:pt x="34" y="124"/>
                        <a:pt x="33" y="125"/>
                        <a:pt x="33" y="126"/>
                      </a:cubicBezTo>
                      <a:cubicBezTo>
                        <a:pt x="33" y="127"/>
                        <a:pt x="35" y="128"/>
                        <a:pt x="36" y="128"/>
                      </a:cubicBezTo>
                      <a:cubicBezTo>
                        <a:pt x="37" y="129"/>
                        <a:pt x="38" y="129"/>
                        <a:pt x="39" y="129"/>
                      </a:cubicBezTo>
                      <a:cubicBezTo>
                        <a:pt x="40" y="129"/>
                        <a:pt x="41" y="129"/>
                        <a:pt x="41" y="127"/>
                      </a:cubicBezTo>
                      <a:cubicBezTo>
                        <a:pt x="41" y="125"/>
                        <a:pt x="40" y="122"/>
                        <a:pt x="41" y="121"/>
                      </a:cubicBezTo>
                      <a:cubicBezTo>
                        <a:pt x="42" y="120"/>
                        <a:pt x="42" y="120"/>
                        <a:pt x="43" y="119"/>
                      </a:cubicBezTo>
                      <a:cubicBezTo>
                        <a:pt x="43" y="118"/>
                        <a:pt x="43" y="117"/>
                        <a:pt x="44" y="116"/>
                      </a:cubicBezTo>
                      <a:cubicBezTo>
                        <a:pt x="44" y="115"/>
                        <a:pt x="44" y="114"/>
                        <a:pt x="45" y="114"/>
                      </a:cubicBezTo>
                      <a:cubicBezTo>
                        <a:pt x="45" y="113"/>
                        <a:pt x="45" y="113"/>
                        <a:pt x="45" y="113"/>
                      </a:cubicBezTo>
                      <a:cubicBezTo>
                        <a:pt x="45" y="112"/>
                        <a:pt x="46" y="112"/>
                        <a:pt x="47" y="112"/>
                      </a:cubicBezTo>
                      <a:cubicBezTo>
                        <a:pt x="49" y="111"/>
                        <a:pt x="48" y="110"/>
                        <a:pt x="49" y="109"/>
                      </a:cubicBezTo>
                      <a:cubicBezTo>
                        <a:pt x="49" y="107"/>
                        <a:pt x="50" y="106"/>
                        <a:pt x="51" y="104"/>
                      </a:cubicBezTo>
                      <a:cubicBezTo>
                        <a:pt x="51" y="102"/>
                        <a:pt x="52" y="101"/>
                        <a:pt x="52" y="99"/>
                      </a:cubicBezTo>
                      <a:cubicBezTo>
                        <a:pt x="52" y="98"/>
                        <a:pt x="52" y="97"/>
                        <a:pt x="52" y="96"/>
                      </a:cubicBezTo>
                      <a:cubicBezTo>
                        <a:pt x="52" y="93"/>
                        <a:pt x="53" y="90"/>
                        <a:pt x="53" y="87"/>
                      </a:cubicBezTo>
                      <a:cubicBezTo>
                        <a:pt x="53" y="86"/>
                        <a:pt x="52" y="85"/>
                        <a:pt x="53" y="84"/>
                      </a:cubicBezTo>
                      <a:cubicBezTo>
                        <a:pt x="53" y="83"/>
                        <a:pt x="54" y="83"/>
                        <a:pt x="54" y="82"/>
                      </a:cubicBezTo>
                      <a:cubicBezTo>
                        <a:pt x="54" y="82"/>
                        <a:pt x="54" y="81"/>
                        <a:pt x="54" y="81"/>
                      </a:cubicBezTo>
                      <a:cubicBezTo>
                        <a:pt x="54" y="78"/>
                        <a:pt x="58" y="78"/>
                        <a:pt x="59" y="76"/>
                      </a:cubicBezTo>
                      <a:cubicBezTo>
                        <a:pt x="59" y="76"/>
                        <a:pt x="59" y="75"/>
                        <a:pt x="59" y="75"/>
                      </a:cubicBezTo>
                      <a:cubicBezTo>
                        <a:pt x="60" y="74"/>
                        <a:pt x="60" y="74"/>
                        <a:pt x="60" y="74"/>
                      </a:cubicBezTo>
                      <a:cubicBezTo>
                        <a:pt x="61" y="73"/>
                        <a:pt x="61" y="72"/>
                        <a:pt x="61" y="71"/>
                      </a:cubicBezTo>
                      <a:cubicBezTo>
                        <a:pt x="61" y="64"/>
                        <a:pt x="63" y="58"/>
                        <a:pt x="63" y="52"/>
                      </a:cubicBezTo>
                      <a:cubicBezTo>
                        <a:pt x="63" y="49"/>
                        <a:pt x="63" y="47"/>
                        <a:pt x="63" y="44"/>
                      </a:cubicBezTo>
                      <a:cubicBezTo>
                        <a:pt x="63" y="40"/>
                        <a:pt x="63" y="40"/>
                        <a:pt x="63" y="40"/>
                      </a:cubicBezTo>
                      <a:cubicBezTo>
                        <a:pt x="63" y="39"/>
                        <a:pt x="64" y="37"/>
                        <a:pt x="63" y="36"/>
                      </a:cubicBezTo>
                      <a:cubicBezTo>
                        <a:pt x="62" y="34"/>
                        <a:pt x="60" y="34"/>
                        <a:pt x="60" y="32"/>
                      </a:cubicBezTo>
                      <a:cubicBezTo>
                        <a:pt x="59" y="30"/>
                        <a:pt x="59" y="29"/>
                        <a:pt x="59" y="27"/>
                      </a:cubicBezTo>
                      <a:cubicBezTo>
                        <a:pt x="59" y="26"/>
                        <a:pt x="59" y="24"/>
                        <a:pt x="59" y="23"/>
                      </a:cubicBezTo>
                      <a:cubicBezTo>
                        <a:pt x="59" y="23"/>
                        <a:pt x="59" y="23"/>
                        <a:pt x="59" y="23"/>
                      </a:cubicBezTo>
                      <a:cubicBezTo>
                        <a:pt x="59" y="22"/>
                        <a:pt x="60" y="22"/>
                        <a:pt x="60" y="22"/>
                      </a:cubicBezTo>
                      <a:cubicBezTo>
                        <a:pt x="60" y="21"/>
                        <a:pt x="61" y="20"/>
                        <a:pt x="61" y="20"/>
                      </a:cubicBezTo>
                      <a:cubicBezTo>
                        <a:pt x="62" y="19"/>
                        <a:pt x="63" y="19"/>
                        <a:pt x="63" y="18"/>
                      </a:cubicBezTo>
                      <a:cubicBezTo>
                        <a:pt x="63" y="17"/>
                        <a:pt x="63" y="16"/>
                        <a:pt x="63" y="15"/>
                      </a:cubicBezTo>
                      <a:cubicBezTo>
                        <a:pt x="63" y="14"/>
                        <a:pt x="62" y="14"/>
                        <a:pt x="63" y="13"/>
                      </a:cubicBezTo>
                      <a:cubicBezTo>
                        <a:pt x="61" y="12"/>
                        <a:pt x="61" y="11"/>
                        <a:pt x="61" y="9"/>
                      </a:cubicBezTo>
                      <a:lnTo>
                        <a:pt x="61" y="20"/>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4" name="Group 13"/>
              <p:cNvGrpSpPr/>
              <p:nvPr/>
            </p:nvGrpSpPr>
            <p:grpSpPr>
              <a:xfrm>
                <a:off x="5127598" y="4893104"/>
                <a:ext cx="889370" cy="1188296"/>
                <a:chOff x="2184089" y="4865565"/>
                <a:chExt cx="601208" cy="803280"/>
              </a:xfrm>
              <a:solidFill>
                <a:srgbClr val="FFC000"/>
              </a:solidFill>
            </p:grpSpPr>
            <p:sp>
              <p:nvSpPr>
                <p:cNvPr id="116" name="Freeform 115"/>
                <p:cNvSpPr>
                  <a:spLocks noEditPoints="1"/>
                </p:cNvSpPr>
                <p:nvPr/>
              </p:nvSpPr>
              <p:spPr bwMode="auto">
                <a:xfrm>
                  <a:off x="2184089" y="4865565"/>
                  <a:ext cx="601208" cy="708924"/>
                </a:xfrm>
                <a:custGeom>
                  <a:avLst/>
                  <a:gdLst/>
                  <a:ahLst/>
                  <a:cxnLst>
                    <a:cxn ang="0">
                      <a:pos x="600" y="532"/>
                    </a:cxn>
                    <a:cxn ang="0">
                      <a:pos x="571" y="505"/>
                    </a:cxn>
                    <a:cxn ang="0">
                      <a:pos x="530" y="474"/>
                    </a:cxn>
                    <a:cxn ang="0">
                      <a:pos x="479" y="433"/>
                    </a:cxn>
                    <a:cxn ang="0">
                      <a:pos x="489" y="411"/>
                    </a:cxn>
                    <a:cxn ang="0">
                      <a:pos x="432" y="405"/>
                    </a:cxn>
                    <a:cxn ang="0">
                      <a:pos x="398" y="374"/>
                    </a:cxn>
                    <a:cxn ang="0">
                      <a:pos x="378" y="341"/>
                    </a:cxn>
                    <a:cxn ang="0">
                      <a:pos x="358" y="280"/>
                    </a:cxn>
                    <a:cxn ang="0">
                      <a:pos x="319" y="243"/>
                    </a:cxn>
                    <a:cxn ang="0">
                      <a:pos x="296" y="196"/>
                    </a:cxn>
                    <a:cxn ang="0">
                      <a:pos x="314" y="171"/>
                    </a:cxn>
                    <a:cxn ang="0">
                      <a:pos x="320" y="143"/>
                    </a:cxn>
                    <a:cxn ang="0">
                      <a:pos x="329" y="129"/>
                    </a:cxn>
                    <a:cxn ang="0">
                      <a:pos x="354" y="109"/>
                    </a:cxn>
                    <a:cxn ang="0">
                      <a:pos x="375" y="120"/>
                    </a:cxn>
                    <a:cxn ang="0">
                      <a:pos x="373" y="95"/>
                    </a:cxn>
                    <a:cxn ang="0">
                      <a:pos x="361" y="68"/>
                    </a:cxn>
                    <a:cxn ang="0">
                      <a:pos x="347" y="37"/>
                    </a:cxn>
                    <a:cxn ang="0">
                      <a:pos x="303" y="6"/>
                    </a:cxn>
                    <a:cxn ang="0">
                      <a:pos x="247" y="11"/>
                    </a:cxn>
                    <a:cxn ang="0">
                      <a:pos x="220" y="18"/>
                    </a:cxn>
                    <a:cxn ang="0">
                      <a:pos x="198" y="39"/>
                    </a:cxn>
                    <a:cxn ang="0">
                      <a:pos x="186" y="63"/>
                    </a:cxn>
                    <a:cxn ang="0">
                      <a:pos x="153" y="50"/>
                    </a:cxn>
                    <a:cxn ang="0">
                      <a:pos x="131" y="86"/>
                    </a:cxn>
                    <a:cxn ang="0">
                      <a:pos x="120" y="86"/>
                    </a:cxn>
                    <a:cxn ang="0">
                      <a:pos x="99" y="60"/>
                    </a:cxn>
                    <a:cxn ang="0">
                      <a:pos x="74" y="89"/>
                    </a:cxn>
                    <a:cxn ang="0">
                      <a:pos x="23" y="98"/>
                    </a:cxn>
                    <a:cxn ang="0">
                      <a:pos x="11" y="159"/>
                    </a:cxn>
                    <a:cxn ang="0">
                      <a:pos x="20" y="224"/>
                    </a:cxn>
                    <a:cxn ang="0">
                      <a:pos x="55" y="262"/>
                    </a:cxn>
                    <a:cxn ang="0">
                      <a:pos x="85" y="238"/>
                    </a:cxn>
                    <a:cxn ang="0">
                      <a:pos x="140" y="218"/>
                    </a:cxn>
                    <a:cxn ang="0">
                      <a:pos x="168" y="236"/>
                    </a:cxn>
                    <a:cxn ang="0">
                      <a:pos x="190" y="257"/>
                    </a:cxn>
                    <a:cxn ang="0">
                      <a:pos x="199" y="303"/>
                    </a:cxn>
                    <a:cxn ang="0">
                      <a:pos x="213" y="336"/>
                    </a:cxn>
                    <a:cxn ang="0">
                      <a:pos x="237" y="363"/>
                    </a:cxn>
                    <a:cxn ang="0">
                      <a:pos x="264" y="398"/>
                    </a:cxn>
                    <a:cxn ang="0">
                      <a:pos x="292" y="428"/>
                    </a:cxn>
                    <a:cxn ang="0">
                      <a:pos x="319" y="461"/>
                    </a:cxn>
                    <a:cxn ang="0">
                      <a:pos x="365" y="477"/>
                    </a:cxn>
                    <a:cxn ang="0">
                      <a:pos x="391" y="505"/>
                    </a:cxn>
                    <a:cxn ang="0">
                      <a:pos x="408" y="513"/>
                    </a:cxn>
                    <a:cxn ang="0">
                      <a:pos x="427" y="547"/>
                    </a:cxn>
                    <a:cxn ang="0">
                      <a:pos x="462" y="570"/>
                    </a:cxn>
                    <a:cxn ang="0">
                      <a:pos x="475" y="628"/>
                    </a:cxn>
                    <a:cxn ang="0">
                      <a:pos x="458" y="691"/>
                    </a:cxn>
                    <a:cxn ang="0">
                      <a:pos x="445" y="719"/>
                    </a:cxn>
                    <a:cxn ang="0">
                      <a:pos x="478" y="708"/>
                    </a:cxn>
                    <a:cxn ang="0">
                      <a:pos x="510" y="649"/>
                    </a:cxn>
                    <a:cxn ang="0">
                      <a:pos x="533" y="631"/>
                    </a:cxn>
                    <a:cxn ang="0">
                      <a:pos x="511" y="590"/>
                    </a:cxn>
                    <a:cxn ang="0">
                      <a:pos x="518" y="543"/>
                    </a:cxn>
                    <a:cxn ang="0">
                      <a:pos x="548" y="534"/>
                    </a:cxn>
                    <a:cxn ang="0">
                      <a:pos x="581" y="549"/>
                    </a:cxn>
                    <a:cxn ang="0">
                      <a:pos x="612" y="557"/>
                    </a:cxn>
                  </a:cxnLst>
                  <a:rect l="0" t="0" r="r" b="b"/>
                  <a:pathLst>
                    <a:path w="612" h="721">
                      <a:moveTo>
                        <a:pt x="532" y="476"/>
                      </a:moveTo>
                      <a:cubicBezTo>
                        <a:pt x="533" y="475"/>
                        <a:pt x="533" y="475"/>
                        <a:pt x="533" y="475"/>
                      </a:cubicBezTo>
                      <a:cubicBezTo>
                        <a:pt x="533" y="475"/>
                        <a:pt x="532" y="475"/>
                        <a:pt x="532" y="476"/>
                      </a:cubicBezTo>
                      <a:moveTo>
                        <a:pt x="612" y="551"/>
                      </a:moveTo>
                      <a:cubicBezTo>
                        <a:pt x="612" y="550"/>
                        <a:pt x="611" y="550"/>
                        <a:pt x="611" y="550"/>
                      </a:cubicBezTo>
                      <a:cubicBezTo>
                        <a:pt x="611" y="549"/>
                        <a:pt x="611" y="548"/>
                        <a:pt x="611" y="548"/>
                      </a:cubicBezTo>
                      <a:cubicBezTo>
                        <a:pt x="610" y="547"/>
                        <a:pt x="610" y="547"/>
                        <a:pt x="609" y="546"/>
                      </a:cubicBezTo>
                      <a:cubicBezTo>
                        <a:pt x="609" y="545"/>
                        <a:pt x="609" y="544"/>
                        <a:pt x="609" y="543"/>
                      </a:cubicBezTo>
                      <a:cubicBezTo>
                        <a:pt x="608" y="542"/>
                        <a:pt x="608" y="542"/>
                        <a:pt x="607" y="541"/>
                      </a:cubicBezTo>
                      <a:cubicBezTo>
                        <a:pt x="606" y="540"/>
                        <a:pt x="606" y="538"/>
                        <a:pt x="605" y="537"/>
                      </a:cubicBezTo>
                      <a:cubicBezTo>
                        <a:pt x="604" y="536"/>
                        <a:pt x="603" y="535"/>
                        <a:pt x="602" y="534"/>
                      </a:cubicBezTo>
                      <a:cubicBezTo>
                        <a:pt x="601" y="533"/>
                        <a:pt x="601" y="533"/>
                        <a:pt x="600" y="532"/>
                      </a:cubicBezTo>
                      <a:cubicBezTo>
                        <a:pt x="600" y="532"/>
                        <a:pt x="599" y="531"/>
                        <a:pt x="599" y="531"/>
                      </a:cubicBezTo>
                      <a:cubicBezTo>
                        <a:pt x="598" y="530"/>
                        <a:pt x="598" y="529"/>
                        <a:pt x="597" y="528"/>
                      </a:cubicBezTo>
                      <a:cubicBezTo>
                        <a:pt x="596" y="527"/>
                        <a:pt x="596" y="527"/>
                        <a:pt x="595" y="526"/>
                      </a:cubicBezTo>
                      <a:cubicBezTo>
                        <a:pt x="594" y="525"/>
                        <a:pt x="594" y="524"/>
                        <a:pt x="593" y="523"/>
                      </a:cubicBezTo>
                      <a:cubicBezTo>
                        <a:pt x="592" y="522"/>
                        <a:pt x="591" y="522"/>
                        <a:pt x="591" y="522"/>
                      </a:cubicBezTo>
                      <a:cubicBezTo>
                        <a:pt x="589" y="520"/>
                        <a:pt x="588" y="518"/>
                        <a:pt x="587" y="517"/>
                      </a:cubicBezTo>
                      <a:cubicBezTo>
                        <a:pt x="587" y="516"/>
                        <a:pt x="585" y="515"/>
                        <a:pt x="584" y="514"/>
                      </a:cubicBezTo>
                      <a:cubicBezTo>
                        <a:pt x="582" y="512"/>
                        <a:pt x="580" y="510"/>
                        <a:pt x="578" y="509"/>
                      </a:cubicBezTo>
                      <a:cubicBezTo>
                        <a:pt x="577" y="509"/>
                        <a:pt x="576" y="508"/>
                        <a:pt x="575" y="507"/>
                      </a:cubicBezTo>
                      <a:cubicBezTo>
                        <a:pt x="575" y="507"/>
                        <a:pt x="575" y="507"/>
                        <a:pt x="575" y="507"/>
                      </a:cubicBezTo>
                      <a:cubicBezTo>
                        <a:pt x="575" y="507"/>
                        <a:pt x="574" y="507"/>
                        <a:pt x="574" y="507"/>
                      </a:cubicBezTo>
                      <a:cubicBezTo>
                        <a:pt x="573" y="506"/>
                        <a:pt x="572" y="505"/>
                        <a:pt x="571" y="505"/>
                      </a:cubicBezTo>
                      <a:cubicBezTo>
                        <a:pt x="570" y="504"/>
                        <a:pt x="569" y="504"/>
                        <a:pt x="568" y="503"/>
                      </a:cubicBezTo>
                      <a:cubicBezTo>
                        <a:pt x="566" y="502"/>
                        <a:pt x="565" y="501"/>
                        <a:pt x="563" y="500"/>
                      </a:cubicBezTo>
                      <a:cubicBezTo>
                        <a:pt x="562" y="499"/>
                        <a:pt x="560" y="499"/>
                        <a:pt x="559" y="498"/>
                      </a:cubicBezTo>
                      <a:cubicBezTo>
                        <a:pt x="558" y="497"/>
                        <a:pt x="557" y="497"/>
                        <a:pt x="556" y="496"/>
                      </a:cubicBezTo>
                      <a:cubicBezTo>
                        <a:pt x="555" y="495"/>
                        <a:pt x="554" y="494"/>
                        <a:pt x="552" y="494"/>
                      </a:cubicBezTo>
                      <a:cubicBezTo>
                        <a:pt x="552" y="493"/>
                        <a:pt x="551" y="493"/>
                        <a:pt x="550" y="492"/>
                      </a:cubicBezTo>
                      <a:cubicBezTo>
                        <a:pt x="549" y="491"/>
                        <a:pt x="548" y="490"/>
                        <a:pt x="547" y="489"/>
                      </a:cubicBezTo>
                      <a:cubicBezTo>
                        <a:pt x="546" y="488"/>
                        <a:pt x="545" y="487"/>
                        <a:pt x="544" y="486"/>
                      </a:cubicBezTo>
                      <a:cubicBezTo>
                        <a:pt x="544" y="485"/>
                        <a:pt x="543" y="484"/>
                        <a:pt x="543" y="483"/>
                      </a:cubicBezTo>
                      <a:cubicBezTo>
                        <a:pt x="542" y="481"/>
                        <a:pt x="540" y="481"/>
                        <a:pt x="538" y="479"/>
                      </a:cubicBezTo>
                      <a:cubicBezTo>
                        <a:pt x="537" y="479"/>
                        <a:pt x="532" y="477"/>
                        <a:pt x="532" y="476"/>
                      </a:cubicBezTo>
                      <a:cubicBezTo>
                        <a:pt x="532" y="476"/>
                        <a:pt x="530" y="475"/>
                        <a:pt x="530" y="474"/>
                      </a:cubicBezTo>
                      <a:cubicBezTo>
                        <a:pt x="528" y="473"/>
                        <a:pt x="526" y="471"/>
                        <a:pt x="523" y="471"/>
                      </a:cubicBezTo>
                      <a:cubicBezTo>
                        <a:pt x="521" y="470"/>
                        <a:pt x="519" y="470"/>
                        <a:pt x="517" y="469"/>
                      </a:cubicBezTo>
                      <a:cubicBezTo>
                        <a:pt x="512" y="469"/>
                        <a:pt x="509" y="466"/>
                        <a:pt x="506" y="463"/>
                      </a:cubicBezTo>
                      <a:cubicBezTo>
                        <a:pt x="504" y="462"/>
                        <a:pt x="503" y="460"/>
                        <a:pt x="501" y="460"/>
                      </a:cubicBezTo>
                      <a:cubicBezTo>
                        <a:pt x="499" y="459"/>
                        <a:pt x="497" y="459"/>
                        <a:pt x="495" y="459"/>
                      </a:cubicBezTo>
                      <a:cubicBezTo>
                        <a:pt x="493" y="458"/>
                        <a:pt x="491" y="457"/>
                        <a:pt x="490" y="457"/>
                      </a:cubicBezTo>
                      <a:cubicBezTo>
                        <a:pt x="489" y="455"/>
                        <a:pt x="488" y="454"/>
                        <a:pt x="487" y="452"/>
                      </a:cubicBezTo>
                      <a:cubicBezTo>
                        <a:pt x="486" y="450"/>
                        <a:pt x="485" y="449"/>
                        <a:pt x="483" y="448"/>
                      </a:cubicBezTo>
                      <a:cubicBezTo>
                        <a:pt x="482" y="447"/>
                        <a:pt x="481" y="447"/>
                        <a:pt x="480" y="446"/>
                      </a:cubicBezTo>
                      <a:cubicBezTo>
                        <a:pt x="478" y="445"/>
                        <a:pt x="477" y="444"/>
                        <a:pt x="477" y="443"/>
                      </a:cubicBezTo>
                      <a:cubicBezTo>
                        <a:pt x="476" y="442"/>
                        <a:pt x="477" y="440"/>
                        <a:pt x="477" y="439"/>
                      </a:cubicBezTo>
                      <a:cubicBezTo>
                        <a:pt x="477" y="437"/>
                        <a:pt x="478" y="435"/>
                        <a:pt x="479" y="433"/>
                      </a:cubicBezTo>
                      <a:cubicBezTo>
                        <a:pt x="480" y="432"/>
                        <a:pt x="481" y="431"/>
                        <a:pt x="482" y="430"/>
                      </a:cubicBezTo>
                      <a:cubicBezTo>
                        <a:pt x="482" y="429"/>
                        <a:pt x="483" y="428"/>
                        <a:pt x="484" y="427"/>
                      </a:cubicBezTo>
                      <a:cubicBezTo>
                        <a:pt x="485" y="427"/>
                        <a:pt x="486" y="426"/>
                        <a:pt x="486" y="426"/>
                      </a:cubicBezTo>
                      <a:cubicBezTo>
                        <a:pt x="487" y="426"/>
                        <a:pt x="487" y="426"/>
                        <a:pt x="488" y="426"/>
                      </a:cubicBezTo>
                      <a:cubicBezTo>
                        <a:pt x="488" y="426"/>
                        <a:pt x="488" y="425"/>
                        <a:pt x="489" y="425"/>
                      </a:cubicBezTo>
                      <a:cubicBezTo>
                        <a:pt x="489" y="424"/>
                        <a:pt x="490" y="425"/>
                        <a:pt x="490" y="424"/>
                      </a:cubicBezTo>
                      <a:cubicBezTo>
                        <a:pt x="491" y="424"/>
                        <a:pt x="491" y="424"/>
                        <a:pt x="491" y="423"/>
                      </a:cubicBezTo>
                      <a:cubicBezTo>
                        <a:pt x="492" y="422"/>
                        <a:pt x="493" y="422"/>
                        <a:pt x="494" y="421"/>
                      </a:cubicBezTo>
                      <a:cubicBezTo>
                        <a:pt x="495" y="420"/>
                        <a:pt x="495" y="418"/>
                        <a:pt x="495" y="417"/>
                      </a:cubicBezTo>
                      <a:cubicBezTo>
                        <a:pt x="495" y="417"/>
                        <a:pt x="494" y="416"/>
                        <a:pt x="494" y="416"/>
                      </a:cubicBezTo>
                      <a:cubicBezTo>
                        <a:pt x="494" y="415"/>
                        <a:pt x="493" y="415"/>
                        <a:pt x="493" y="414"/>
                      </a:cubicBezTo>
                      <a:cubicBezTo>
                        <a:pt x="492" y="412"/>
                        <a:pt x="490" y="412"/>
                        <a:pt x="489" y="411"/>
                      </a:cubicBezTo>
                      <a:cubicBezTo>
                        <a:pt x="487" y="409"/>
                        <a:pt x="486" y="408"/>
                        <a:pt x="483" y="408"/>
                      </a:cubicBezTo>
                      <a:cubicBezTo>
                        <a:pt x="482" y="408"/>
                        <a:pt x="481" y="409"/>
                        <a:pt x="479" y="409"/>
                      </a:cubicBezTo>
                      <a:cubicBezTo>
                        <a:pt x="477" y="410"/>
                        <a:pt x="474" y="410"/>
                        <a:pt x="473" y="409"/>
                      </a:cubicBezTo>
                      <a:cubicBezTo>
                        <a:pt x="471" y="408"/>
                        <a:pt x="470" y="408"/>
                        <a:pt x="467" y="409"/>
                      </a:cubicBezTo>
                      <a:cubicBezTo>
                        <a:pt x="466" y="409"/>
                        <a:pt x="464" y="409"/>
                        <a:pt x="463" y="409"/>
                      </a:cubicBezTo>
                      <a:cubicBezTo>
                        <a:pt x="462" y="409"/>
                        <a:pt x="461" y="410"/>
                        <a:pt x="460" y="410"/>
                      </a:cubicBezTo>
                      <a:cubicBezTo>
                        <a:pt x="459" y="410"/>
                        <a:pt x="458" y="410"/>
                        <a:pt x="458" y="410"/>
                      </a:cubicBezTo>
                      <a:cubicBezTo>
                        <a:pt x="456" y="410"/>
                        <a:pt x="454" y="411"/>
                        <a:pt x="452" y="411"/>
                      </a:cubicBezTo>
                      <a:cubicBezTo>
                        <a:pt x="451" y="411"/>
                        <a:pt x="449" y="411"/>
                        <a:pt x="448" y="411"/>
                      </a:cubicBezTo>
                      <a:cubicBezTo>
                        <a:pt x="444" y="411"/>
                        <a:pt x="439" y="411"/>
                        <a:pt x="436" y="408"/>
                      </a:cubicBezTo>
                      <a:cubicBezTo>
                        <a:pt x="435" y="407"/>
                        <a:pt x="435" y="406"/>
                        <a:pt x="434" y="406"/>
                      </a:cubicBezTo>
                      <a:cubicBezTo>
                        <a:pt x="433" y="405"/>
                        <a:pt x="433" y="405"/>
                        <a:pt x="432" y="405"/>
                      </a:cubicBezTo>
                      <a:cubicBezTo>
                        <a:pt x="431" y="403"/>
                        <a:pt x="430" y="403"/>
                        <a:pt x="428" y="402"/>
                      </a:cubicBezTo>
                      <a:cubicBezTo>
                        <a:pt x="427" y="401"/>
                        <a:pt x="426" y="401"/>
                        <a:pt x="425" y="400"/>
                      </a:cubicBezTo>
                      <a:cubicBezTo>
                        <a:pt x="424" y="399"/>
                        <a:pt x="424" y="398"/>
                        <a:pt x="423" y="398"/>
                      </a:cubicBezTo>
                      <a:cubicBezTo>
                        <a:pt x="422" y="397"/>
                        <a:pt x="420" y="398"/>
                        <a:pt x="419" y="398"/>
                      </a:cubicBezTo>
                      <a:cubicBezTo>
                        <a:pt x="418" y="397"/>
                        <a:pt x="418" y="396"/>
                        <a:pt x="416" y="396"/>
                      </a:cubicBezTo>
                      <a:cubicBezTo>
                        <a:pt x="416" y="395"/>
                        <a:pt x="415" y="393"/>
                        <a:pt x="414" y="391"/>
                      </a:cubicBezTo>
                      <a:cubicBezTo>
                        <a:pt x="414" y="390"/>
                        <a:pt x="414" y="388"/>
                        <a:pt x="413" y="387"/>
                      </a:cubicBezTo>
                      <a:cubicBezTo>
                        <a:pt x="413" y="386"/>
                        <a:pt x="412" y="386"/>
                        <a:pt x="411" y="385"/>
                      </a:cubicBezTo>
                      <a:cubicBezTo>
                        <a:pt x="410" y="385"/>
                        <a:pt x="411" y="385"/>
                        <a:pt x="410" y="384"/>
                      </a:cubicBezTo>
                      <a:cubicBezTo>
                        <a:pt x="408" y="383"/>
                        <a:pt x="407" y="382"/>
                        <a:pt x="405" y="381"/>
                      </a:cubicBezTo>
                      <a:cubicBezTo>
                        <a:pt x="403" y="379"/>
                        <a:pt x="401" y="378"/>
                        <a:pt x="399" y="375"/>
                      </a:cubicBezTo>
                      <a:cubicBezTo>
                        <a:pt x="399" y="375"/>
                        <a:pt x="398" y="374"/>
                        <a:pt x="398" y="374"/>
                      </a:cubicBezTo>
                      <a:cubicBezTo>
                        <a:pt x="397" y="372"/>
                        <a:pt x="397" y="371"/>
                        <a:pt x="395" y="370"/>
                      </a:cubicBezTo>
                      <a:cubicBezTo>
                        <a:pt x="395" y="370"/>
                        <a:pt x="391" y="367"/>
                        <a:pt x="391" y="366"/>
                      </a:cubicBezTo>
                      <a:cubicBezTo>
                        <a:pt x="391" y="366"/>
                        <a:pt x="391" y="366"/>
                        <a:pt x="391" y="366"/>
                      </a:cubicBezTo>
                      <a:cubicBezTo>
                        <a:pt x="391" y="366"/>
                        <a:pt x="390" y="366"/>
                        <a:pt x="390" y="366"/>
                      </a:cubicBezTo>
                      <a:cubicBezTo>
                        <a:pt x="390" y="366"/>
                        <a:pt x="390" y="365"/>
                        <a:pt x="390" y="365"/>
                      </a:cubicBezTo>
                      <a:cubicBezTo>
                        <a:pt x="389" y="365"/>
                        <a:pt x="389" y="364"/>
                        <a:pt x="389" y="364"/>
                      </a:cubicBezTo>
                      <a:cubicBezTo>
                        <a:pt x="388" y="363"/>
                        <a:pt x="388" y="363"/>
                        <a:pt x="387" y="363"/>
                      </a:cubicBezTo>
                      <a:cubicBezTo>
                        <a:pt x="387" y="362"/>
                        <a:pt x="387" y="361"/>
                        <a:pt x="386" y="361"/>
                      </a:cubicBezTo>
                      <a:cubicBezTo>
                        <a:pt x="386" y="360"/>
                        <a:pt x="385" y="359"/>
                        <a:pt x="385" y="358"/>
                      </a:cubicBezTo>
                      <a:cubicBezTo>
                        <a:pt x="384" y="357"/>
                        <a:pt x="383" y="356"/>
                        <a:pt x="383" y="355"/>
                      </a:cubicBezTo>
                      <a:cubicBezTo>
                        <a:pt x="382" y="354"/>
                        <a:pt x="382" y="352"/>
                        <a:pt x="381" y="352"/>
                      </a:cubicBezTo>
                      <a:cubicBezTo>
                        <a:pt x="381" y="348"/>
                        <a:pt x="379" y="345"/>
                        <a:pt x="378" y="341"/>
                      </a:cubicBezTo>
                      <a:cubicBezTo>
                        <a:pt x="377" y="338"/>
                        <a:pt x="376" y="335"/>
                        <a:pt x="376" y="332"/>
                      </a:cubicBezTo>
                      <a:cubicBezTo>
                        <a:pt x="375" y="329"/>
                        <a:pt x="375" y="325"/>
                        <a:pt x="374" y="323"/>
                      </a:cubicBezTo>
                      <a:cubicBezTo>
                        <a:pt x="373" y="321"/>
                        <a:pt x="373" y="320"/>
                        <a:pt x="372" y="319"/>
                      </a:cubicBezTo>
                      <a:cubicBezTo>
                        <a:pt x="372" y="318"/>
                        <a:pt x="372" y="317"/>
                        <a:pt x="372" y="316"/>
                      </a:cubicBezTo>
                      <a:cubicBezTo>
                        <a:pt x="372" y="316"/>
                        <a:pt x="371" y="315"/>
                        <a:pt x="371" y="315"/>
                      </a:cubicBezTo>
                      <a:cubicBezTo>
                        <a:pt x="370" y="311"/>
                        <a:pt x="370" y="307"/>
                        <a:pt x="369" y="303"/>
                      </a:cubicBezTo>
                      <a:cubicBezTo>
                        <a:pt x="368" y="301"/>
                        <a:pt x="366" y="299"/>
                        <a:pt x="365" y="297"/>
                      </a:cubicBezTo>
                      <a:cubicBezTo>
                        <a:pt x="364" y="296"/>
                        <a:pt x="364" y="295"/>
                        <a:pt x="364" y="294"/>
                      </a:cubicBezTo>
                      <a:cubicBezTo>
                        <a:pt x="364" y="293"/>
                        <a:pt x="363" y="291"/>
                        <a:pt x="362" y="290"/>
                      </a:cubicBezTo>
                      <a:cubicBezTo>
                        <a:pt x="361" y="288"/>
                        <a:pt x="360" y="287"/>
                        <a:pt x="360" y="285"/>
                      </a:cubicBezTo>
                      <a:cubicBezTo>
                        <a:pt x="360" y="285"/>
                        <a:pt x="359" y="284"/>
                        <a:pt x="359" y="283"/>
                      </a:cubicBezTo>
                      <a:cubicBezTo>
                        <a:pt x="358" y="282"/>
                        <a:pt x="358" y="282"/>
                        <a:pt x="358" y="280"/>
                      </a:cubicBezTo>
                      <a:cubicBezTo>
                        <a:pt x="358" y="279"/>
                        <a:pt x="358" y="279"/>
                        <a:pt x="357" y="279"/>
                      </a:cubicBezTo>
                      <a:cubicBezTo>
                        <a:pt x="355" y="278"/>
                        <a:pt x="354" y="280"/>
                        <a:pt x="352" y="277"/>
                      </a:cubicBezTo>
                      <a:cubicBezTo>
                        <a:pt x="350" y="275"/>
                        <a:pt x="351" y="271"/>
                        <a:pt x="349" y="269"/>
                      </a:cubicBezTo>
                      <a:cubicBezTo>
                        <a:pt x="347" y="268"/>
                        <a:pt x="346" y="267"/>
                        <a:pt x="345" y="266"/>
                      </a:cubicBezTo>
                      <a:cubicBezTo>
                        <a:pt x="344" y="265"/>
                        <a:pt x="343" y="265"/>
                        <a:pt x="342" y="265"/>
                      </a:cubicBezTo>
                      <a:cubicBezTo>
                        <a:pt x="342" y="264"/>
                        <a:pt x="342" y="264"/>
                        <a:pt x="341" y="264"/>
                      </a:cubicBezTo>
                      <a:cubicBezTo>
                        <a:pt x="341" y="264"/>
                        <a:pt x="340" y="263"/>
                        <a:pt x="340" y="263"/>
                      </a:cubicBezTo>
                      <a:cubicBezTo>
                        <a:pt x="338" y="262"/>
                        <a:pt x="337" y="260"/>
                        <a:pt x="336" y="259"/>
                      </a:cubicBezTo>
                      <a:cubicBezTo>
                        <a:pt x="335" y="257"/>
                        <a:pt x="333" y="256"/>
                        <a:pt x="331" y="254"/>
                      </a:cubicBezTo>
                      <a:cubicBezTo>
                        <a:pt x="330" y="253"/>
                        <a:pt x="328" y="251"/>
                        <a:pt x="327" y="250"/>
                      </a:cubicBezTo>
                      <a:cubicBezTo>
                        <a:pt x="326" y="248"/>
                        <a:pt x="324" y="248"/>
                        <a:pt x="323" y="247"/>
                      </a:cubicBezTo>
                      <a:cubicBezTo>
                        <a:pt x="321" y="246"/>
                        <a:pt x="320" y="244"/>
                        <a:pt x="319" y="243"/>
                      </a:cubicBezTo>
                      <a:cubicBezTo>
                        <a:pt x="318" y="242"/>
                        <a:pt x="317" y="241"/>
                        <a:pt x="316" y="241"/>
                      </a:cubicBezTo>
                      <a:cubicBezTo>
                        <a:pt x="315" y="241"/>
                        <a:pt x="315" y="241"/>
                        <a:pt x="314" y="241"/>
                      </a:cubicBezTo>
                      <a:cubicBezTo>
                        <a:pt x="314" y="240"/>
                        <a:pt x="314" y="240"/>
                        <a:pt x="313" y="240"/>
                      </a:cubicBezTo>
                      <a:cubicBezTo>
                        <a:pt x="313" y="239"/>
                        <a:pt x="312" y="239"/>
                        <a:pt x="311" y="238"/>
                      </a:cubicBezTo>
                      <a:cubicBezTo>
                        <a:pt x="309" y="237"/>
                        <a:pt x="308" y="236"/>
                        <a:pt x="307" y="234"/>
                      </a:cubicBezTo>
                      <a:cubicBezTo>
                        <a:pt x="305" y="231"/>
                        <a:pt x="304" y="228"/>
                        <a:pt x="302" y="225"/>
                      </a:cubicBezTo>
                      <a:cubicBezTo>
                        <a:pt x="302" y="224"/>
                        <a:pt x="302" y="224"/>
                        <a:pt x="302" y="224"/>
                      </a:cubicBezTo>
                      <a:cubicBezTo>
                        <a:pt x="302" y="223"/>
                        <a:pt x="301" y="223"/>
                        <a:pt x="301" y="223"/>
                      </a:cubicBezTo>
                      <a:cubicBezTo>
                        <a:pt x="300" y="221"/>
                        <a:pt x="299" y="219"/>
                        <a:pt x="299" y="218"/>
                      </a:cubicBezTo>
                      <a:cubicBezTo>
                        <a:pt x="299" y="214"/>
                        <a:pt x="300" y="210"/>
                        <a:pt x="299" y="206"/>
                      </a:cubicBezTo>
                      <a:cubicBezTo>
                        <a:pt x="298" y="203"/>
                        <a:pt x="296" y="201"/>
                        <a:pt x="296" y="198"/>
                      </a:cubicBezTo>
                      <a:cubicBezTo>
                        <a:pt x="296" y="198"/>
                        <a:pt x="296" y="197"/>
                        <a:pt x="296" y="196"/>
                      </a:cubicBezTo>
                      <a:cubicBezTo>
                        <a:pt x="296" y="196"/>
                        <a:pt x="297" y="196"/>
                        <a:pt x="297" y="195"/>
                      </a:cubicBezTo>
                      <a:cubicBezTo>
                        <a:pt x="297" y="194"/>
                        <a:pt x="297" y="192"/>
                        <a:pt x="297" y="191"/>
                      </a:cubicBezTo>
                      <a:cubicBezTo>
                        <a:pt x="297" y="190"/>
                        <a:pt x="296" y="190"/>
                        <a:pt x="296" y="189"/>
                      </a:cubicBezTo>
                      <a:cubicBezTo>
                        <a:pt x="296" y="189"/>
                        <a:pt x="296" y="188"/>
                        <a:pt x="296" y="187"/>
                      </a:cubicBezTo>
                      <a:cubicBezTo>
                        <a:pt x="296" y="186"/>
                        <a:pt x="296" y="186"/>
                        <a:pt x="297" y="185"/>
                      </a:cubicBezTo>
                      <a:cubicBezTo>
                        <a:pt x="297" y="184"/>
                        <a:pt x="297" y="183"/>
                        <a:pt x="298" y="182"/>
                      </a:cubicBezTo>
                      <a:cubicBezTo>
                        <a:pt x="298" y="181"/>
                        <a:pt x="298" y="181"/>
                        <a:pt x="299" y="181"/>
                      </a:cubicBezTo>
                      <a:cubicBezTo>
                        <a:pt x="299" y="181"/>
                        <a:pt x="299" y="181"/>
                        <a:pt x="300" y="181"/>
                      </a:cubicBezTo>
                      <a:cubicBezTo>
                        <a:pt x="300" y="180"/>
                        <a:pt x="301" y="180"/>
                        <a:pt x="302" y="180"/>
                      </a:cubicBezTo>
                      <a:cubicBezTo>
                        <a:pt x="305" y="179"/>
                        <a:pt x="305" y="176"/>
                        <a:pt x="306" y="173"/>
                      </a:cubicBezTo>
                      <a:cubicBezTo>
                        <a:pt x="307" y="172"/>
                        <a:pt x="307" y="172"/>
                        <a:pt x="308" y="171"/>
                      </a:cubicBezTo>
                      <a:cubicBezTo>
                        <a:pt x="310" y="171"/>
                        <a:pt x="312" y="171"/>
                        <a:pt x="314" y="171"/>
                      </a:cubicBezTo>
                      <a:cubicBezTo>
                        <a:pt x="316" y="171"/>
                        <a:pt x="318" y="170"/>
                        <a:pt x="321" y="171"/>
                      </a:cubicBezTo>
                      <a:cubicBezTo>
                        <a:pt x="321" y="171"/>
                        <a:pt x="322" y="171"/>
                        <a:pt x="323" y="170"/>
                      </a:cubicBezTo>
                      <a:cubicBezTo>
                        <a:pt x="324" y="170"/>
                        <a:pt x="324" y="169"/>
                        <a:pt x="324" y="168"/>
                      </a:cubicBezTo>
                      <a:cubicBezTo>
                        <a:pt x="324" y="166"/>
                        <a:pt x="322" y="165"/>
                        <a:pt x="320" y="164"/>
                      </a:cubicBezTo>
                      <a:cubicBezTo>
                        <a:pt x="318" y="163"/>
                        <a:pt x="317" y="163"/>
                        <a:pt x="316" y="161"/>
                      </a:cubicBezTo>
                      <a:cubicBezTo>
                        <a:pt x="316" y="159"/>
                        <a:pt x="315" y="158"/>
                        <a:pt x="315" y="156"/>
                      </a:cubicBezTo>
                      <a:cubicBezTo>
                        <a:pt x="315" y="154"/>
                        <a:pt x="315" y="155"/>
                        <a:pt x="317" y="154"/>
                      </a:cubicBezTo>
                      <a:cubicBezTo>
                        <a:pt x="318" y="154"/>
                        <a:pt x="319" y="153"/>
                        <a:pt x="319" y="152"/>
                      </a:cubicBezTo>
                      <a:cubicBezTo>
                        <a:pt x="321" y="151"/>
                        <a:pt x="322" y="149"/>
                        <a:pt x="323" y="148"/>
                      </a:cubicBezTo>
                      <a:cubicBezTo>
                        <a:pt x="324" y="147"/>
                        <a:pt x="326" y="147"/>
                        <a:pt x="327" y="146"/>
                      </a:cubicBezTo>
                      <a:cubicBezTo>
                        <a:pt x="328" y="145"/>
                        <a:pt x="328" y="145"/>
                        <a:pt x="328" y="144"/>
                      </a:cubicBezTo>
                      <a:cubicBezTo>
                        <a:pt x="325" y="143"/>
                        <a:pt x="323" y="144"/>
                        <a:pt x="320" y="143"/>
                      </a:cubicBezTo>
                      <a:cubicBezTo>
                        <a:pt x="317" y="141"/>
                        <a:pt x="312" y="142"/>
                        <a:pt x="308" y="142"/>
                      </a:cubicBezTo>
                      <a:cubicBezTo>
                        <a:pt x="308" y="140"/>
                        <a:pt x="310" y="138"/>
                        <a:pt x="310" y="137"/>
                      </a:cubicBezTo>
                      <a:cubicBezTo>
                        <a:pt x="311" y="136"/>
                        <a:pt x="311" y="136"/>
                        <a:pt x="311" y="135"/>
                      </a:cubicBezTo>
                      <a:cubicBezTo>
                        <a:pt x="312" y="135"/>
                        <a:pt x="312" y="135"/>
                        <a:pt x="313" y="134"/>
                      </a:cubicBezTo>
                      <a:cubicBezTo>
                        <a:pt x="315" y="133"/>
                        <a:pt x="314" y="132"/>
                        <a:pt x="314" y="130"/>
                      </a:cubicBezTo>
                      <a:cubicBezTo>
                        <a:pt x="315" y="128"/>
                        <a:pt x="316" y="128"/>
                        <a:pt x="317" y="130"/>
                      </a:cubicBezTo>
                      <a:cubicBezTo>
                        <a:pt x="318" y="131"/>
                        <a:pt x="316" y="133"/>
                        <a:pt x="318" y="134"/>
                      </a:cubicBezTo>
                      <a:cubicBezTo>
                        <a:pt x="319" y="134"/>
                        <a:pt x="320" y="134"/>
                        <a:pt x="321" y="134"/>
                      </a:cubicBezTo>
                      <a:cubicBezTo>
                        <a:pt x="321" y="134"/>
                        <a:pt x="321" y="134"/>
                        <a:pt x="322" y="134"/>
                      </a:cubicBezTo>
                      <a:cubicBezTo>
                        <a:pt x="322" y="134"/>
                        <a:pt x="322" y="134"/>
                        <a:pt x="322" y="133"/>
                      </a:cubicBezTo>
                      <a:cubicBezTo>
                        <a:pt x="324" y="133"/>
                        <a:pt x="325" y="132"/>
                        <a:pt x="326" y="131"/>
                      </a:cubicBezTo>
                      <a:cubicBezTo>
                        <a:pt x="327" y="130"/>
                        <a:pt x="329" y="130"/>
                        <a:pt x="329" y="129"/>
                      </a:cubicBezTo>
                      <a:cubicBezTo>
                        <a:pt x="330" y="128"/>
                        <a:pt x="330" y="128"/>
                        <a:pt x="331" y="127"/>
                      </a:cubicBezTo>
                      <a:cubicBezTo>
                        <a:pt x="331" y="127"/>
                        <a:pt x="332" y="127"/>
                        <a:pt x="333" y="127"/>
                      </a:cubicBezTo>
                      <a:cubicBezTo>
                        <a:pt x="334" y="126"/>
                        <a:pt x="336" y="127"/>
                        <a:pt x="338" y="126"/>
                      </a:cubicBezTo>
                      <a:cubicBezTo>
                        <a:pt x="339" y="126"/>
                        <a:pt x="340" y="124"/>
                        <a:pt x="341" y="124"/>
                      </a:cubicBezTo>
                      <a:cubicBezTo>
                        <a:pt x="342" y="123"/>
                        <a:pt x="343" y="123"/>
                        <a:pt x="345" y="123"/>
                      </a:cubicBezTo>
                      <a:cubicBezTo>
                        <a:pt x="346" y="122"/>
                        <a:pt x="347" y="121"/>
                        <a:pt x="347" y="120"/>
                      </a:cubicBezTo>
                      <a:cubicBezTo>
                        <a:pt x="348" y="119"/>
                        <a:pt x="348" y="118"/>
                        <a:pt x="349" y="118"/>
                      </a:cubicBezTo>
                      <a:cubicBezTo>
                        <a:pt x="350" y="118"/>
                        <a:pt x="351" y="118"/>
                        <a:pt x="351" y="118"/>
                      </a:cubicBezTo>
                      <a:cubicBezTo>
                        <a:pt x="352" y="118"/>
                        <a:pt x="355" y="118"/>
                        <a:pt x="355" y="117"/>
                      </a:cubicBezTo>
                      <a:cubicBezTo>
                        <a:pt x="357" y="115"/>
                        <a:pt x="354" y="114"/>
                        <a:pt x="354" y="112"/>
                      </a:cubicBezTo>
                      <a:cubicBezTo>
                        <a:pt x="353" y="112"/>
                        <a:pt x="353" y="112"/>
                        <a:pt x="353" y="112"/>
                      </a:cubicBezTo>
                      <a:cubicBezTo>
                        <a:pt x="352" y="110"/>
                        <a:pt x="353" y="111"/>
                        <a:pt x="354" y="109"/>
                      </a:cubicBezTo>
                      <a:cubicBezTo>
                        <a:pt x="354" y="108"/>
                        <a:pt x="354" y="107"/>
                        <a:pt x="355" y="106"/>
                      </a:cubicBezTo>
                      <a:cubicBezTo>
                        <a:pt x="355" y="105"/>
                        <a:pt x="356" y="104"/>
                        <a:pt x="358" y="104"/>
                      </a:cubicBezTo>
                      <a:cubicBezTo>
                        <a:pt x="359" y="105"/>
                        <a:pt x="359" y="106"/>
                        <a:pt x="359" y="107"/>
                      </a:cubicBezTo>
                      <a:cubicBezTo>
                        <a:pt x="360" y="108"/>
                        <a:pt x="361" y="108"/>
                        <a:pt x="362" y="109"/>
                      </a:cubicBezTo>
                      <a:cubicBezTo>
                        <a:pt x="363" y="109"/>
                        <a:pt x="364" y="109"/>
                        <a:pt x="365" y="109"/>
                      </a:cubicBezTo>
                      <a:cubicBezTo>
                        <a:pt x="366" y="108"/>
                        <a:pt x="366" y="108"/>
                        <a:pt x="367" y="108"/>
                      </a:cubicBezTo>
                      <a:cubicBezTo>
                        <a:pt x="368" y="107"/>
                        <a:pt x="370" y="104"/>
                        <a:pt x="371" y="105"/>
                      </a:cubicBezTo>
                      <a:cubicBezTo>
                        <a:pt x="372" y="105"/>
                        <a:pt x="372" y="107"/>
                        <a:pt x="372" y="108"/>
                      </a:cubicBezTo>
                      <a:cubicBezTo>
                        <a:pt x="373" y="108"/>
                        <a:pt x="373" y="110"/>
                        <a:pt x="373" y="110"/>
                      </a:cubicBezTo>
                      <a:cubicBezTo>
                        <a:pt x="375" y="111"/>
                        <a:pt x="378" y="111"/>
                        <a:pt x="377" y="114"/>
                      </a:cubicBezTo>
                      <a:cubicBezTo>
                        <a:pt x="376" y="115"/>
                        <a:pt x="375" y="115"/>
                        <a:pt x="375" y="116"/>
                      </a:cubicBezTo>
                      <a:cubicBezTo>
                        <a:pt x="374" y="117"/>
                        <a:pt x="374" y="119"/>
                        <a:pt x="375" y="120"/>
                      </a:cubicBezTo>
                      <a:cubicBezTo>
                        <a:pt x="375" y="120"/>
                        <a:pt x="380" y="120"/>
                        <a:pt x="381" y="120"/>
                      </a:cubicBezTo>
                      <a:cubicBezTo>
                        <a:pt x="383" y="119"/>
                        <a:pt x="384" y="118"/>
                        <a:pt x="385" y="117"/>
                      </a:cubicBezTo>
                      <a:cubicBezTo>
                        <a:pt x="386" y="116"/>
                        <a:pt x="386" y="116"/>
                        <a:pt x="387" y="115"/>
                      </a:cubicBezTo>
                      <a:cubicBezTo>
                        <a:pt x="387" y="115"/>
                        <a:pt x="387" y="115"/>
                        <a:pt x="388" y="114"/>
                      </a:cubicBezTo>
                      <a:cubicBezTo>
                        <a:pt x="389" y="112"/>
                        <a:pt x="389" y="111"/>
                        <a:pt x="389" y="108"/>
                      </a:cubicBezTo>
                      <a:cubicBezTo>
                        <a:pt x="389" y="107"/>
                        <a:pt x="389" y="107"/>
                        <a:pt x="389" y="105"/>
                      </a:cubicBezTo>
                      <a:cubicBezTo>
                        <a:pt x="388" y="105"/>
                        <a:pt x="389" y="105"/>
                        <a:pt x="388" y="104"/>
                      </a:cubicBezTo>
                      <a:cubicBezTo>
                        <a:pt x="388" y="103"/>
                        <a:pt x="386" y="103"/>
                        <a:pt x="385" y="102"/>
                      </a:cubicBezTo>
                      <a:cubicBezTo>
                        <a:pt x="384" y="101"/>
                        <a:pt x="384" y="100"/>
                        <a:pt x="383" y="100"/>
                      </a:cubicBezTo>
                      <a:cubicBezTo>
                        <a:pt x="382" y="100"/>
                        <a:pt x="381" y="100"/>
                        <a:pt x="380" y="100"/>
                      </a:cubicBezTo>
                      <a:cubicBezTo>
                        <a:pt x="379" y="100"/>
                        <a:pt x="377" y="100"/>
                        <a:pt x="376" y="99"/>
                      </a:cubicBezTo>
                      <a:cubicBezTo>
                        <a:pt x="374" y="98"/>
                        <a:pt x="374" y="97"/>
                        <a:pt x="373" y="95"/>
                      </a:cubicBezTo>
                      <a:cubicBezTo>
                        <a:pt x="372" y="94"/>
                        <a:pt x="371" y="92"/>
                        <a:pt x="370" y="91"/>
                      </a:cubicBezTo>
                      <a:cubicBezTo>
                        <a:pt x="370" y="91"/>
                        <a:pt x="370" y="91"/>
                        <a:pt x="370" y="90"/>
                      </a:cubicBezTo>
                      <a:cubicBezTo>
                        <a:pt x="370" y="89"/>
                        <a:pt x="371" y="89"/>
                        <a:pt x="371" y="89"/>
                      </a:cubicBezTo>
                      <a:cubicBezTo>
                        <a:pt x="372" y="88"/>
                        <a:pt x="372" y="89"/>
                        <a:pt x="372" y="87"/>
                      </a:cubicBezTo>
                      <a:cubicBezTo>
                        <a:pt x="372" y="87"/>
                        <a:pt x="372" y="86"/>
                        <a:pt x="372" y="86"/>
                      </a:cubicBezTo>
                      <a:cubicBezTo>
                        <a:pt x="369" y="85"/>
                        <a:pt x="364" y="86"/>
                        <a:pt x="367" y="82"/>
                      </a:cubicBezTo>
                      <a:cubicBezTo>
                        <a:pt x="368" y="81"/>
                        <a:pt x="368" y="80"/>
                        <a:pt x="370" y="79"/>
                      </a:cubicBezTo>
                      <a:cubicBezTo>
                        <a:pt x="371" y="78"/>
                        <a:pt x="372" y="76"/>
                        <a:pt x="374" y="75"/>
                      </a:cubicBezTo>
                      <a:cubicBezTo>
                        <a:pt x="375" y="75"/>
                        <a:pt x="378" y="75"/>
                        <a:pt x="377" y="73"/>
                      </a:cubicBezTo>
                      <a:cubicBezTo>
                        <a:pt x="376" y="72"/>
                        <a:pt x="373" y="71"/>
                        <a:pt x="372" y="70"/>
                      </a:cubicBezTo>
                      <a:cubicBezTo>
                        <a:pt x="370" y="70"/>
                        <a:pt x="369" y="69"/>
                        <a:pt x="368" y="69"/>
                      </a:cubicBezTo>
                      <a:cubicBezTo>
                        <a:pt x="365" y="69"/>
                        <a:pt x="363" y="68"/>
                        <a:pt x="361" y="68"/>
                      </a:cubicBezTo>
                      <a:cubicBezTo>
                        <a:pt x="361" y="67"/>
                        <a:pt x="361" y="66"/>
                        <a:pt x="362" y="65"/>
                      </a:cubicBezTo>
                      <a:cubicBezTo>
                        <a:pt x="362" y="64"/>
                        <a:pt x="363" y="64"/>
                        <a:pt x="364" y="63"/>
                      </a:cubicBezTo>
                      <a:cubicBezTo>
                        <a:pt x="366" y="62"/>
                        <a:pt x="366" y="62"/>
                        <a:pt x="366" y="61"/>
                      </a:cubicBezTo>
                      <a:cubicBezTo>
                        <a:pt x="366" y="59"/>
                        <a:pt x="366" y="58"/>
                        <a:pt x="367" y="57"/>
                      </a:cubicBezTo>
                      <a:cubicBezTo>
                        <a:pt x="369" y="55"/>
                        <a:pt x="371" y="54"/>
                        <a:pt x="374" y="54"/>
                      </a:cubicBezTo>
                      <a:cubicBezTo>
                        <a:pt x="376" y="54"/>
                        <a:pt x="378" y="54"/>
                        <a:pt x="380" y="53"/>
                      </a:cubicBezTo>
                      <a:cubicBezTo>
                        <a:pt x="382" y="42"/>
                        <a:pt x="382" y="42"/>
                        <a:pt x="382" y="42"/>
                      </a:cubicBezTo>
                      <a:cubicBezTo>
                        <a:pt x="382" y="42"/>
                        <a:pt x="382" y="42"/>
                        <a:pt x="381" y="42"/>
                      </a:cubicBezTo>
                      <a:cubicBezTo>
                        <a:pt x="378" y="42"/>
                        <a:pt x="374" y="42"/>
                        <a:pt x="371" y="42"/>
                      </a:cubicBezTo>
                      <a:cubicBezTo>
                        <a:pt x="368" y="42"/>
                        <a:pt x="366" y="42"/>
                        <a:pt x="363" y="42"/>
                      </a:cubicBezTo>
                      <a:cubicBezTo>
                        <a:pt x="359" y="41"/>
                        <a:pt x="355" y="41"/>
                        <a:pt x="351" y="39"/>
                      </a:cubicBezTo>
                      <a:cubicBezTo>
                        <a:pt x="350" y="39"/>
                        <a:pt x="349" y="38"/>
                        <a:pt x="347" y="37"/>
                      </a:cubicBezTo>
                      <a:cubicBezTo>
                        <a:pt x="346" y="37"/>
                        <a:pt x="344" y="37"/>
                        <a:pt x="343" y="37"/>
                      </a:cubicBezTo>
                      <a:cubicBezTo>
                        <a:pt x="341" y="36"/>
                        <a:pt x="339" y="36"/>
                        <a:pt x="337" y="36"/>
                      </a:cubicBezTo>
                      <a:cubicBezTo>
                        <a:pt x="334" y="35"/>
                        <a:pt x="332" y="35"/>
                        <a:pt x="329" y="35"/>
                      </a:cubicBezTo>
                      <a:cubicBezTo>
                        <a:pt x="328" y="35"/>
                        <a:pt x="327" y="35"/>
                        <a:pt x="326" y="35"/>
                      </a:cubicBezTo>
                      <a:cubicBezTo>
                        <a:pt x="322" y="33"/>
                        <a:pt x="317" y="30"/>
                        <a:pt x="314" y="27"/>
                      </a:cubicBezTo>
                      <a:cubicBezTo>
                        <a:pt x="312" y="26"/>
                        <a:pt x="310" y="24"/>
                        <a:pt x="309" y="22"/>
                      </a:cubicBezTo>
                      <a:cubicBezTo>
                        <a:pt x="308" y="20"/>
                        <a:pt x="308" y="18"/>
                        <a:pt x="306" y="17"/>
                      </a:cubicBezTo>
                      <a:cubicBezTo>
                        <a:pt x="305" y="16"/>
                        <a:pt x="304" y="15"/>
                        <a:pt x="303" y="14"/>
                      </a:cubicBezTo>
                      <a:cubicBezTo>
                        <a:pt x="302" y="13"/>
                        <a:pt x="301" y="12"/>
                        <a:pt x="301" y="12"/>
                      </a:cubicBezTo>
                      <a:cubicBezTo>
                        <a:pt x="299" y="10"/>
                        <a:pt x="300" y="10"/>
                        <a:pt x="300" y="9"/>
                      </a:cubicBezTo>
                      <a:cubicBezTo>
                        <a:pt x="300" y="8"/>
                        <a:pt x="300" y="7"/>
                        <a:pt x="301" y="6"/>
                      </a:cubicBezTo>
                      <a:cubicBezTo>
                        <a:pt x="301" y="6"/>
                        <a:pt x="303" y="6"/>
                        <a:pt x="303" y="6"/>
                      </a:cubicBezTo>
                      <a:cubicBezTo>
                        <a:pt x="304" y="5"/>
                        <a:pt x="306" y="4"/>
                        <a:pt x="306" y="3"/>
                      </a:cubicBezTo>
                      <a:cubicBezTo>
                        <a:pt x="306" y="0"/>
                        <a:pt x="303" y="0"/>
                        <a:pt x="301" y="0"/>
                      </a:cubicBezTo>
                      <a:cubicBezTo>
                        <a:pt x="299" y="0"/>
                        <a:pt x="297" y="1"/>
                        <a:pt x="296" y="2"/>
                      </a:cubicBezTo>
                      <a:cubicBezTo>
                        <a:pt x="293" y="3"/>
                        <a:pt x="290" y="4"/>
                        <a:pt x="288" y="6"/>
                      </a:cubicBezTo>
                      <a:cubicBezTo>
                        <a:pt x="286" y="7"/>
                        <a:pt x="283" y="10"/>
                        <a:pt x="281" y="8"/>
                      </a:cubicBezTo>
                      <a:cubicBezTo>
                        <a:pt x="280" y="7"/>
                        <a:pt x="279" y="6"/>
                        <a:pt x="277" y="7"/>
                      </a:cubicBezTo>
                      <a:cubicBezTo>
                        <a:pt x="276" y="7"/>
                        <a:pt x="275" y="8"/>
                        <a:pt x="274" y="9"/>
                      </a:cubicBezTo>
                      <a:cubicBezTo>
                        <a:pt x="273" y="9"/>
                        <a:pt x="272" y="9"/>
                        <a:pt x="271" y="9"/>
                      </a:cubicBezTo>
                      <a:cubicBezTo>
                        <a:pt x="266" y="9"/>
                        <a:pt x="261" y="8"/>
                        <a:pt x="256" y="8"/>
                      </a:cubicBezTo>
                      <a:cubicBezTo>
                        <a:pt x="255" y="8"/>
                        <a:pt x="254" y="8"/>
                        <a:pt x="253" y="8"/>
                      </a:cubicBezTo>
                      <a:cubicBezTo>
                        <a:pt x="251" y="8"/>
                        <a:pt x="250" y="9"/>
                        <a:pt x="249" y="9"/>
                      </a:cubicBezTo>
                      <a:cubicBezTo>
                        <a:pt x="247" y="10"/>
                        <a:pt x="247" y="10"/>
                        <a:pt x="247" y="11"/>
                      </a:cubicBezTo>
                      <a:cubicBezTo>
                        <a:pt x="246" y="12"/>
                        <a:pt x="246" y="12"/>
                        <a:pt x="246" y="14"/>
                      </a:cubicBezTo>
                      <a:cubicBezTo>
                        <a:pt x="246" y="15"/>
                        <a:pt x="246" y="16"/>
                        <a:pt x="246" y="17"/>
                      </a:cubicBezTo>
                      <a:cubicBezTo>
                        <a:pt x="245" y="19"/>
                        <a:pt x="244" y="20"/>
                        <a:pt x="243" y="21"/>
                      </a:cubicBezTo>
                      <a:cubicBezTo>
                        <a:pt x="243" y="23"/>
                        <a:pt x="243" y="25"/>
                        <a:pt x="241" y="26"/>
                      </a:cubicBezTo>
                      <a:cubicBezTo>
                        <a:pt x="239" y="26"/>
                        <a:pt x="237" y="26"/>
                        <a:pt x="236" y="26"/>
                      </a:cubicBezTo>
                      <a:cubicBezTo>
                        <a:pt x="235" y="26"/>
                        <a:pt x="234" y="26"/>
                        <a:pt x="234" y="25"/>
                      </a:cubicBezTo>
                      <a:cubicBezTo>
                        <a:pt x="233" y="25"/>
                        <a:pt x="233" y="25"/>
                        <a:pt x="232" y="24"/>
                      </a:cubicBezTo>
                      <a:cubicBezTo>
                        <a:pt x="232" y="24"/>
                        <a:pt x="230" y="24"/>
                        <a:pt x="230" y="24"/>
                      </a:cubicBezTo>
                      <a:cubicBezTo>
                        <a:pt x="229" y="24"/>
                        <a:pt x="227" y="24"/>
                        <a:pt x="227" y="23"/>
                      </a:cubicBezTo>
                      <a:cubicBezTo>
                        <a:pt x="226" y="22"/>
                        <a:pt x="227" y="21"/>
                        <a:pt x="226" y="20"/>
                      </a:cubicBezTo>
                      <a:cubicBezTo>
                        <a:pt x="226" y="19"/>
                        <a:pt x="225" y="19"/>
                        <a:pt x="224" y="19"/>
                      </a:cubicBezTo>
                      <a:cubicBezTo>
                        <a:pt x="223" y="19"/>
                        <a:pt x="221" y="18"/>
                        <a:pt x="220" y="18"/>
                      </a:cubicBezTo>
                      <a:cubicBezTo>
                        <a:pt x="219" y="18"/>
                        <a:pt x="218" y="18"/>
                        <a:pt x="217" y="18"/>
                      </a:cubicBezTo>
                      <a:cubicBezTo>
                        <a:pt x="216" y="18"/>
                        <a:pt x="215" y="18"/>
                        <a:pt x="213" y="18"/>
                      </a:cubicBezTo>
                      <a:cubicBezTo>
                        <a:pt x="213" y="19"/>
                        <a:pt x="213" y="20"/>
                        <a:pt x="213" y="22"/>
                      </a:cubicBezTo>
                      <a:cubicBezTo>
                        <a:pt x="212" y="23"/>
                        <a:pt x="212" y="25"/>
                        <a:pt x="211" y="27"/>
                      </a:cubicBezTo>
                      <a:cubicBezTo>
                        <a:pt x="209" y="29"/>
                        <a:pt x="207" y="30"/>
                        <a:pt x="208" y="34"/>
                      </a:cubicBezTo>
                      <a:cubicBezTo>
                        <a:pt x="208" y="35"/>
                        <a:pt x="209" y="35"/>
                        <a:pt x="210" y="36"/>
                      </a:cubicBezTo>
                      <a:cubicBezTo>
                        <a:pt x="210" y="36"/>
                        <a:pt x="210" y="37"/>
                        <a:pt x="211" y="37"/>
                      </a:cubicBezTo>
                      <a:cubicBezTo>
                        <a:pt x="211" y="37"/>
                        <a:pt x="212" y="37"/>
                        <a:pt x="213" y="38"/>
                      </a:cubicBezTo>
                      <a:cubicBezTo>
                        <a:pt x="213" y="38"/>
                        <a:pt x="212" y="41"/>
                        <a:pt x="212" y="42"/>
                      </a:cubicBezTo>
                      <a:cubicBezTo>
                        <a:pt x="211" y="42"/>
                        <a:pt x="209" y="43"/>
                        <a:pt x="208" y="43"/>
                      </a:cubicBezTo>
                      <a:cubicBezTo>
                        <a:pt x="206" y="44"/>
                        <a:pt x="204" y="44"/>
                        <a:pt x="203" y="43"/>
                      </a:cubicBezTo>
                      <a:cubicBezTo>
                        <a:pt x="201" y="42"/>
                        <a:pt x="201" y="39"/>
                        <a:pt x="198" y="39"/>
                      </a:cubicBezTo>
                      <a:cubicBezTo>
                        <a:pt x="197" y="39"/>
                        <a:pt x="197" y="40"/>
                        <a:pt x="196" y="40"/>
                      </a:cubicBezTo>
                      <a:cubicBezTo>
                        <a:pt x="195" y="41"/>
                        <a:pt x="194" y="41"/>
                        <a:pt x="192" y="42"/>
                      </a:cubicBezTo>
                      <a:cubicBezTo>
                        <a:pt x="191" y="42"/>
                        <a:pt x="190" y="43"/>
                        <a:pt x="190" y="44"/>
                      </a:cubicBezTo>
                      <a:cubicBezTo>
                        <a:pt x="189" y="46"/>
                        <a:pt x="189" y="47"/>
                        <a:pt x="189" y="49"/>
                      </a:cubicBezTo>
                      <a:cubicBezTo>
                        <a:pt x="189" y="50"/>
                        <a:pt x="189" y="52"/>
                        <a:pt x="189" y="54"/>
                      </a:cubicBezTo>
                      <a:cubicBezTo>
                        <a:pt x="191" y="54"/>
                        <a:pt x="193" y="53"/>
                        <a:pt x="194" y="54"/>
                      </a:cubicBezTo>
                      <a:cubicBezTo>
                        <a:pt x="196" y="55"/>
                        <a:pt x="194" y="58"/>
                        <a:pt x="194" y="59"/>
                      </a:cubicBezTo>
                      <a:cubicBezTo>
                        <a:pt x="193" y="60"/>
                        <a:pt x="193" y="60"/>
                        <a:pt x="192" y="61"/>
                      </a:cubicBezTo>
                      <a:cubicBezTo>
                        <a:pt x="192" y="62"/>
                        <a:pt x="193" y="62"/>
                        <a:pt x="193" y="63"/>
                      </a:cubicBezTo>
                      <a:cubicBezTo>
                        <a:pt x="194" y="65"/>
                        <a:pt x="195" y="66"/>
                        <a:pt x="195" y="68"/>
                      </a:cubicBezTo>
                      <a:cubicBezTo>
                        <a:pt x="192" y="68"/>
                        <a:pt x="190" y="67"/>
                        <a:pt x="188" y="66"/>
                      </a:cubicBezTo>
                      <a:cubicBezTo>
                        <a:pt x="187" y="65"/>
                        <a:pt x="187" y="64"/>
                        <a:pt x="186" y="63"/>
                      </a:cubicBezTo>
                      <a:cubicBezTo>
                        <a:pt x="186" y="63"/>
                        <a:pt x="186" y="60"/>
                        <a:pt x="185" y="60"/>
                      </a:cubicBezTo>
                      <a:cubicBezTo>
                        <a:pt x="184" y="59"/>
                        <a:pt x="182" y="60"/>
                        <a:pt x="181" y="60"/>
                      </a:cubicBezTo>
                      <a:cubicBezTo>
                        <a:pt x="179" y="60"/>
                        <a:pt x="177" y="60"/>
                        <a:pt x="175" y="60"/>
                      </a:cubicBezTo>
                      <a:cubicBezTo>
                        <a:pt x="174" y="60"/>
                        <a:pt x="173" y="60"/>
                        <a:pt x="172" y="61"/>
                      </a:cubicBezTo>
                      <a:cubicBezTo>
                        <a:pt x="171" y="61"/>
                        <a:pt x="171" y="62"/>
                        <a:pt x="170" y="63"/>
                      </a:cubicBezTo>
                      <a:cubicBezTo>
                        <a:pt x="170" y="63"/>
                        <a:pt x="169" y="63"/>
                        <a:pt x="168" y="63"/>
                      </a:cubicBezTo>
                      <a:cubicBezTo>
                        <a:pt x="167" y="63"/>
                        <a:pt x="167" y="63"/>
                        <a:pt x="166" y="64"/>
                      </a:cubicBezTo>
                      <a:cubicBezTo>
                        <a:pt x="164" y="64"/>
                        <a:pt x="162" y="63"/>
                        <a:pt x="161" y="62"/>
                      </a:cubicBezTo>
                      <a:cubicBezTo>
                        <a:pt x="159" y="62"/>
                        <a:pt x="158" y="62"/>
                        <a:pt x="157" y="60"/>
                      </a:cubicBezTo>
                      <a:cubicBezTo>
                        <a:pt x="157" y="59"/>
                        <a:pt x="157" y="57"/>
                        <a:pt x="157" y="56"/>
                      </a:cubicBezTo>
                      <a:cubicBezTo>
                        <a:pt x="156" y="55"/>
                        <a:pt x="156" y="54"/>
                        <a:pt x="155" y="52"/>
                      </a:cubicBezTo>
                      <a:cubicBezTo>
                        <a:pt x="155" y="52"/>
                        <a:pt x="153" y="50"/>
                        <a:pt x="153" y="50"/>
                      </a:cubicBezTo>
                      <a:cubicBezTo>
                        <a:pt x="152" y="49"/>
                        <a:pt x="148" y="49"/>
                        <a:pt x="147" y="50"/>
                      </a:cubicBezTo>
                      <a:cubicBezTo>
                        <a:pt x="147" y="50"/>
                        <a:pt x="146" y="51"/>
                        <a:pt x="145" y="51"/>
                      </a:cubicBezTo>
                      <a:cubicBezTo>
                        <a:pt x="145" y="52"/>
                        <a:pt x="144" y="53"/>
                        <a:pt x="144" y="53"/>
                      </a:cubicBezTo>
                      <a:cubicBezTo>
                        <a:pt x="143" y="55"/>
                        <a:pt x="144" y="58"/>
                        <a:pt x="145" y="59"/>
                      </a:cubicBezTo>
                      <a:cubicBezTo>
                        <a:pt x="146" y="60"/>
                        <a:pt x="146" y="61"/>
                        <a:pt x="147" y="62"/>
                      </a:cubicBezTo>
                      <a:cubicBezTo>
                        <a:pt x="147" y="63"/>
                        <a:pt x="147" y="65"/>
                        <a:pt x="146" y="66"/>
                      </a:cubicBezTo>
                      <a:cubicBezTo>
                        <a:pt x="146" y="67"/>
                        <a:pt x="145" y="68"/>
                        <a:pt x="144" y="69"/>
                      </a:cubicBezTo>
                      <a:cubicBezTo>
                        <a:pt x="143" y="70"/>
                        <a:pt x="143" y="70"/>
                        <a:pt x="143" y="71"/>
                      </a:cubicBezTo>
                      <a:cubicBezTo>
                        <a:pt x="141" y="72"/>
                        <a:pt x="140" y="73"/>
                        <a:pt x="138" y="74"/>
                      </a:cubicBezTo>
                      <a:cubicBezTo>
                        <a:pt x="136" y="75"/>
                        <a:pt x="136" y="77"/>
                        <a:pt x="135" y="79"/>
                      </a:cubicBezTo>
                      <a:cubicBezTo>
                        <a:pt x="135" y="81"/>
                        <a:pt x="133" y="82"/>
                        <a:pt x="132" y="84"/>
                      </a:cubicBezTo>
                      <a:cubicBezTo>
                        <a:pt x="132" y="85"/>
                        <a:pt x="132" y="85"/>
                        <a:pt x="131" y="86"/>
                      </a:cubicBezTo>
                      <a:cubicBezTo>
                        <a:pt x="131" y="87"/>
                        <a:pt x="130" y="88"/>
                        <a:pt x="129" y="88"/>
                      </a:cubicBezTo>
                      <a:cubicBezTo>
                        <a:pt x="129" y="89"/>
                        <a:pt x="129" y="92"/>
                        <a:pt x="129" y="92"/>
                      </a:cubicBezTo>
                      <a:cubicBezTo>
                        <a:pt x="130" y="93"/>
                        <a:pt x="132" y="93"/>
                        <a:pt x="132" y="93"/>
                      </a:cubicBezTo>
                      <a:cubicBezTo>
                        <a:pt x="133" y="94"/>
                        <a:pt x="134" y="94"/>
                        <a:pt x="134" y="95"/>
                      </a:cubicBezTo>
                      <a:cubicBezTo>
                        <a:pt x="136" y="96"/>
                        <a:pt x="135" y="97"/>
                        <a:pt x="135" y="98"/>
                      </a:cubicBezTo>
                      <a:cubicBezTo>
                        <a:pt x="134" y="101"/>
                        <a:pt x="133" y="102"/>
                        <a:pt x="130" y="101"/>
                      </a:cubicBezTo>
                      <a:cubicBezTo>
                        <a:pt x="129" y="101"/>
                        <a:pt x="126" y="101"/>
                        <a:pt x="125" y="99"/>
                      </a:cubicBezTo>
                      <a:cubicBezTo>
                        <a:pt x="124" y="97"/>
                        <a:pt x="125" y="94"/>
                        <a:pt x="124" y="92"/>
                      </a:cubicBezTo>
                      <a:cubicBezTo>
                        <a:pt x="123" y="90"/>
                        <a:pt x="121" y="90"/>
                        <a:pt x="119" y="90"/>
                      </a:cubicBezTo>
                      <a:cubicBezTo>
                        <a:pt x="119" y="89"/>
                        <a:pt x="119" y="88"/>
                        <a:pt x="119" y="88"/>
                      </a:cubicBezTo>
                      <a:cubicBezTo>
                        <a:pt x="119" y="88"/>
                        <a:pt x="120" y="87"/>
                        <a:pt x="120" y="87"/>
                      </a:cubicBezTo>
                      <a:cubicBezTo>
                        <a:pt x="120" y="87"/>
                        <a:pt x="120" y="86"/>
                        <a:pt x="120" y="86"/>
                      </a:cubicBezTo>
                      <a:cubicBezTo>
                        <a:pt x="120" y="85"/>
                        <a:pt x="122" y="84"/>
                        <a:pt x="122" y="83"/>
                      </a:cubicBezTo>
                      <a:cubicBezTo>
                        <a:pt x="121" y="82"/>
                        <a:pt x="121" y="82"/>
                        <a:pt x="120" y="82"/>
                      </a:cubicBezTo>
                      <a:cubicBezTo>
                        <a:pt x="119" y="81"/>
                        <a:pt x="118" y="80"/>
                        <a:pt x="116" y="80"/>
                      </a:cubicBezTo>
                      <a:cubicBezTo>
                        <a:pt x="116" y="80"/>
                        <a:pt x="115" y="80"/>
                        <a:pt x="114" y="80"/>
                      </a:cubicBezTo>
                      <a:cubicBezTo>
                        <a:pt x="114" y="80"/>
                        <a:pt x="114" y="79"/>
                        <a:pt x="113" y="79"/>
                      </a:cubicBezTo>
                      <a:cubicBezTo>
                        <a:pt x="112" y="79"/>
                        <a:pt x="111" y="79"/>
                        <a:pt x="110" y="78"/>
                      </a:cubicBezTo>
                      <a:cubicBezTo>
                        <a:pt x="108" y="78"/>
                        <a:pt x="107" y="77"/>
                        <a:pt x="106" y="75"/>
                      </a:cubicBezTo>
                      <a:cubicBezTo>
                        <a:pt x="105" y="73"/>
                        <a:pt x="104" y="71"/>
                        <a:pt x="103" y="70"/>
                      </a:cubicBezTo>
                      <a:cubicBezTo>
                        <a:pt x="102" y="69"/>
                        <a:pt x="101" y="68"/>
                        <a:pt x="100" y="67"/>
                      </a:cubicBezTo>
                      <a:cubicBezTo>
                        <a:pt x="100" y="66"/>
                        <a:pt x="99" y="66"/>
                        <a:pt x="99" y="65"/>
                      </a:cubicBezTo>
                      <a:cubicBezTo>
                        <a:pt x="99" y="65"/>
                        <a:pt x="99" y="63"/>
                        <a:pt x="99" y="63"/>
                      </a:cubicBezTo>
                      <a:cubicBezTo>
                        <a:pt x="99" y="62"/>
                        <a:pt x="99" y="61"/>
                        <a:pt x="99" y="60"/>
                      </a:cubicBezTo>
                      <a:cubicBezTo>
                        <a:pt x="99" y="58"/>
                        <a:pt x="97" y="56"/>
                        <a:pt x="95" y="55"/>
                      </a:cubicBezTo>
                      <a:cubicBezTo>
                        <a:pt x="92" y="54"/>
                        <a:pt x="92" y="57"/>
                        <a:pt x="91" y="59"/>
                      </a:cubicBezTo>
                      <a:cubicBezTo>
                        <a:pt x="91" y="61"/>
                        <a:pt x="90" y="63"/>
                        <a:pt x="89" y="64"/>
                      </a:cubicBezTo>
                      <a:cubicBezTo>
                        <a:pt x="87" y="65"/>
                        <a:pt x="85" y="65"/>
                        <a:pt x="83" y="67"/>
                      </a:cubicBezTo>
                      <a:cubicBezTo>
                        <a:pt x="81" y="68"/>
                        <a:pt x="81" y="70"/>
                        <a:pt x="82" y="72"/>
                      </a:cubicBezTo>
                      <a:cubicBezTo>
                        <a:pt x="83" y="73"/>
                        <a:pt x="84" y="72"/>
                        <a:pt x="85" y="74"/>
                      </a:cubicBezTo>
                      <a:cubicBezTo>
                        <a:pt x="85" y="75"/>
                        <a:pt x="85" y="76"/>
                        <a:pt x="85" y="77"/>
                      </a:cubicBezTo>
                      <a:cubicBezTo>
                        <a:pt x="85" y="78"/>
                        <a:pt x="85" y="78"/>
                        <a:pt x="83" y="79"/>
                      </a:cubicBezTo>
                      <a:cubicBezTo>
                        <a:pt x="83" y="79"/>
                        <a:pt x="82" y="80"/>
                        <a:pt x="82" y="80"/>
                      </a:cubicBezTo>
                      <a:cubicBezTo>
                        <a:pt x="82" y="80"/>
                        <a:pt x="81" y="80"/>
                        <a:pt x="80" y="80"/>
                      </a:cubicBezTo>
                      <a:cubicBezTo>
                        <a:pt x="78" y="81"/>
                        <a:pt x="78" y="84"/>
                        <a:pt x="77" y="85"/>
                      </a:cubicBezTo>
                      <a:cubicBezTo>
                        <a:pt x="77" y="87"/>
                        <a:pt x="75" y="88"/>
                        <a:pt x="74" y="89"/>
                      </a:cubicBezTo>
                      <a:cubicBezTo>
                        <a:pt x="72" y="90"/>
                        <a:pt x="72" y="91"/>
                        <a:pt x="71" y="92"/>
                      </a:cubicBezTo>
                      <a:cubicBezTo>
                        <a:pt x="67" y="94"/>
                        <a:pt x="63" y="91"/>
                        <a:pt x="60" y="90"/>
                      </a:cubicBezTo>
                      <a:cubicBezTo>
                        <a:pt x="58" y="89"/>
                        <a:pt x="57" y="88"/>
                        <a:pt x="56" y="88"/>
                      </a:cubicBezTo>
                      <a:cubicBezTo>
                        <a:pt x="54" y="89"/>
                        <a:pt x="54" y="90"/>
                        <a:pt x="53" y="92"/>
                      </a:cubicBezTo>
                      <a:cubicBezTo>
                        <a:pt x="52" y="93"/>
                        <a:pt x="51" y="94"/>
                        <a:pt x="49" y="94"/>
                      </a:cubicBezTo>
                      <a:cubicBezTo>
                        <a:pt x="46" y="95"/>
                        <a:pt x="43" y="95"/>
                        <a:pt x="40" y="96"/>
                      </a:cubicBezTo>
                      <a:cubicBezTo>
                        <a:pt x="39" y="96"/>
                        <a:pt x="39" y="97"/>
                        <a:pt x="38" y="98"/>
                      </a:cubicBezTo>
                      <a:cubicBezTo>
                        <a:pt x="37" y="98"/>
                        <a:pt x="35" y="98"/>
                        <a:pt x="35" y="98"/>
                      </a:cubicBezTo>
                      <a:cubicBezTo>
                        <a:pt x="34" y="99"/>
                        <a:pt x="33" y="99"/>
                        <a:pt x="32" y="99"/>
                      </a:cubicBezTo>
                      <a:cubicBezTo>
                        <a:pt x="31" y="99"/>
                        <a:pt x="30" y="98"/>
                        <a:pt x="29" y="98"/>
                      </a:cubicBezTo>
                      <a:cubicBezTo>
                        <a:pt x="27" y="98"/>
                        <a:pt x="25" y="99"/>
                        <a:pt x="23" y="98"/>
                      </a:cubicBezTo>
                      <a:cubicBezTo>
                        <a:pt x="23" y="98"/>
                        <a:pt x="23" y="98"/>
                        <a:pt x="23" y="98"/>
                      </a:cubicBezTo>
                      <a:cubicBezTo>
                        <a:pt x="22" y="98"/>
                        <a:pt x="21" y="99"/>
                        <a:pt x="19" y="100"/>
                      </a:cubicBezTo>
                      <a:cubicBezTo>
                        <a:pt x="17" y="105"/>
                        <a:pt x="14" y="106"/>
                        <a:pt x="15" y="108"/>
                      </a:cubicBezTo>
                      <a:cubicBezTo>
                        <a:pt x="17" y="112"/>
                        <a:pt x="13" y="112"/>
                        <a:pt x="16" y="115"/>
                      </a:cubicBezTo>
                      <a:cubicBezTo>
                        <a:pt x="17" y="116"/>
                        <a:pt x="20" y="117"/>
                        <a:pt x="21" y="119"/>
                      </a:cubicBezTo>
                      <a:cubicBezTo>
                        <a:pt x="21" y="121"/>
                        <a:pt x="21" y="123"/>
                        <a:pt x="22" y="125"/>
                      </a:cubicBezTo>
                      <a:cubicBezTo>
                        <a:pt x="22" y="127"/>
                        <a:pt x="23" y="130"/>
                        <a:pt x="25" y="132"/>
                      </a:cubicBezTo>
                      <a:cubicBezTo>
                        <a:pt x="26" y="133"/>
                        <a:pt x="28" y="133"/>
                        <a:pt x="29" y="135"/>
                      </a:cubicBezTo>
                      <a:cubicBezTo>
                        <a:pt x="31" y="138"/>
                        <a:pt x="28" y="139"/>
                        <a:pt x="27" y="142"/>
                      </a:cubicBezTo>
                      <a:cubicBezTo>
                        <a:pt x="26" y="144"/>
                        <a:pt x="28" y="148"/>
                        <a:pt x="26" y="150"/>
                      </a:cubicBezTo>
                      <a:cubicBezTo>
                        <a:pt x="25" y="151"/>
                        <a:pt x="23" y="151"/>
                        <a:pt x="22" y="152"/>
                      </a:cubicBezTo>
                      <a:cubicBezTo>
                        <a:pt x="21" y="152"/>
                        <a:pt x="20" y="153"/>
                        <a:pt x="20" y="153"/>
                      </a:cubicBezTo>
                      <a:cubicBezTo>
                        <a:pt x="17" y="156"/>
                        <a:pt x="14" y="157"/>
                        <a:pt x="11" y="159"/>
                      </a:cubicBezTo>
                      <a:cubicBezTo>
                        <a:pt x="9" y="161"/>
                        <a:pt x="11" y="160"/>
                        <a:pt x="9" y="161"/>
                      </a:cubicBezTo>
                      <a:cubicBezTo>
                        <a:pt x="7" y="162"/>
                        <a:pt x="5" y="161"/>
                        <a:pt x="4" y="161"/>
                      </a:cubicBezTo>
                      <a:cubicBezTo>
                        <a:pt x="2" y="162"/>
                        <a:pt x="0" y="161"/>
                        <a:pt x="1" y="164"/>
                      </a:cubicBezTo>
                      <a:cubicBezTo>
                        <a:pt x="8" y="166"/>
                        <a:pt x="7" y="173"/>
                        <a:pt x="12" y="177"/>
                      </a:cubicBezTo>
                      <a:cubicBezTo>
                        <a:pt x="12" y="177"/>
                        <a:pt x="14" y="177"/>
                        <a:pt x="15" y="178"/>
                      </a:cubicBezTo>
                      <a:cubicBezTo>
                        <a:pt x="15" y="178"/>
                        <a:pt x="18" y="179"/>
                        <a:pt x="18" y="179"/>
                      </a:cubicBezTo>
                      <a:cubicBezTo>
                        <a:pt x="19" y="181"/>
                        <a:pt x="19" y="184"/>
                        <a:pt x="22" y="184"/>
                      </a:cubicBezTo>
                      <a:cubicBezTo>
                        <a:pt x="23" y="189"/>
                        <a:pt x="23" y="194"/>
                        <a:pt x="18" y="196"/>
                      </a:cubicBezTo>
                      <a:cubicBezTo>
                        <a:pt x="13" y="198"/>
                        <a:pt x="9" y="200"/>
                        <a:pt x="12" y="205"/>
                      </a:cubicBezTo>
                      <a:cubicBezTo>
                        <a:pt x="13" y="207"/>
                        <a:pt x="17" y="210"/>
                        <a:pt x="16" y="212"/>
                      </a:cubicBezTo>
                      <a:cubicBezTo>
                        <a:pt x="15" y="215"/>
                        <a:pt x="13" y="212"/>
                        <a:pt x="12" y="214"/>
                      </a:cubicBezTo>
                      <a:cubicBezTo>
                        <a:pt x="11" y="216"/>
                        <a:pt x="18" y="223"/>
                        <a:pt x="20" y="224"/>
                      </a:cubicBezTo>
                      <a:cubicBezTo>
                        <a:pt x="23" y="226"/>
                        <a:pt x="28" y="225"/>
                        <a:pt x="31" y="228"/>
                      </a:cubicBezTo>
                      <a:cubicBezTo>
                        <a:pt x="33" y="229"/>
                        <a:pt x="33" y="232"/>
                        <a:pt x="35" y="233"/>
                      </a:cubicBezTo>
                      <a:cubicBezTo>
                        <a:pt x="39" y="235"/>
                        <a:pt x="45" y="232"/>
                        <a:pt x="48" y="231"/>
                      </a:cubicBezTo>
                      <a:cubicBezTo>
                        <a:pt x="50" y="230"/>
                        <a:pt x="55" y="228"/>
                        <a:pt x="57" y="229"/>
                      </a:cubicBezTo>
                      <a:cubicBezTo>
                        <a:pt x="59" y="230"/>
                        <a:pt x="59" y="239"/>
                        <a:pt x="58" y="240"/>
                      </a:cubicBezTo>
                      <a:cubicBezTo>
                        <a:pt x="57" y="243"/>
                        <a:pt x="54" y="244"/>
                        <a:pt x="53" y="245"/>
                      </a:cubicBezTo>
                      <a:cubicBezTo>
                        <a:pt x="51" y="247"/>
                        <a:pt x="50" y="251"/>
                        <a:pt x="48" y="251"/>
                      </a:cubicBezTo>
                      <a:cubicBezTo>
                        <a:pt x="47" y="254"/>
                        <a:pt x="47" y="257"/>
                        <a:pt x="47" y="259"/>
                      </a:cubicBezTo>
                      <a:cubicBezTo>
                        <a:pt x="47" y="260"/>
                        <a:pt x="47" y="262"/>
                        <a:pt x="47" y="263"/>
                      </a:cubicBezTo>
                      <a:cubicBezTo>
                        <a:pt x="47" y="263"/>
                        <a:pt x="47" y="263"/>
                        <a:pt x="46" y="263"/>
                      </a:cubicBezTo>
                      <a:cubicBezTo>
                        <a:pt x="48" y="263"/>
                        <a:pt x="50" y="263"/>
                        <a:pt x="52" y="263"/>
                      </a:cubicBezTo>
                      <a:cubicBezTo>
                        <a:pt x="54" y="263"/>
                        <a:pt x="54" y="262"/>
                        <a:pt x="55" y="262"/>
                      </a:cubicBezTo>
                      <a:cubicBezTo>
                        <a:pt x="56" y="261"/>
                        <a:pt x="56" y="261"/>
                        <a:pt x="57" y="260"/>
                      </a:cubicBezTo>
                      <a:cubicBezTo>
                        <a:pt x="58" y="259"/>
                        <a:pt x="57" y="259"/>
                        <a:pt x="59" y="259"/>
                      </a:cubicBezTo>
                      <a:cubicBezTo>
                        <a:pt x="62" y="258"/>
                        <a:pt x="65" y="259"/>
                        <a:pt x="68" y="259"/>
                      </a:cubicBezTo>
                      <a:cubicBezTo>
                        <a:pt x="69" y="258"/>
                        <a:pt x="71" y="258"/>
                        <a:pt x="72" y="257"/>
                      </a:cubicBezTo>
                      <a:cubicBezTo>
                        <a:pt x="74" y="257"/>
                        <a:pt x="74" y="256"/>
                        <a:pt x="75" y="255"/>
                      </a:cubicBezTo>
                      <a:cubicBezTo>
                        <a:pt x="76" y="254"/>
                        <a:pt x="78" y="254"/>
                        <a:pt x="79" y="253"/>
                      </a:cubicBezTo>
                      <a:cubicBezTo>
                        <a:pt x="79" y="253"/>
                        <a:pt x="79" y="252"/>
                        <a:pt x="80" y="252"/>
                      </a:cubicBezTo>
                      <a:cubicBezTo>
                        <a:pt x="80" y="251"/>
                        <a:pt x="81" y="251"/>
                        <a:pt x="81" y="251"/>
                      </a:cubicBezTo>
                      <a:cubicBezTo>
                        <a:pt x="82" y="250"/>
                        <a:pt x="83" y="248"/>
                        <a:pt x="84" y="246"/>
                      </a:cubicBezTo>
                      <a:cubicBezTo>
                        <a:pt x="84" y="245"/>
                        <a:pt x="84" y="244"/>
                        <a:pt x="84" y="243"/>
                      </a:cubicBezTo>
                      <a:cubicBezTo>
                        <a:pt x="84" y="243"/>
                        <a:pt x="85" y="242"/>
                        <a:pt x="85" y="242"/>
                      </a:cubicBezTo>
                      <a:cubicBezTo>
                        <a:pt x="85" y="240"/>
                        <a:pt x="85" y="239"/>
                        <a:pt x="85" y="238"/>
                      </a:cubicBezTo>
                      <a:cubicBezTo>
                        <a:pt x="86" y="237"/>
                        <a:pt x="86" y="237"/>
                        <a:pt x="87" y="236"/>
                      </a:cubicBezTo>
                      <a:cubicBezTo>
                        <a:pt x="88" y="235"/>
                        <a:pt x="89" y="233"/>
                        <a:pt x="91" y="232"/>
                      </a:cubicBezTo>
                      <a:cubicBezTo>
                        <a:pt x="92" y="231"/>
                        <a:pt x="94" y="231"/>
                        <a:pt x="95" y="230"/>
                      </a:cubicBezTo>
                      <a:cubicBezTo>
                        <a:pt x="97" y="229"/>
                        <a:pt x="97" y="226"/>
                        <a:pt x="97" y="225"/>
                      </a:cubicBezTo>
                      <a:cubicBezTo>
                        <a:pt x="98" y="223"/>
                        <a:pt x="97" y="222"/>
                        <a:pt x="99" y="221"/>
                      </a:cubicBezTo>
                      <a:cubicBezTo>
                        <a:pt x="100" y="219"/>
                        <a:pt x="103" y="218"/>
                        <a:pt x="105" y="217"/>
                      </a:cubicBezTo>
                      <a:cubicBezTo>
                        <a:pt x="106" y="216"/>
                        <a:pt x="108" y="214"/>
                        <a:pt x="109" y="213"/>
                      </a:cubicBezTo>
                      <a:cubicBezTo>
                        <a:pt x="110" y="212"/>
                        <a:pt x="111" y="212"/>
                        <a:pt x="112" y="212"/>
                      </a:cubicBezTo>
                      <a:cubicBezTo>
                        <a:pt x="113" y="212"/>
                        <a:pt x="113" y="212"/>
                        <a:pt x="114" y="211"/>
                      </a:cubicBezTo>
                      <a:cubicBezTo>
                        <a:pt x="116" y="210"/>
                        <a:pt x="117" y="210"/>
                        <a:pt x="119" y="209"/>
                      </a:cubicBezTo>
                      <a:cubicBezTo>
                        <a:pt x="119" y="206"/>
                        <a:pt x="126" y="209"/>
                        <a:pt x="128" y="210"/>
                      </a:cubicBezTo>
                      <a:cubicBezTo>
                        <a:pt x="132" y="213"/>
                        <a:pt x="136" y="215"/>
                        <a:pt x="140" y="218"/>
                      </a:cubicBezTo>
                      <a:cubicBezTo>
                        <a:pt x="141" y="218"/>
                        <a:pt x="143" y="218"/>
                        <a:pt x="142" y="220"/>
                      </a:cubicBezTo>
                      <a:cubicBezTo>
                        <a:pt x="143" y="220"/>
                        <a:pt x="143" y="221"/>
                        <a:pt x="143" y="221"/>
                      </a:cubicBezTo>
                      <a:cubicBezTo>
                        <a:pt x="145" y="221"/>
                        <a:pt x="146" y="221"/>
                        <a:pt x="148" y="222"/>
                      </a:cubicBezTo>
                      <a:cubicBezTo>
                        <a:pt x="148" y="222"/>
                        <a:pt x="149" y="222"/>
                        <a:pt x="149" y="223"/>
                      </a:cubicBezTo>
                      <a:cubicBezTo>
                        <a:pt x="150" y="223"/>
                        <a:pt x="151" y="222"/>
                        <a:pt x="152" y="223"/>
                      </a:cubicBezTo>
                      <a:cubicBezTo>
                        <a:pt x="152" y="223"/>
                        <a:pt x="153" y="224"/>
                        <a:pt x="154" y="224"/>
                      </a:cubicBezTo>
                      <a:cubicBezTo>
                        <a:pt x="154" y="225"/>
                        <a:pt x="154" y="225"/>
                        <a:pt x="156" y="225"/>
                      </a:cubicBezTo>
                      <a:cubicBezTo>
                        <a:pt x="157" y="226"/>
                        <a:pt x="158" y="226"/>
                        <a:pt x="159" y="227"/>
                      </a:cubicBezTo>
                      <a:cubicBezTo>
                        <a:pt x="160" y="228"/>
                        <a:pt x="160" y="228"/>
                        <a:pt x="161" y="229"/>
                      </a:cubicBezTo>
                      <a:cubicBezTo>
                        <a:pt x="161" y="229"/>
                        <a:pt x="161" y="229"/>
                        <a:pt x="162" y="229"/>
                      </a:cubicBezTo>
                      <a:cubicBezTo>
                        <a:pt x="162" y="229"/>
                        <a:pt x="163" y="230"/>
                        <a:pt x="163" y="230"/>
                      </a:cubicBezTo>
                      <a:cubicBezTo>
                        <a:pt x="165" y="231"/>
                        <a:pt x="166" y="234"/>
                        <a:pt x="168" y="236"/>
                      </a:cubicBezTo>
                      <a:cubicBezTo>
                        <a:pt x="168" y="236"/>
                        <a:pt x="168" y="236"/>
                        <a:pt x="168" y="236"/>
                      </a:cubicBezTo>
                      <a:cubicBezTo>
                        <a:pt x="169" y="237"/>
                        <a:pt x="169" y="237"/>
                        <a:pt x="169" y="237"/>
                      </a:cubicBezTo>
                      <a:cubicBezTo>
                        <a:pt x="170" y="238"/>
                        <a:pt x="171" y="238"/>
                        <a:pt x="171" y="238"/>
                      </a:cubicBezTo>
                      <a:cubicBezTo>
                        <a:pt x="172" y="239"/>
                        <a:pt x="172" y="239"/>
                        <a:pt x="173" y="240"/>
                      </a:cubicBezTo>
                      <a:cubicBezTo>
                        <a:pt x="174" y="240"/>
                        <a:pt x="175" y="240"/>
                        <a:pt x="176" y="240"/>
                      </a:cubicBezTo>
                      <a:cubicBezTo>
                        <a:pt x="177" y="240"/>
                        <a:pt x="178" y="240"/>
                        <a:pt x="179" y="240"/>
                      </a:cubicBezTo>
                      <a:cubicBezTo>
                        <a:pt x="180" y="240"/>
                        <a:pt x="181" y="240"/>
                        <a:pt x="181" y="240"/>
                      </a:cubicBezTo>
                      <a:cubicBezTo>
                        <a:pt x="183" y="241"/>
                        <a:pt x="184" y="242"/>
                        <a:pt x="185" y="243"/>
                      </a:cubicBezTo>
                      <a:cubicBezTo>
                        <a:pt x="186" y="243"/>
                        <a:pt x="187" y="244"/>
                        <a:pt x="188" y="245"/>
                      </a:cubicBezTo>
                      <a:cubicBezTo>
                        <a:pt x="188" y="245"/>
                        <a:pt x="188" y="247"/>
                        <a:pt x="188" y="248"/>
                      </a:cubicBezTo>
                      <a:cubicBezTo>
                        <a:pt x="188" y="250"/>
                        <a:pt x="188" y="251"/>
                        <a:pt x="189" y="253"/>
                      </a:cubicBezTo>
                      <a:cubicBezTo>
                        <a:pt x="189" y="254"/>
                        <a:pt x="189" y="256"/>
                        <a:pt x="190" y="257"/>
                      </a:cubicBezTo>
                      <a:cubicBezTo>
                        <a:pt x="190" y="258"/>
                        <a:pt x="191" y="258"/>
                        <a:pt x="191" y="259"/>
                      </a:cubicBezTo>
                      <a:cubicBezTo>
                        <a:pt x="191" y="260"/>
                        <a:pt x="191" y="262"/>
                        <a:pt x="191" y="263"/>
                      </a:cubicBezTo>
                      <a:cubicBezTo>
                        <a:pt x="191" y="263"/>
                        <a:pt x="191" y="264"/>
                        <a:pt x="191" y="265"/>
                      </a:cubicBezTo>
                      <a:cubicBezTo>
                        <a:pt x="191" y="265"/>
                        <a:pt x="190" y="266"/>
                        <a:pt x="190" y="266"/>
                      </a:cubicBezTo>
                      <a:cubicBezTo>
                        <a:pt x="190" y="268"/>
                        <a:pt x="190" y="270"/>
                        <a:pt x="190" y="272"/>
                      </a:cubicBezTo>
                      <a:cubicBezTo>
                        <a:pt x="190" y="274"/>
                        <a:pt x="190" y="277"/>
                        <a:pt x="191" y="278"/>
                      </a:cubicBezTo>
                      <a:cubicBezTo>
                        <a:pt x="192" y="280"/>
                        <a:pt x="193" y="281"/>
                        <a:pt x="193" y="282"/>
                      </a:cubicBezTo>
                      <a:cubicBezTo>
                        <a:pt x="194" y="283"/>
                        <a:pt x="194" y="284"/>
                        <a:pt x="194" y="285"/>
                      </a:cubicBezTo>
                      <a:cubicBezTo>
                        <a:pt x="195" y="287"/>
                        <a:pt x="195" y="289"/>
                        <a:pt x="197" y="290"/>
                      </a:cubicBezTo>
                      <a:cubicBezTo>
                        <a:pt x="197" y="292"/>
                        <a:pt x="199" y="293"/>
                        <a:pt x="199" y="294"/>
                      </a:cubicBezTo>
                      <a:cubicBezTo>
                        <a:pt x="200" y="295"/>
                        <a:pt x="200" y="296"/>
                        <a:pt x="200" y="298"/>
                      </a:cubicBezTo>
                      <a:cubicBezTo>
                        <a:pt x="200" y="299"/>
                        <a:pt x="199" y="301"/>
                        <a:pt x="199" y="303"/>
                      </a:cubicBezTo>
                      <a:cubicBezTo>
                        <a:pt x="199" y="304"/>
                        <a:pt x="199" y="304"/>
                        <a:pt x="199" y="305"/>
                      </a:cubicBezTo>
                      <a:cubicBezTo>
                        <a:pt x="199" y="308"/>
                        <a:pt x="199" y="312"/>
                        <a:pt x="199" y="314"/>
                      </a:cubicBezTo>
                      <a:cubicBezTo>
                        <a:pt x="198" y="315"/>
                        <a:pt x="198" y="316"/>
                        <a:pt x="197" y="316"/>
                      </a:cubicBezTo>
                      <a:cubicBezTo>
                        <a:pt x="196" y="317"/>
                        <a:pt x="196" y="317"/>
                        <a:pt x="196" y="319"/>
                      </a:cubicBezTo>
                      <a:cubicBezTo>
                        <a:pt x="196" y="320"/>
                        <a:pt x="197" y="322"/>
                        <a:pt x="197" y="323"/>
                      </a:cubicBezTo>
                      <a:cubicBezTo>
                        <a:pt x="198" y="326"/>
                        <a:pt x="199" y="324"/>
                        <a:pt x="200" y="323"/>
                      </a:cubicBezTo>
                      <a:cubicBezTo>
                        <a:pt x="201" y="322"/>
                        <a:pt x="203" y="322"/>
                        <a:pt x="205" y="323"/>
                      </a:cubicBezTo>
                      <a:cubicBezTo>
                        <a:pt x="207" y="323"/>
                        <a:pt x="209" y="322"/>
                        <a:pt x="209" y="324"/>
                      </a:cubicBezTo>
                      <a:cubicBezTo>
                        <a:pt x="210" y="325"/>
                        <a:pt x="209" y="325"/>
                        <a:pt x="210" y="326"/>
                      </a:cubicBezTo>
                      <a:cubicBezTo>
                        <a:pt x="210" y="327"/>
                        <a:pt x="211" y="327"/>
                        <a:pt x="211" y="327"/>
                      </a:cubicBezTo>
                      <a:cubicBezTo>
                        <a:pt x="212" y="328"/>
                        <a:pt x="211" y="330"/>
                        <a:pt x="211" y="331"/>
                      </a:cubicBezTo>
                      <a:cubicBezTo>
                        <a:pt x="211" y="333"/>
                        <a:pt x="211" y="335"/>
                        <a:pt x="213" y="336"/>
                      </a:cubicBezTo>
                      <a:cubicBezTo>
                        <a:pt x="215" y="337"/>
                        <a:pt x="220" y="336"/>
                        <a:pt x="221" y="338"/>
                      </a:cubicBezTo>
                      <a:cubicBezTo>
                        <a:pt x="221" y="338"/>
                        <a:pt x="222" y="340"/>
                        <a:pt x="222" y="341"/>
                      </a:cubicBezTo>
                      <a:cubicBezTo>
                        <a:pt x="222" y="342"/>
                        <a:pt x="221" y="343"/>
                        <a:pt x="221" y="344"/>
                      </a:cubicBezTo>
                      <a:cubicBezTo>
                        <a:pt x="222" y="346"/>
                        <a:pt x="223" y="345"/>
                        <a:pt x="224" y="346"/>
                      </a:cubicBezTo>
                      <a:cubicBezTo>
                        <a:pt x="226" y="346"/>
                        <a:pt x="227" y="346"/>
                        <a:pt x="228" y="347"/>
                      </a:cubicBezTo>
                      <a:cubicBezTo>
                        <a:pt x="228" y="348"/>
                        <a:pt x="229" y="349"/>
                        <a:pt x="229" y="350"/>
                      </a:cubicBezTo>
                      <a:cubicBezTo>
                        <a:pt x="230" y="351"/>
                        <a:pt x="229" y="353"/>
                        <a:pt x="230" y="354"/>
                      </a:cubicBezTo>
                      <a:cubicBezTo>
                        <a:pt x="230" y="354"/>
                        <a:pt x="231" y="354"/>
                        <a:pt x="231" y="355"/>
                      </a:cubicBezTo>
                      <a:cubicBezTo>
                        <a:pt x="231" y="355"/>
                        <a:pt x="231" y="356"/>
                        <a:pt x="232" y="356"/>
                      </a:cubicBezTo>
                      <a:cubicBezTo>
                        <a:pt x="232" y="357"/>
                        <a:pt x="233" y="357"/>
                        <a:pt x="233" y="358"/>
                      </a:cubicBezTo>
                      <a:cubicBezTo>
                        <a:pt x="233" y="360"/>
                        <a:pt x="233" y="360"/>
                        <a:pt x="234" y="361"/>
                      </a:cubicBezTo>
                      <a:cubicBezTo>
                        <a:pt x="235" y="362"/>
                        <a:pt x="236" y="363"/>
                        <a:pt x="237" y="363"/>
                      </a:cubicBezTo>
                      <a:cubicBezTo>
                        <a:pt x="239" y="364"/>
                        <a:pt x="240" y="367"/>
                        <a:pt x="243" y="367"/>
                      </a:cubicBezTo>
                      <a:cubicBezTo>
                        <a:pt x="244" y="367"/>
                        <a:pt x="246" y="367"/>
                        <a:pt x="247" y="368"/>
                      </a:cubicBezTo>
                      <a:cubicBezTo>
                        <a:pt x="247" y="369"/>
                        <a:pt x="247" y="370"/>
                        <a:pt x="248" y="371"/>
                      </a:cubicBezTo>
                      <a:cubicBezTo>
                        <a:pt x="249" y="371"/>
                        <a:pt x="250" y="372"/>
                        <a:pt x="251" y="372"/>
                      </a:cubicBezTo>
                      <a:cubicBezTo>
                        <a:pt x="251" y="373"/>
                        <a:pt x="251" y="373"/>
                        <a:pt x="252" y="373"/>
                      </a:cubicBezTo>
                      <a:cubicBezTo>
                        <a:pt x="252" y="373"/>
                        <a:pt x="252" y="373"/>
                        <a:pt x="252" y="373"/>
                      </a:cubicBezTo>
                      <a:cubicBezTo>
                        <a:pt x="252" y="374"/>
                        <a:pt x="252" y="374"/>
                        <a:pt x="253" y="375"/>
                      </a:cubicBezTo>
                      <a:cubicBezTo>
                        <a:pt x="253" y="375"/>
                        <a:pt x="253" y="375"/>
                        <a:pt x="253" y="376"/>
                      </a:cubicBezTo>
                      <a:cubicBezTo>
                        <a:pt x="254" y="378"/>
                        <a:pt x="255" y="381"/>
                        <a:pt x="255" y="384"/>
                      </a:cubicBezTo>
                      <a:cubicBezTo>
                        <a:pt x="255" y="386"/>
                        <a:pt x="256" y="386"/>
                        <a:pt x="257" y="387"/>
                      </a:cubicBezTo>
                      <a:cubicBezTo>
                        <a:pt x="258" y="389"/>
                        <a:pt x="260" y="392"/>
                        <a:pt x="260" y="394"/>
                      </a:cubicBezTo>
                      <a:cubicBezTo>
                        <a:pt x="262" y="395"/>
                        <a:pt x="263" y="397"/>
                        <a:pt x="264" y="398"/>
                      </a:cubicBezTo>
                      <a:cubicBezTo>
                        <a:pt x="265" y="398"/>
                        <a:pt x="267" y="398"/>
                        <a:pt x="268" y="399"/>
                      </a:cubicBezTo>
                      <a:cubicBezTo>
                        <a:pt x="269" y="400"/>
                        <a:pt x="270" y="401"/>
                        <a:pt x="271" y="402"/>
                      </a:cubicBezTo>
                      <a:cubicBezTo>
                        <a:pt x="272" y="403"/>
                        <a:pt x="274" y="404"/>
                        <a:pt x="276" y="405"/>
                      </a:cubicBezTo>
                      <a:cubicBezTo>
                        <a:pt x="276" y="406"/>
                        <a:pt x="277" y="407"/>
                        <a:pt x="277" y="408"/>
                      </a:cubicBezTo>
                      <a:cubicBezTo>
                        <a:pt x="278" y="408"/>
                        <a:pt x="279" y="409"/>
                        <a:pt x="280" y="410"/>
                      </a:cubicBezTo>
                      <a:cubicBezTo>
                        <a:pt x="281" y="413"/>
                        <a:pt x="280" y="416"/>
                        <a:pt x="281" y="419"/>
                      </a:cubicBezTo>
                      <a:cubicBezTo>
                        <a:pt x="282" y="419"/>
                        <a:pt x="282" y="419"/>
                        <a:pt x="283" y="420"/>
                      </a:cubicBezTo>
                      <a:cubicBezTo>
                        <a:pt x="283" y="420"/>
                        <a:pt x="284" y="420"/>
                        <a:pt x="284" y="420"/>
                      </a:cubicBezTo>
                      <a:cubicBezTo>
                        <a:pt x="285" y="421"/>
                        <a:pt x="286" y="422"/>
                        <a:pt x="287" y="423"/>
                      </a:cubicBezTo>
                      <a:cubicBezTo>
                        <a:pt x="287" y="424"/>
                        <a:pt x="287" y="424"/>
                        <a:pt x="288" y="424"/>
                      </a:cubicBezTo>
                      <a:cubicBezTo>
                        <a:pt x="288" y="425"/>
                        <a:pt x="289" y="426"/>
                        <a:pt x="289" y="426"/>
                      </a:cubicBezTo>
                      <a:cubicBezTo>
                        <a:pt x="290" y="427"/>
                        <a:pt x="291" y="427"/>
                        <a:pt x="292" y="428"/>
                      </a:cubicBezTo>
                      <a:cubicBezTo>
                        <a:pt x="293" y="430"/>
                        <a:pt x="294" y="432"/>
                        <a:pt x="295" y="433"/>
                      </a:cubicBezTo>
                      <a:cubicBezTo>
                        <a:pt x="296" y="434"/>
                        <a:pt x="297" y="434"/>
                        <a:pt x="297" y="435"/>
                      </a:cubicBezTo>
                      <a:cubicBezTo>
                        <a:pt x="297" y="436"/>
                        <a:pt x="297" y="437"/>
                        <a:pt x="297" y="438"/>
                      </a:cubicBezTo>
                      <a:cubicBezTo>
                        <a:pt x="298" y="440"/>
                        <a:pt x="298" y="439"/>
                        <a:pt x="301" y="440"/>
                      </a:cubicBezTo>
                      <a:cubicBezTo>
                        <a:pt x="302" y="440"/>
                        <a:pt x="303" y="441"/>
                        <a:pt x="304" y="442"/>
                      </a:cubicBezTo>
                      <a:cubicBezTo>
                        <a:pt x="304" y="442"/>
                        <a:pt x="305" y="445"/>
                        <a:pt x="306" y="443"/>
                      </a:cubicBezTo>
                      <a:cubicBezTo>
                        <a:pt x="306" y="443"/>
                        <a:pt x="306" y="444"/>
                        <a:pt x="306" y="444"/>
                      </a:cubicBezTo>
                      <a:cubicBezTo>
                        <a:pt x="308" y="444"/>
                        <a:pt x="310" y="444"/>
                        <a:pt x="311" y="444"/>
                      </a:cubicBezTo>
                      <a:cubicBezTo>
                        <a:pt x="313" y="445"/>
                        <a:pt x="312" y="447"/>
                        <a:pt x="313" y="448"/>
                      </a:cubicBezTo>
                      <a:cubicBezTo>
                        <a:pt x="313" y="449"/>
                        <a:pt x="314" y="450"/>
                        <a:pt x="315" y="450"/>
                      </a:cubicBezTo>
                      <a:cubicBezTo>
                        <a:pt x="316" y="451"/>
                        <a:pt x="317" y="451"/>
                        <a:pt x="318" y="452"/>
                      </a:cubicBezTo>
                      <a:cubicBezTo>
                        <a:pt x="319" y="454"/>
                        <a:pt x="317" y="460"/>
                        <a:pt x="319" y="461"/>
                      </a:cubicBezTo>
                      <a:cubicBezTo>
                        <a:pt x="322" y="457"/>
                        <a:pt x="327" y="457"/>
                        <a:pt x="332" y="457"/>
                      </a:cubicBezTo>
                      <a:cubicBezTo>
                        <a:pt x="333" y="457"/>
                        <a:pt x="334" y="456"/>
                        <a:pt x="336" y="456"/>
                      </a:cubicBezTo>
                      <a:cubicBezTo>
                        <a:pt x="337" y="456"/>
                        <a:pt x="338" y="456"/>
                        <a:pt x="339" y="456"/>
                      </a:cubicBezTo>
                      <a:cubicBezTo>
                        <a:pt x="341" y="456"/>
                        <a:pt x="343" y="458"/>
                        <a:pt x="345" y="460"/>
                      </a:cubicBezTo>
                      <a:cubicBezTo>
                        <a:pt x="347" y="462"/>
                        <a:pt x="348" y="463"/>
                        <a:pt x="350" y="462"/>
                      </a:cubicBezTo>
                      <a:cubicBezTo>
                        <a:pt x="351" y="462"/>
                        <a:pt x="352" y="462"/>
                        <a:pt x="353" y="462"/>
                      </a:cubicBezTo>
                      <a:cubicBezTo>
                        <a:pt x="353" y="461"/>
                        <a:pt x="354" y="460"/>
                        <a:pt x="354" y="460"/>
                      </a:cubicBezTo>
                      <a:cubicBezTo>
                        <a:pt x="355" y="460"/>
                        <a:pt x="357" y="460"/>
                        <a:pt x="358" y="460"/>
                      </a:cubicBezTo>
                      <a:cubicBezTo>
                        <a:pt x="359" y="461"/>
                        <a:pt x="359" y="463"/>
                        <a:pt x="360" y="464"/>
                      </a:cubicBezTo>
                      <a:cubicBezTo>
                        <a:pt x="360" y="465"/>
                        <a:pt x="361" y="466"/>
                        <a:pt x="361" y="467"/>
                      </a:cubicBezTo>
                      <a:cubicBezTo>
                        <a:pt x="362" y="469"/>
                        <a:pt x="363" y="470"/>
                        <a:pt x="363" y="473"/>
                      </a:cubicBezTo>
                      <a:cubicBezTo>
                        <a:pt x="364" y="474"/>
                        <a:pt x="364" y="475"/>
                        <a:pt x="365" y="477"/>
                      </a:cubicBezTo>
                      <a:cubicBezTo>
                        <a:pt x="365" y="477"/>
                        <a:pt x="366" y="478"/>
                        <a:pt x="366" y="479"/>
                      </a:cubicBezTo>
                      <a:cubicBezTo>
                        <a:pt x="366" y="480"/>
                        <a:pt x="365" y="481"/>
                        <a:pt x="365" y="482"/>
                      </a:cubicBezTo>
                      <a:cubicBezTo>
                        <a:pt x="365" y="483"/>
                        <a:pt x="365" y="484"/>
                        <a:pt x="365" y="484"/>
                      </a:cubicBezTo>
                      <a:cubicBezTo>
                        <a:pt x="367" y="485"/>
                        <a:pt x="368" y="485"/>
                        <a:pt x="370" y="486"/>
                      </a:cubicBezTo>
                      <a:cubicBezTo>
                        <a:pt x="370" y="486"/>
                        <a:pt x="371" y="486"/>
                        <a:pt x="371" y="487"/>
                      </a:cubicBezTo>
                      <a:cubicBezTo>
                        <a:pt x="373" y="489"/>
                        <a:pt x="372" y="491"/>
                        <a:pt x="373" y="493"/>
                      </a:cubicBezTo>
                      <a:cubicBezTo>
                        <a:pt x="374" y="494"/>
                        <a:pt x="375" y="495"/>
                        <a:pt x="377" y="494"/>
                      </a:cubicBezTo>
                      <a:cubicBezTo>
                        <a:pt x="378" y="494"/>
                        <a:pt x="378" y="493"/>
                        <a:pt x="379" y="492"/>
                      </a:cubicBezTo>
                      <a:cubicBezTo>
                        <a:pt x="380" y="491"/>
                        <a:pt x="382" y="492"/>
                        <a:pt x="384" y="492"/>
                      </a:cubicBezTo>
                      <a:cubicBezTo>
                        <a:pt x="385" y="493"/>
                        <a:pt x="386" y="492"/>
                        <a:pt x="387" y="492"/>
                      </a:cubicBezTo>
                      <a:cubicBezTo>
                        <a:pt x="393" y="490"/>
                        <a:pt x="394" y="495"/>
                        <a:pt x="394" y="499"/>
                      </a:cubicBezTo>
                      <a:cubicBezTo>
                        <a:pt x="394" y="502"/>
                        <a:pt x="394" y="504"/>
                        <a:pt x="391" y="505"/>
                      </a:cubicBezTo>
                      <a:cubicBezTo>
                        <a:pt x="391" y="505"/>
                        <a:pt x="391" y="505"/>
                        <a:pt x="390" y="505"/>
                      </a:cubicBezTo>
                      <a:cubicBezTo>
                        <a:pt x="389" y="505"/>
                        <a:pt x="389" y="506"/>
                        <a:pt x="388" y="507"/>
                      </a:cubicBezTo>
                      <a:cubicBezTo>
                        <a:pt x="388" y="507"/>
                        <a:pt x="386" y="508"/>
                        <a:pt x="386" y="509"/>
                      </a:cubicBezTo>
                      <a:cubicBezTo>
                        <a:pt x="386" y="509"/>
                        <a:pt x="387" y="509"/>
                        <a:pt x="388" y="509"/>
                      </a:cubicBezTo>
                      <a:cubicBezTo>
                        <a:pt x="388" y="510"/>
                        <a:pt x="388" y="510"/>
                        <a:pt x="388" y="510"/>
                      </a:cubicBezTo>
                      <a:cubicBezTo>
                        <a:pt x="389" y="510"/>
                        <a:pt x="389" y="512"/>
                        <a:pt x="389" y="512"/>
                      </a:cubicBezTo>
                      <a:cubicBezTo>
                        <a:pt x="390" y="513"/>
                        <a:pt x="392" y="513"/>
                        <a:pt x="393" y="514"/>
                      </a:cubicBezTo>
                      <a:cubicBezTo>
                        <a:pt x="394" y="514"/>
                        <a:pt x="396" y="515"/>
                        <a:pt x="398" y="515"/>
                      </a:cubicBezTo>
                      <a:cubicBezTo>
                        <a:pt x="399" y="515"/>
                        <a:pt x="400" y="512"/>
                        <a:pt x="401" y="512"/>
                      </a:cubicBezTo>
                      <a:cubicBezTo>
                        <a:pt x="402" y="511"/>
                        <a:pt x="402" y="511"/>
                        <a:pt x="403" y="511"/>
                      </a:cubicBezTo>
                      <a:cubicBezTo>
                        <a:pt x="404" y="511"/>
                        <a:pt x="406" y="511"/>
                        <a:pt x="407" y="512"/>
                      </a:cubicBezTo>
                      <a:cubicBezTo>
                        <a:pt x="408" y="512"/>
                        <a:pt x="408" y="512"/>
                        <a:pt x="408" y="513"/>
                      </a:cubicBezTo>
                      <a:cubicBezTo>
                        <a:pt x="409" y="513"/>
                        <a:pt x="409" y="513"/>
                        <a:pt x="409" y="513"/>
                      </a:cubicBezTo>
                      <a:cubicBezTo>
                        <a:pt x="410" y="513"/>
                        <a:pt x="411" y="514"/>
                        <a:pt x="412" y="514"/>
                      </a:cubicBezTo>
                      <a:cubicBezTo>
                        <a:pt x="414" y="514"/>
                        <a:pt x="415" y="514"/>
                        <a:pt x="417" y="516"/>
                      </a:cubicBezTo>
                      <a:cubicBezTo>
                        <a:pt x="418" y="517"/>
                        <a:pt x="418" y="518"/>
                        <a:pt x="418" y="520"/>
                      </a:cubicBezTo>
                      <a:cubicBezTo>
                        <a:pt x="418" y="521"/>
                        <a:pt x="418" y="522"/>
                        <a:pt x="419" y="522"/>
                      </a:cubicBezTo>
                      <a:cubicBezTo>
                        <a:pt x="419" y="523"/>
                        <a:pt x="419" y="524"/>
                        <a:pt x="420" y="525"/>
                      </a:cubicBezTo>
                      <a:cubicBezTo>
                        <a:pt x="420" y="525"/>
                        <a:pt x="421" y="525"/>
                        <a:pt x="422" y="526"/>
                      </a:cubicBezTo>
                      <a:cubicBezTo>
                        <a:pt x="423" y="526"/>
                        <a:pt x="422" y="528"/>
                        <a:pt x="422" y="529"/>
                      </a:cubicBezTo>
                      <a:cubicBezTo>
                        <a:pt x="422" y="531"/>
                        <a:pt x="422" y="532"/>
                        <a:pt x="422" y="534"/>
                      </a:cubicBezTo>
                      <a:cubicBezTo>
                        <a:pt x="421" y="537"/>
                        <a:pt x="419" y="538"/>
                        <a:pt x="416" y="538"/>
                      </a:cubicBezTo>
                      <a:cubicBezTo>
                        <a:pt x="416" y="540"/>
                        <a:pt x="418" y="541"/>
                        <a:pt x="419" y="542"/>
                      </a:cubicBezTo>
                      <a:cubicBezTo>
                        <a:pt x="422" y="543"/>
                        <a:pt x="425" y="545"/>
                        <a:pt x="427" y="547"/>
                      </a:cubicBezTo>
                      <a:cubicBezTo>
                        <a:pt x="428" y="547"/>
                        <a:pt x="429" y="547"/>
                        <a:pt x="430" y="548"/>
                      </a:cubicBezTo>
                      <a:cubicBezTo>
                        <a:pt x="431" y="548"/>
                        <a:pt x="432" y="549"/>
                        <a:pt x="432" y="550"/>
                      </a:cubicBezTo>
                      <a:cubicBezTo>
                        <a:pt x="433" y="550"/>
                        <a:pt x="434" y="551"/>
                        <a:pt x="435" y="551"/>
                      </a:cubicBezTo>
                      <a:cubicBezTo>
                        <a:pt x="436" y="552"/>
                        <a:pt x="436" y="554"/>
                        <a:pt x="437" y="555"/>
                      </a:cubicBezTo>
                      <a:cubicBezTo>
                        <a:pt x="438" y="556"/>
                        <a:pt x="439" y="557"/>
                        <a:pt x="441" y="557"/>
                      </a:cubicBezTo>
                      <a:cubicBezTo>
                        <a:pt x="441" y="557"/>
                        <a:pt x="444" y="557"/>
                        <a:pt x="444" y="556"/>
                      </a:cubicBezTo>
                      <a:cubicBezTo>
                        <a:pt x="445" y="556"/>
                        <a:pt x="445" y="556"/>
                        <a:pt x="445" y="555"/>
                      </a:cubicBezTo>
                      <a:cubicBezTo>
                        <a:pt x="446" y="555"/>
                        <a:pt x="446" y="554"/>
                        <a:pt x="447" y="553"/>
                      </a:cubicBezTo>
                      <a:cubicBezTo>
                        <a:pt x="447" y="553"/>
                        <a:pt x="447" y="552"/>
                        <a:pt x="447" y="551"/>
                      </a:cubicBezTo>
                      <a:cubicBezTo>
                        <a:pt x="447" y="550"/>
                        <a:pt x="448" y="548"/>
                        <a:pt x="449" y="548"/>
                      </a:cubicBezTo>
                      <a:cubicBezTo>
                        <a:pt x="453" y="553"/>
                        <a:pt x="457" y="558"/>
                        <a:pt x="460" y="564"/>
                      </a:cubicBezTo>
                      <a:cubicBezTo>
                        <a:pt x="461" y="566"/>
                        <a:pt x="462" y="568"/>
                        <a:pt x="462" y="570"/>
                      </a:cubicBezTo>
                      <a:cubicBezTo>
                        <a:pt x="462" y="573"/>
                        <a:pt x="463" y="577"/>
                        <a:pt x="464" y="580"/>
                      </a:cubicBezTo>
                      <a:cubicBezTo>
                        <a:pt x="464" y="583"/>
                        <a:pt x="464" y="587"/>
                        <a:pt x="466" y="589"/>
                      </a:cubicBezTo>
                      <a:cubicBezTo>
                        <a:pt x="467" y="590"/>
                        <a:pt x="468" y="591"/>
                        <a:pt x="469" y="593"/>
                      </a:cubicBezTo>
                      <a:cubicBezTo>
                        <a:pt x="469" y="594"/>
                        <a:pt x="469" y="595"/>
                        <a:pt x="469" y="596"/>
                      </a:cubicBezTo>
                      <a:cubicBezTo>
                        <a:pt x="470" y="597"/>
                        <a:pt x="470" y="599"/>
                        <a:pt x="471" y="600"/>
                      </a:cubicBezTo>
                      <a:cubicBezTo>
                        <a:pt x="471" y="602"/>
                        <a:pt x="471" y="603"/>
                        <a:pt x="472" y="605"/>
                      </a:cubicBezTo>
                      <a:cubicBezTo>
                        <a:pt x="472" y="606"/>
                        <a:pt x="473" y="607"/>
                        <a:pt x="473" y="608"/>
                      </a:cubicBezTo>
                      <a:cubicBezTo>
                        <a:pt x="473" y="611"/>
                        <a:pt x="473" y="614"/>
                        <a:pt x="474" y="616"/>
                      </a:cubicBezTo>
                      <a:cubicBezTo>
                        <a:pt x="474" y="617"/>
                        <a:pt x="474" y="617"/>
                        <a:pt x="474" y="617"/>
                      </a:cubicBezTo>
                      <a:cubicBezTo>
                        <a:pt x="474" y="618"/>
                        <a:pt x="474" y="619"/>
                        <a:pt x="474" y="619"/>
                      </a:cubicBezTo>
                      <a:cubicBezTo>
                        <a:pt x="474" y="620"/>
                        <a:pt x="474" y="621"/>
                        <a:pt x="474" y="622"/>
                      </a:cubicBezTo>
                      <a:cubicBezTo>
                        <a:pt x="475" y="624"/>
                        <a:pt x="475" y="625"/>
                        <a:pt x="475" y="628"/>
                      </a:cubicBezTo>
                      <a:cubicBezTo>
                        <a:pt x="475" y="630"/>
                        <a:pt x="475" y="634"/>
                        <a:pt x="475" y="637"/>
                      </a:cubicBezTo>
                      <a:cubicBezTo>
                        <a:pt x="476" y="641"/>
                        <a:pt x="481" y="643"/>
                        <a:pt x="482" y="647"/>
                      </a:cubicBezTo>
                      <a:cubicBezTo>
                        <a:pt x="482" y="648"/>
                        <a:pt x="482" y="650"/>
                        <a:pt x="481" y="652"/>
                      </a:cubicBezTo>
                      <a:cubicBezTo>
                        <a:pt x="481" y="653"/>
                        <a:pt x="481" y="655"/>
                        <a:pt x="480" y="657"/>
                      </a:cubicBezTo>
                      <a:cubicBezTo>
                        <a:pt x="479" y="658"/>
                        <a:pt x="479" y="659"/>
                        <a:pt x="477" y="659"/>
                      </a:cubicBezTo>
                      <a:cubicBezTo>
                        <a:pt x="474" y="659"/>
                        <a:pt x="472" y="659"/>
                        <a:pt x="470" y="660"/>
                      </a:cubicBezTo>
                      <a:cubicBezTo>
                        <a:pt x="468" y="660"/>
                        <a:pt x="466" y="661"/>
                        <a:pt x="464" y="662"/>
                      </a:cubicBezTo>
                      <a:cubicBezTo>
                        <a:pt x="462" y="662"/>
                        <a:pt x="461" y="663"/>
                        <a:pt x="460" y="663"/>
                      </a:cubicBezTo>
                      <a:cubicBezTo>
                        <a:pt x="459" y="668"/>
                        <a:pt x="464" y="670"/>
                        <a:pt x="464" y="675"/>
                      </a:cubicBezTo>
                      <a:cubicBezTo>
                        <a:pt x="465" y="677"/>
                        <a:pt x="463" y="678"/>
                        <a:pt x="463" y="680"/>
                      </a:cubicBezTo>
                      <a:cubicBezTo>
                        <a:pt x="461" y="682"/>
                        <a:pt x="461" y="685"/>
                        <a:pt x="460" y="688"/>
                      </a:cubicBezTo>
                      <a:cubicBezTo>
                        <a:pt x="459" y="689"/>
                        <a:pt x="459" y="690"/>
                        <a:pt x="458" y="691"/>
                      </a:cubicBezTo>
                      <a:cubicBezTo>
                        <a:pt x="456" y="692"/>
                        <a:pt x="455" y="692"/>
                        <a:pt x="454" y="693"/>
                      </a:cubicBezTo>
                      <a:cubicBezTo>
                        <a:pt x="454" y="693"/>
                        <a:pt x="453" y="693"/>
                        <a:pt x="453" y="694"/>
                      </a:cubicBezTo>
                      <a:cubicBezTo>
                        <a:pt x="452" y="694"/>
                        <a:pt x="452" y="694"/>
                        <a:pt x="452" y="694"/>
                      </a:cubicBezTo>
                      <a:cubicBezTo>
                        <a:pt x="451" y="694"/>
                        <a:pt x="451" y="695"/>
                        <a:pt x="451" y="695"/>
                      </a:cubicBezTo>
                      <a:cubicBezTo>
                        <a:pt x="450" y="696"/>
                        <a:pt x="449" y="697"/>
                        <a:pt x="447" y="698"/>
                      </a:cubicBezTo>
                      <a:cubicBezTo>
                        <a:pt x="446" y="699"/>
                        <a:pt x="446" y="699"/>
                        <a:pt x="445" y="700"/>
                      </a:cubicBezTo>
                      <a:cubicBezTo>
                        <a:pt x="445" y="701"/>
                        <a:pt x="445" y="702"/>
                        <a:pt x="445" y="703"/>
                      </a:cubicBezTo>
                      <a:cubicBezTo>
                        <a:pt x="445" y="704"/>
                        <a:pt x="446" y="707"/>
                        <a:pt x="445" y="708"/>
                      </a:cubicBezTo>
                      <a:cubicBezTo>
                        <a:pt x="444" y="709"/>
                        <a:pt x="443" y="709"/>
                        <a:pt x="443" y="710"/>
                      </a:cubicBezTo>
                      <a:cubicBezTo>
                        <a:pt x="442" y="711"/>
                        <a:pt x="441" y="713"/>
                        <a:pt x="441" y="714"/>
                      </a:cubicBezTo>
                      <a:cubicBezTo>
                        <a:pt x="442" y="716"/>
                        <a:pt x="443" y="717"/>
                        <a:pt x="444" y="718"/>
                      </a:cubicBezTo>
                      <a:cubicBezTo>
                        <a:pt x="445" y="718"/>
                        <a:pt x="444" y="718"/>
                        <a:pt x="445" y="719"/>
                      </a:cubicBezTo>
                      <a:cubicBezTo>
                        <a:pt x="446" y="719"/>
                        <a:pt x="447" y="720"/>
                        <a:pt x="447" y="720"/>
                      </a:cubicBezTo>
                      <a:cubicBezTo>
                        <a:pt x="448" y="720"/>
                        <a:pt x="448" y="721"/>
                        <a:pt x="449" y="721"/>
                      </a:cubicBezTo>
                      <a:cubicBezTo>
                        <a:pt x="451" y="721"/>
                        <a:pt x="453" y="721"/>
                        <a:pt x="455" y="721"/>
                      </a:cubicBezTo>
                      <a:cubicBezTo>
                        <a:pt x="458" y="721"/>
                        <a:pt x="460" y="720"/>
                        <a:pt x="463" y="720"/>
                      </a:cubicBezTo>
                      <a:cubicBezTo>
                        <a:pt x="464" y="720"/>
                        <a:pt x="465" y="720"/>
                        <a:pt x="466" y="720"/>
                      </a:cubicBezTo>
                      <a:cubicBezTo>
                        <a:pt x="468" y="720"/>
                        <a:pt x="469" y="719"/>
                        <a:pt x="470" y="719"/>
                      </a:cubicBezTo>
                      <a:cubicBezTo>
                        <a:pt x="471" y="719"/>
                        <a:pt x="471" y="719"/>
                        <a:pt x="472" y="719"/>
                      </a:cubicBezTo>
                      <a:cubicBezTo>
                        <a:pt x="473" y="718"/>
                        <a:pt x="474" y="717"/>
                        <a:pt x="474" y="717"/>
                      </a:cubicBezTo>
                      <a:cubicBezTo>
                        <a:pt x="475" y="716"/>
                        <a:pt x="475" y="715"/>
                        <a:pt x="475" y="714"/>
                      </a:cubicBezTo>
                      <a:cubicBezTo>
                        <a:pt x="476" y="714"/>
                        <a:pt x="476" y="713"/>
                        <a:pt x="477" y="712"/>
                      </a:cubicBezTo>
                      <a:cubicBezTo>
                        <a:pt x="477" y="712"/>
                        <a:pt x="477" y="711"/>
                        <a:pt x="477" y="710"/>
                      </a:cubicBezTo>
                      <a:cubicBezTo>
                        <a:pt x="478" y="709"/>
                        <a:pt x="478" y="709"/>
                        <a:pt x="478" y="708"/>
                      </a:cubicBezTo>
                      <a:cubicBezTo>
                        <a:pt x="479" y="705"/>
                        <a:pt x="478" y="704"/>
                        <a:pt x="480" y="702"/>
                      </a:cubicBezTo>
                      <a:cubicBezTo>
                        <a:pt x="481" y="700"/>
                        <a:pt x="483" y="698"/>
                        <a:pt x="485" y="697"/>
                      </a:cubicBezTo>
                      <a:cubicBezTo>
                        <a:pt x="485" y="695"/>
                        <a:pt x="489" y="692"/>
                        <a:pt x="491" y="691"/>
                      </a:cubicBezTo>
                      <a:cubicBezTo>
                        <a:pt x="493" y="690"/>
                        <a:pt x="495" y="688"/>
                        <a:pt x="498" y="686"/>
                      </a:cubicBezTo>
                      <a:cubicBezTo>
                        <a:pt x="502" y="683"/>
                        <a:pt x="500" y="678"/>
                        <a:pt x="500" y="674"/>
                      </a:cubicBezTo>
                      <a:cubicBezTo>
                        <a:pt x="501" y="671"/>
                        <a:pt x="500" y="668"/>
                        <a:pt x="500" y="665"/>
                      </a:cubicBezTo>
                      <a:cubicBezTo>
                        <a:pt x="500" y="663"/>
                        <a:pt x="500" y="661"/>
                        <a:pt x="500" y="660"/>
                      </a:cubicBezTo>
                      <a:cubicBezTo>
                        <a:pt x="500" y="659"/>
                        <a:pt x="500" y="657"/>
                        <a:pt x="501" y="656"/>
                      </a:cubicBezTo>
                      <a:cubicBezTo>
                        <a:pt x="501" y="656"/>
                        <a:pt x="502" y="655"/>
                        <a:pt x="503" y="655"/>
                      </a:cubicBezTo>
                      <a:cubicBezTo>
                        <a:pt x="503" y="654"/>
                        <a:pt x="504" y="653"/>
                        <a:pt x="505" y="652"/>
                      </a:cubicBezTo>
                      <a:cubicBezTo>
                        <a:pt x="505" y="651"/>
                        <a:pt x="505" y="651"/>
                        <a:pt x="506" y="651"/>
                      </a:cubicBezTo>
                      <a:cubicBezTo>
                        <a:pt x="507" y="650"/>
                        <a:pt x="508" y="649"/>
                        <a:pt x="510" y="649"/>
                      </a:cubicBezTo>
                      <a:cubicBezTo>
                        <a:pt x="512" y="648"/>
                        <a:pt x="515" y="648"/>
                        <a:pt x="517" y="647"/>
                      </a:cubicBezTo>
                      <a:cubicBezTo>
                        <a:pt x="517" y="647"/>
                        <a:pt x="517" y="646"/>
                        <a:pt x="517" y="646"/>
                      </a:cubicBezTo>
                      <a:cubicBezTo>
                        <a:pt x="517" y="646"/>
                        <a:pt x="519" y="646"/>
                        <a:pt x="518" y="646"/>
                      </a:cubicBezTo>
                      <a:cubicBezTo>
                        <a:pt x="520" y="646"/>
                        <a:pt x="520" y="646"/>
                        <a:pt x="521" y="646"/>
                      </a:cubicBezTo>
                      <a:cubicBezTo>
                        <a:pt x="523" y="646"/>
                        <a:pt x="525" y="646"/>
                        <a:pt x="526" y="645"/>
                      </a:cubicBezTo>
                      <a:cubicBezTo>
                        <a:pt x="527" y="645"/>
                        <a:pt x="528" y="644"/>
                        <a:pt x="529" y="644"/>
                      </a:cubicBezTo>
                      <a:cubicBezTo>
                        <a:pt x="530" y="644"/>
                        <a:pt x="530" y="644"/>
                        <a:pt x="531" y="643"/>
                      </a:cubicBezTo>
                      <a:cubicBezTo>
                        <a:pt x="531" y="643"/>
                        <a:pt x="532" y="643"/>
                        <a:pt x="532" y="642"/>
                      </a:cubicBezTo>
                      <a:cubicBezTo>
                        <a:pt x="532" y="641"/>
                        <a:pt x="532" y="640"/>
                        <a:pt x="532" y="639"/>
                      </a:cubicBezTo>
                      <a:cubicBezTo>
                        <a:pt x="532" y="638"/>
                        <a:pt x="531" y="636"/>
                        <a:pt x="531" y="635"/>
                      </a:cubicBezTo>
                      <a:cubicBezTo>
                        <a:pt x="531" y="634"/>
                        <a:pt x="531" y="633"/>
                        <a:pt x="532" y="632"/>
                      </a:cubicBezTo>
                      <a:cubicBezTo>
                        <a:pt x="532" y="632"/>
                        <a:pt x="533" y="631"/>
                        <a:pt x="533" y="631"/>
                      </a:cubicBezTo>
                      <a:cubicBezTo>
                        <a:pt x="534" y="629"/>
                        <a:pt x="534" y="626"/>
                        <a:pt x="534" y="624"/>
                      </a:cubicBezTo>
                      <a:cubicBezTo>
                        <a:pt x="534" y="622"/>
                        <a:pt x="534" y="620"/>
                        <a:pt x="534" y="617"/>
                      </a:cubicBezTo>
                      <a:cubicBezTo>
                        <a:pt x="534" y="616"/>
                        <a:pt x="534" y="614"/>
                        <a:pt x="534" y="613"/>
                      </a:cubicBezTo>
                      <a:cubicBezTo>
                        <a:pt x="534" y="611"/>
                        <a:pt x="533" y="609"/>
                        <a:pt x="533" y="607"/>
                      </a:cubicBezTo>
                      <a:cubicBezTo>
                        <a:pt x="532" y="605"/>
                        <a:pt x="531" y="604"/>
                        <a:pt x="529" y="604"/>
                      </a:cubicBezTo>
                      <a:cubicBezTo>
                        <a:pt x="529" y="603"/>
                        <a:pt x="528" y="601"/>
                        <a:pt x="527" y="600"/>
                      </a:cubicBezTo>
                      <a:cubicBezTo>
                        <a:pt x="526" y="598"/>
                        <a:pt x="526" y="597"/>
                        <a:pt x="524" y="597"/>
                      </a:cubicBezTo>
                      <a:cubicBezTo>
                        <a:pt x="523" y="597"/>
                        <a:pt x="522" y="597"/>
                        <a:pt x="521" y="597"/>
                      </a:cubicBezTo>
                      <a:cubicBezTo>
                        <a:pt x="520" y="596"/>
                        <a:pt x="520" y="596"/>
                        <a:pt x="520" y="595"/>
                      </a:cubicBezTo>
                      <a:cubicBezTo>
                        <a:pt x="519" y="594"/>
                        <a:pt x="518" y="594"/>
                        <a:pt x="517" y="593"/>
                      </a:cubicBezTo>
                      <a:cubicBezTo>
                        <a:pt x="516" y="592"/>
                        <a:pt x="516" y="591"/>
                        <a:pt x="515" y="590"/>
                      </a:cubicBezTo>
                      <a:cubicBezTo>
                        <a:pt x="514" y="590"/>
                        <a:pt x="512" y="591"/>
                        <a:pt x="511" y="590"/>
                      </a:cubicBezTo>
                      <a:cubicBezTo>
                        <a:pt x="510" y="590"/>
                        <a:pt x="509" y="590"/>
                        <a:pt x="508" y="590"/>
                      </a:cubicBezTo>
                      <a:cubicBezTo>
                        <a:pt x="506" y="590"/>
                        <a:pt x="506" y="589"/>
                        <a:pt x="504" y="589"/>
                      </a:cubicBezTo>
                      <a:cubicBezTo>
                        <a:pt x="503" y="585"/>
                        <a:pt x="503" y="581"/>
                        <a:pt x="503" y="577"/>
                      </a:cubicBezTo>
                      <a:cubicBezTo>
                        <a:pt x="503" y="575"/>
                        <a:pt x="503" y="574"/>
                        <a:pt x="503" y="572"/>
                      </a:cubicBezTo>
                      <a:cubicBezTo>
                        <a:pt x="504" y="571"/>
                        <a:pt x="504" y="568"/>
                        <a:pt x="505" y="567"/>
                      </a:cubicBezTo>
                      <a:cubicBezTo>
                        <a:pt x="506" y="566"/>
                        <a:pt x="507" y="566"/>
                        <a:pt x="508" y="565"/>
                      </a:cubicBezTo>
                      <a:cubicBezTo>
                        <a:pt x="509" y="564"/>
                        <a:pt x="509" y="562"/>
                        <a:pt x="509" y="561"/>
                      </a:cubicBezTo>
                      <a:cubicBezTo>
                        <a:pt x="509" y="558"/>
                        <a:pt x="510" y="555"/>
                        <a:pt x="511" y="553"/>
                      </a:cubicBezTo>
                      <a:cubicBezTo>
                        <a:pt x="512" y="552"/>
                        <a:pt x="513" y="551"/>
                        <a:pt x="514" y="550"/>
                      </a:cubicBezTo>
                      <a:cubicBezTo>
                        <a:pt x="515" y="550"/>
                        <a:pt x="515" y="550"/>
                        <a:pt x="515" y="549"/>
                      </a:cubicBezTo>
                      <a:cubicBezTo>
                        <a:pt x="516" y="549"/>
                        <a:pt x="516" y="548"/>
                        <a:pt x="516" y="548"/>
                      </a:cubicBezTo>
                      <a:cubicBezTo>
                        <a:pt x="517" y="546"/>
                        <a:pt x="518" y="544"/>
                        <a:pt x="518" y="543"/>
                      </a:cubicBezTo>
                      <a:cubicBezTo>
                        <a:pt x="519" y="541"/>
                        <a:pt x="519" y="540"/>
                        <a:pt x="520" y="538"/>
                      </a:cubicBezTo>
                      <a:cubicBezTo>
                        <a:pt x="521" y="537"/>
                        <a:pt x="521" y="536"/>
                        <a:pt x="522" y="535"/>
                      </a:cubicBezTo>
                      <a:cubicBezTo>
                        <a:pt x="523" y="534"/>
                        <a:pt x="523" y="534"/>
                        <a:pt x="523" y="533"/>
                      </a:cubicBezTo>
                      <a:cubicBezTo>
                        <a:pt x="524" y="532"/>
                        <a:pt x="524" y="532"/>
                        <a:pt x="525" y="531"/>
                      </a:cubicBezTo>
                      <a:cubicBezTo>
                        <a:pt x="526" y="530"/>
                        <a:pt x="526" y="529"/>
                        <a:pt x="527" y="528"/>
                      </a:cubicBezTo>
                      <a:cubicBezTo>
                        <a:pt x="528" y="527"/>
                        <a:pt x="530" y="526"/>
                        <a:pt x="531" y="525"/>
                      </a:cubicBezTo>
                      <a:cubicBezTo>
                        <a:pt x="533" y="524"/>
                        <a:pt x="535" y="521"/>
                        <a:pt x="537" y="522"/>
                      </a:cubicBezTo>
                      <a:cubicBezTo>
                        <a:pt x="538" y="523"/>
                        <a:pt x="539" y="524"/>
                        <a:pt x="539" y="525"/>
                      </a:cubicBezTo>
                      <a:cubicBezTo>
                        <a:pt x="540" y="525"/>
                        <a:pt x="540" y="526"/>
                        <a:pt x="541" y="527"/>
                      </a:cubicBezTo>
                      <a:cubicBezTo>
                        <a:pt x="542" y="528"/>
                        <a:pt x="542" y="528"/>
                        <a:pt x="543" y="530"/>
                      </a:cubicBezTo>
                      <a:cubicBezTo>
                        <a:pt x="543" y="531"/>
                        <a:pt x="545" y="533"/>
                        <a:pt x="546" y="534"/>
                      </a:cubicBezTo>
                      <a:cubicBezTo>
                        <a:pt x="547" y="534"/>
                        <a:pt x="547" y="534"/>
                        <a:pt x="548" y="534"/>
                      </a:cubicBezTo>
                      <a:cubicBezTo>
                        <a:pt x="548" y="535"/>
                        <a:pt x="548" y="536"/>
                        <a:pt x="549" y="536"/>
                      </a:cubicBezTo>
                      <a:cubicBezTo>
                        <a:pt x="551" y="537"/>
                        <a:pt x="552" y="538"/>
                        <a:pt x="554" y="539"/>
                      </a:cubicBezTo>
                      <a:cubicBezTo>
                        <a:pt x="555" y="540"/>
                        <a:pt x="557" y="540"/>
                        <a:pt x="558" y="540"/>
                      </a:cubicBezTo>
                      <a:cubicBezTo>
                        <a:pt x="559" y="541"/>
                        <a:pt x="559" y="541"/>
                        <a:pt x="561" y="542"/>
                      </a:cubicBezTo>
                      <a:cubicBezTo>
                        <a:pt x="561" y="542"/>
                        <a:pt x="562" y="542"/>
                        <a:pt x="562" y="542"/>
                      </a:cubicBezTo>
                      <a:cubicBezTo>
                        <a:pt x="563" y="543"/>
                        <a:pt x="564" y="542"/>
                        <a:pt x="565" y="542"/>
                      </a:cubicBezTo>
                      <a:cubicBezTo>
                        <a:pt x="567" y="542"/>
                        <a:pt x="568" y="542"/>
                        <a:pt x="570" y="542"/>
                      </a:cubicBezTo>
                      <a:cubicBezTo>
                        <a:pt x="571" y="542"/>
                        <a:pt x="571" y="542"/>
                        <a:pt x="572" y="542"/>
                      </a:cubicBezTo>
                      <a:cubicBezTo>
                        <a:pt x="572" y="542"/>
                        <a:pt x="572" y="541"/>
                        <a:pt x="573" y="541"/>
                      </a:cubicBezTo>
                      <a:cubicBezTo>
                        <a:pt x="574" y="541"/>
                        <a:pt x="575" y="543"/>
                        <a:pt x="575" y="544"/>
                      </a:cubicBezTo>
                      <a:cubicBezTo>
                        <a:pt x="576" y="545"/>
                        <a:pt x="576" y="546"/>
                        <a:pt x="578" y="547"/>
                      </a:cubicBezTo>
                      <a:cubicBezTo>
                        <a:pt x="579" y="547"/>
                        <a:pt x="580" y="548"/>
                        <a:pt x="581" y="549"/>
                      </a:cubicBezTo>
                      <a:cubicBezTo>
                        <a:pt x="581" y="551"/>
                        <a:pt x="582" y="553"/>
                        <a:pt x="582" y="555"/>
                      </a:cubicBezTo>
                      <a:cubicBezTo>
                        <a:pt x="582" y="559"/>
                        <a:pt x="583" y="562"/>
                        <a:pt x="583" y="566"/>
                      </a:cubicBezTo>
                      <a:cubicBezTo>
                        <a:pt x="583" y="568"/>
                        <a:pt x="582" y="572"/>
                        <a:pt x="584" y="574"/>
                      </a:cubicBezTo>
                      <a:cubicBezTo>
                        <a:pt x="585" y="575"/>
                        <a:pt x="588" y="576"/>
                        <a:pt x="589" y="577"/>
                      </a:cubicBezTo>
                      <a:cubicBezTo>
                        <a:pt x="591" y="578"/>
                        <a:pt x="593" y="579"/>
                        <a:pt x="595" y="580"/>
                      </a:cubicBezTo>
                      <a:cubicBezTo>
                        <a:pt x="597" y="580"/>
                        <a:pt x="598" y="581"/>
                        <a:pt x="600" y="582"/>
                      </a:cubicBezTo>
                      <a:cubicBezTo>
                        <a:pt x="601" y="582"/>
                        <a:pt x="604" y="582"/>
                        <a:pt x="605" y="582"/>
                      </a:cubicBezTo>
                      <a:cubicBezTo>
                        <a:pt x="606" y="581"/>
                        <a:pt x="605" y="579"/>
                        <a:pt x="605" y="578"/>
                      </a:cubicBezTo>
                      <a:cubicBezTo>
                        <a:pt x="605" y="577"/>
                        <a:pt x="606" y="576"/>
                        <a:pt x="606" y="574"/>
                      </a:cubicBezTo>
                      <a:cubicBezTo>
                        <a:pt x="606" y="572"/>
                        <a:pt x="606" y="570"/>
                        <a:pt x="606" y="568"/>
                      </a:cubicBezTo>
                      <a:cubicBezTo>
                        <a:pt x="607" y="565"/>
                        <a:pt x="608" y="562"/>
                        <a:pt x="610" y="560"/>
                      </a:cubicBezTo>
                      <a:cubicBezTo>
                        <a:pt x="611" y="559"/>
                        <a:pt x="612" y="559"/>
                        <a:pt x="612" y="557"/>
                      </a:cubicBezTo>
                      <a:cubicBezTo>
                        <a:pt x="612" y="556"/>
                        <a:pt x="612" y="555"/>
                        <a:pt x="612" y="555"/>
                      </a:cubicBezTo>
                      <a:cubicBezTo>
                        <a:pt x="612" y="554"/>
                        <a:pt x="612" y="552"/>
                        <a:pt x="612" y="551"/>
                      </a:cubicBezTo>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7" name="Freeform 116"/>
                <p:cNvSpPr>
                  <a:spLocks/>
                </p:cNvSpPr>
                <p:nvPr/>
              </p:nvSpPr>
              <p:spPr bwMode="auto">
                <a:xfrm>
                  <a:off x="2452963" y="5542758"/>
                  <a:ext cx="168672" cy="126087"/>
                </a:xfrm>
                <a:custGeom>
                  <a:avLst/>
                  <a:gdLst/>
                  <a:ahLst/>
                  <a:cxnLst>
                    <a:cxn ang="0">
                      <a:pos x="135" y="7"/>
                    </a:cxn>
                    <a:cxn ang="0">
                      <a:pos x="121" y="12"/>
                    </a:cxn>
                    <a:cxn ang="0">
                      <a:pos x="110" y="16"/>
                    </a:cxn>
                    <a:cxn ang="0">
                      <a:pos x="103" y="19"/>
                    </a:cxn>
                    <a:cxn ang="0">
                      <a:pos x="86" y="19"/>
                    </a:cxn>
                    <a:cxn ang="0">
                      <a:pos x="77" y="17"/>
                    </a:cxn>
                    <a:cxn ang="0">
                      <a:pos x="67" y="19"/>
                    </a:cxn>
                    <a:cxn ang="0">
                      <a:pos x="58" y="14"/>
                    </a:cxn>
                    <a:cxn ang="0">
                      <a:pos x="53" y="6"/>
                    </a:cxn>
                    <a:cxn ang="0">
                      <a:pos x="37" y="1"/>
                    </a:cxn>
                    <a:cxn ang="0">
                      <a:pos x="32" y="14"/>
                    </a:cxn>
                    <a:cxn ang="0">
                      <a:pos x="22" y="9"/>
                    </a:cxn>
                    <a:cxn ang="0">
                      <a:pos x="15" y="3"/>
                    </a:cxn>
                    <a:cxn ang="0">
                      <a:pos x="6" y="14"/>
                    </a:cxn>
                    <a:cxn ang="0">
                      <a:pos x="7" y="28"/>
                    </a:cxn>
                    <a:cxn ang="0">
                      <a:pos x="1" y="34"/>
                    </a:cxn>
                    <a:cxn ang="0">
                      <a:pos x="6" y="47"/>
                    </a:cxn>
                    <a:cxn ang="0">
                      <a:pos x="13" y="51"/>
                    </a:cxn>
                    <a:cxn ang="0">
                      <a:pos x="35" y="57"/>
                    </a:cxn>
                    <a:cxn ang="0">
                      <a:pos x="52" y="69"/>
                    </a:cxn>
                    <a:cxn ang="0">
                      <a:pos x="69" y="88"/>
                    </a:cxn>
                    <a:cxn ang="0">
                      <a:pos x="77" y="88"/>
                    </a:cxn>
                    <a:cxn ang="0">
                      <a:pos x="83" y="90"/>
                    </a:cxn>
                    <a:cxn ang="0">
                      <a:pos x="92" y="94"/>
                    </a:cxn>
                    <a:cxn ang="0">
                      <a:pos x="103" y="109"/>
                    </a:cxn>
                    <a:cxn ang="0">
                      <a:pos x="109" y="125"/>
                    </a:cxn>
                    <a:cxn ang="0">
                      <a:pos x="122" y="126"/>
                    </a:cxn>
                    <a:cxn ang="0">
                      <a:pos x="144" y="121"/>
                    </a:cxn>
                    <a:cxn ang="0">
                      <a:pos x="142" y="106"/>
                    </a:cxn>
                    <a:cxn ang="0">
                      <a:pos x="150" y="98"/>
                    </a:cxn>
                    <a:cxn ang="0">
                      <a:pos x="147" y="87"/>
                    </a:cxn>
                    <a:cxn ang="0">
                      <a:pos x="148" y="79"/>
                    </a:cxn>
                    <a:cxn ang="0">
                      <a:pos x="141" y="61"/>
                    </a:cxn>
                    <a:cxn ang="0">
                      <a:pos x="156" y="52"/>
                    </a:cxn>
                    <a:cxn ang="0">
                      <a:pos x="163" y="45"/>
                    </a:cxn>
                    <a:cxn ang="0">
                      <a:pos x="154" y="42"/>
                    </a:cxn>
                    <a:cxn ang="0">
                      <a:pos x="159" y="31"/>
                    </a:cxn>
                    <a:cxn ang="0">
                      <a:pos x="164" y="19"/>
                    </a:cxn>
                    <a:cxn ang="0">
                      <a:pos x="167" y="10"/>
                    </a:cxn>
                    <a:cxn ang="0">
                      <a:pos x="168" y="1"/>
                    </a:cxn>
                    <a:cxn ang="0">
                      <a:pos x="144" y="12"/>
                    </a:cxn>
                  </a:cxnLst>
                  <a:rect l="0" t="0" r="r" b="b"/>
                  <a:pathLst>
                    <a:path w="171" h="128">
                      <a:moveTo>
                        <a:pt x="144" y="12"/>
                      </a:moveTo>
                      <a:cubicBezTo>
                        <a:pt x="141" y="11"/>
                        <a:pt x="138" y="8"/>
                        <a:pt x="135" y="7"/>
                      </a:cubicBezTo>
                      <a:cubicBezTo>
                        <a:pt x="133" y="7"/>
                        <a:pt x="132" y="8"/>
                        <a:pt x="130" y="8"/>
                      </a:cubicBezTo>
                      <a:cubicBezTo>
                        <a:pt x="126" y="8"/>
                        <a:pt x="123" y="10"/>
                        <a:pt x="121" y="12"/>
                      </a:cubicBezTo>
                      <a:cubicBezTo>
                        <a:pt x="120" y="13"/>
                        <a:pt x="118" y="14"/>
                        <a:pt x="117" y="15"/>
                      </a:cubicBezTo>
                      <a:cubicBezTo>
                        <a:pt x="115" y="16"/>
                        <a:pt x="113" y="15"/>
                        <a:pt x="110" y="16"/>
                      </a:cubicBezTo>
                      <a:cubicBezTo>
                        <a:pt x="109" y="17"/>
                        <a:pt x="108" y="17"/>
                        <a:pt x="106" y="17"/>
                      </a:cubicBezTo>
                      <a:cubicBezTo>
                        <a:pt x="105" y="18"/>
                        <a:pt x="105" y="19"/>
                        <a:pt x="103" y="19"/>
                      </a:cubicBezTo>
                      <a:cubicBezTo>
                        <a:pt x="100" y="21"/>
                        <a:pt x="95" y="19"/>
                        <a:pt x="91" y="19"/>
                      </a:cubicBezTo>
                      <a:cubicBezTo>
                        <a:pt x="90" y="19"/>
                        <a:pt x="87" y="20"/>
                        <a:pt x="86" y="19"/>
                      </a:cubicBezTo>
                      <a:cubicBezTo>
                        <a:pt x="85" y="19"/>
                        <a:pt x="86" y="18"/>
                        <a:pt x="85" y="18"/>
                      </a:cubicBezTo>
                      <a:cubicBezTo>
                        <a:pt x="82" y="17"/>
                        <a:pt x="80" y="17"/>
                        <a:pt x="77" y="17"/>
                      </a:cubicBezTo>
                      <a:cubicBezTo>
                        <a:pt x="74" y="17"/>
                        <a:pt x="71" y="17"/>
                        <a:pt x="68" y="18"/>
                      </a:cubicBezTo>
                      <a:cubicBezTo>
                        <a:pt x="67" y="19"/>
                        <a:pt x="68" y="19"/>
                        <a:pt x="67" y="19"/>
                      </a:cubicBezTo>
                      <a:cubicBezTo>
                        <a:pt x="65" y="20"/>
                        <a:pt x="64" y="19"/>
                        <a:pt x="63" y="18"/>
                      </a:cubicBezTo>
                      <a:cubicBezTo>
                        <a:pt x="61" y="17"/>
                        <a:pt x="59" y="15"/>
                        <a:pt x="58" y="14"/>
                      </a:cubicBezTo>
                      <a:cubicBezTo>
                        <a:pt x="57" y="13"/>
                        <a:pt x="57" y="11"/>
                        <a:pt x="56" y="10"/>
                      </a:cubicBezTo>
                      <a:cubicBezTo>
                        <a:pt x="55" y="9"/>
                        <a:pt x="54" y="8"/>
                        <a:pt x="53" y="6"/>
                      </a:cubicBezTo>
                      <a:cubicBezTo>
                        <a:pt x="51" y="3"/>
                        <a:pt x="49" y="1"/>
                        <a:pt x="44" y="0"/>
                      </a:cubicBezTo>
                      <a:cubicBezTo>
                        <a:pt x="42" y="0"/>
                        <a:pt x="39" y="0"/>
                        <a:pt x="37" y="1"/>
                      </a:cubicBezTo>
                      <a:cubicBezTo>
                        <a:pt x="36" y="2"/>
                        <a:pt x="37" y="6"/>
                        <a:pt x="36" y="7"/>
                      </a:cubicBezTo>
                      <a:cubicBezTo>
                        <a:pt x="36" y="11"/>
                        <a:pt x="34" y="12"/>
                        <a:pt x="32" y="14"/>
                      </a:cubicBezTo>
                      <a:cubicBezTo>
                        <a:pt x="31" y="14"/>
                        <a:pt x="28" y="16"/>
                        <a:pt x="27" y="16"/>
                      </a:cubicBezTo>
                      <a:cubicBezTo>
                        <a:pt x="26" y="16"/>
                        <a:pt x="23" y="10"/>
                        <a:pt x="22" y="9"/>
                      </a:cubicBezTo>
                      <a:cubicBezTo>
                        <a:pt x="21" y="7"/>
                        <a:pt x="20" y="3"/>
                        <a:pt x="19" y="2"/>
                      </a:cubicBezTo>
                      <a:cubicBezTo>
                        <a:pt x="18" y="1"/>
                        <a:pt x="16" y="2"/>
                        <a:pt x="15" y="3"/>
                      </a:cubicBezTo>
                      <a:cubicBezTo>
                        <a:pt x="14" y="5"/>
                        <a:pt x="15" y="6"/>
                        <a:pt x="13" y="8"/>
                      </a:cubicBezTo>
                      <a:cubicBezTo>
                        <a:pt x="10" y="10"/>
                        <a:pt x="7" y="11"/>
                        <a:pt x="6" y="14"/>
                      </a:cubicBezTo>
                      <a:cubicBezTo>
                        <a:pt x="5" y="15"/>
                        <a:pt x="4" y="17"/>
                        <a:pt x="4" y="18"/>
                      </a:cubicBezTo>
                      <a:cubicBezTo>
                        <a:pt x="4" y="21"/>
                        <a:pt x="8" y="25"/>
                        <a:pt x="7" y="28"/>
                      </a:cubicBezTo>
                      <a:cubicBezTo>
                        <a:pt x="7" y="30"/>
                        <a:pt x="5" y="30"/>
                        <a:pt x="4" y="31"/>
                      </a:cubicBezTo>
                      <a:cubicBezTo>
                        <a:pt x="3" y="31"/>
                        <a:pt x="2" y="33"/>
                        <a:pt x="1" y="34"/>
                      </a:cubicBezTo>
                      <a:cubicBezTo>
                        <a:pt x="0" y="37"/>
                        <a:pt x="2" y="41"/>
                        <a:pt x="3" y="43"/>
                      </a:cubicBezTo>
                      <a:cubicBezTo>
                        <a:pt x="4" y="46"/>
                        <a:pt x="4" y="46"/>
                        <a:pt x="6" y="47"/>
                      </a:cubicBezTo>
                      <a:cubicBezTo>
                        <a:pt x="8" y="47"/>
                        <a:pt x="9" y="47"/>
                        <a:pt x="11" y="48"/>
                      </a:cubicBezTo>
                      <a:cubicBezTo>
                        <a:pt x="11" y="49"/>
                        <a:pt x="12" y="50"/>
                        <a:pt x="13" y="51"/>
                      </a:cubicBezTo>
                      <a:cubicBezTo>
                        <a:pt x="16" y="54"/>
                        <a:pt x="19" y="52"/>
                        <a:pt x="23" y="52"/>
                      </a:cubicBezTo>
                      <a:cubicBezTo>
                        <a:pt x="28" y="52"/>
                        <a:pt x="32" y="52"/>
                        <a:pt x="35" y="57"/>
                      </a:cubicBezTo>
                      <a:cubicBezTo>
                        <a:pt x="37" y="60"/>
                        <a:pt x="40" y="60"/>
                        <a:pt x="43" y="62"/>
                      </a:cubicBezTo>
                      <a:cubicBezTo>
                        <a:pt x="46" y="63"/>
                        <a:pt x="50" y="66"/>
                        <a:pt x="52" y="69"/>
                      </a:cubicBezTo>
                      <a:cubicBezTo>
                        <a:pt x="54" y="74"/>
                        <a:pt x="58" y="81"/>
                        <a:pt x="62" y="84"/>
                      </a:cubicBezTo>
                      <a:cubicBezTo>
                        <a:pt x="64" y="85"/>
                        <a:pt x="67" y="86"/>
                        <a:pt x="69" y="88"/>
                      </a:cubicBezTo>
                      <a:cubicBezTo>
                        <a:pt x="71" y="88"/>
                        <a:pt x="72" y="89"/>
                        <a:pt x="74" y="89"/>
                      </a:cubicBezTo>
                      <a:cubicBezTo>
                        <a:pt x="75" y="89"/>
                        <a:pt x="75" y="88"/>
                        <a:pt x="77" y="88"/>
                      </a:cubicBezTo>
                      <a:cubicBezTo>
                        <a:pt x="78" y="88"/>
                        <a:pt x="79" y="89"/>
                        <a:pt x="80" y="90"/>
                      </a:cubicBezTo>
                      <a:cubicBezTo>
                        <a:pt x="81" y="90"/>
                        <a:pt x="82" y="90"/>
                        <a:pt x="83" y="90"/>
                      </a:cubicBezTo>
                      <a:cubicBezTo>
                        <a:pt x="85" y="90"/>
                        <a:pt x="86" y="90"/>
                        <a:pt x="88" y="90"/>
                      </a:cubicBezTo>
                      <a:cubicBezTo>
                        <a:pt x="91" y="90"/>
                        <a:pt x="91" y="92"/>
                        <a:pt x="92" y="94"/>
                      </a:cubicBezTo>
                      <a:cubicBezTo>
                        <a:pt x="94" y="97"/>
                        <a:pt x="97" y="98"/>
                        <a:pt x="100" y="101"/>
                      </a:cubicBezTo>
                      <a:cubicBezTo>
                        <a:pt x="103" y="103"/>
                        <a:pt x="103" y="106"/>
                        <a:pt x="103" y="109"/>
                      </a:cubicBezTo>
                      <a:cubicBezTo>
                        <a:pt x="103" y="113"/>
                        <a:pt x="103" y="117"/>
                        <a:pt x="105" y="121"/>
                      </a:cubicBezTo>
                      <a:cubicBezTo>
                        <a:pt x="106" y="124"/>
                        <a:pt x="106" y="125"/>
                        <a:pt x="109" y="125"/>
                      </a:cubicBezTo>
                      <a:cubicBezTo>
                        <a:pt x="111" y="125"/>
                        <a:pt x="114" y="124"/>
                        <a:pt x="116" y="124"/>
                      </a:cubicBezTo>
                      <a:cubicBezTo>
                        <a:pt x="118" y="124"/>
                        <a:pt x="120" y="125"/>
                        <a:pt x="122" y="126"/>
                      </a:cubicBezTo>
                      <a:cubicBezTo>
                        <a:pt x="127" y="128"/>
                        <a:pt x="132" y="127"/>
                        <a:pt x="136" y="128"/>
                      </a:cubicBezTo>
                      <a:cubicBezTo>
                        <a:pt x="140" y="128"/>
                        <a:pt x="146" y="125"/>
                        <a:pt x="144" y="121"/>
                      </a:cubicBezTo>
                      <a:cubicBezTo>
                        <a:pt x="143" y="117"/>
                        <a:pt x="138" y="114"/>
                        <a:pt x="140" y="110"/>
                      </a:cubicBezTo>
                      <a:cubicBezTo>
                        <a:pt x="140" y="108"/>
                        <a:pt x="141" y="107"/>
                        <a:pt x="142" y="106"/>
                      </a:cubicBezTo>
                      <a:cubicBezTo>
                        <a:pt x="144" y="103"/>
                        <a:pt x="146" y="103"/>
                        <a:pt x="148" y="101"/>
                      </a:cubicBezTo>
                      <a:cubicBezTo>
                        <a:pt x="149" y="100"/>
                        <a:pt x="149" y="99"/>
                        <a:pt x="150" y="98"/>
                      </a:cubicBezTo>
                      <a:cubicBezTo>
                        <a:pt x="152" y="97"/>
                        <a:pt x="153" y="97"/>
                        <a:pt x="153" y="94"/>
                      </a:cubicBezTo>
                      <a:cubicBezTo>
                        <a:pt x="153" y="89"/>
                        <a:pt x="149" y="91"/>
                        <a:pt x="147" y="87"/>
                      </a:cubicBezTo>
                      <a:cubicBezTo>
                        <a:pt x="146" y="86"/>
                        <a:pt x="146" y="84"/>
                        <a:pt x="146" y="83"/>
                      </a:cubicBezTo>
                      <a:cubicBezTo>
                        <a:pt x="146" y="81"/>
                        <a:pt x="147" y="81"/>
                        <a:pt x="148" y="79"/>
                      </a:cubicBezTo>
                      <a:cubicBezTo>
                        <a:pt x="149" y="76"/>
                        <a:pt x="143" y="72"/>
                        <a:pt x="142" y="70"/>
                      </a:cubicBezTo>
                      <a:cubicBezTo>
                        <a:pt x="139" y="66"/>
                        <a:pt x="140" y="65"/>
                        <a:pt x="141" y="61"/>
                      </a:cubicBezTo>
                      <a:cubicBezTo>
                        <a:pt x="142" y="57"/>
                        <a:pt x="147" y="52"/>
                        <a:pt x="151" y="52"/>
                      </a:cubicBezTo>
                      <a:cubicBezTo>
                        <a:pt x="153" y="52"/>
                        <a:pt x="154" y="52"/>
                        <a:pt x="156" y="52"/>
                      </a:cubicBezTo>
                      <a:cubicBezTo>
                        <a:pt x="157" y="53"/>
                        <a:pt x="158" y="55"/>
                        <a:pt x="160" y="54"/>
                      </a:cubicBezTo>
                      <a:cubicBezTo>
                        <a:pt x="165" y="53"/>
                        <a:pt x="167" y="48"/>
                        <a:pt x="163" y="45"/>
                      </a:cubicBezTo>
                      <a:cubicBezTo>
                        <a:pt x="162" y="44"/>
                        <a:pt x="160" y="43"/>
                        <a:pt x="158" y="43"/>
                      </a:cubicBezTo>
                      <a:cubicBezTo>
                        <a:pt x="157" y="42"/>
                        <a:pt x="155" y="43"/>
                        <a:pt x="154" y="42"/>
                      </a:cubicBezTo>
                      <a:cubicBezTo>
                        <a:pt x="152" y="41"/>
                        <a:pt x="152" y="37"/>
                        <a:pt x="152" y="35"/>
                      </a:cubicBezTo>
                      <a:cubicBezTo>
                        <a:pt x="153" y="31"/>
                        <a:pt x="156" y="31"/>
                        <a:pt x="159" y="31"/>
                      </a:cubicBezTo>
                      <a:cubicBezTo>
                        <a:pt x="165" y="29"/>
                        <a:pt x="162" y="27"/>
                        <a:pt x="163" y="22"/>
                      </a:cubicBezTo>
                      <a:cubicBezTo>
                        <a:pt x="163" y="21"/>
                        <a:pt x="164" y="20"/>
                        <a:pt x="164" y="19"/>
                      </a:cubicBezTo>
                      <a:cubicBezTo>
                        <a:pt x="164" y="17"/>
                        <a:pt x="163" y="15"/>
                        <a:pt x="164" y="14"/>
                      </a:cubicBezTo>
                      <a:cubicBezTo>
                        <a:pt x="164" y="12"/>
                        <a:pt x="166" y="11"/>
                        <a:pt x="167" y="10"/>
                      </a:cubicBezTo>
                      <a:cubicBezTo>
                        <a:pt x="169" y="9"/>
                        <a:pt x="170" y="6"/>
                        <a:pt x="171" y="5"/>
                      </a:cubicBezTo>
                      <a:cubicBezTo>
                        <a:pt x="171" y="3"/>
                        <a:pt x="170" y="1"/>
                        <a:pt x="168" y="1"/>
                      </a:cubicBezTo>
                      <a:cubicBezTo>
                        <a:pt x="166" y="1"/>
                        <a:pt x="165" y="4"/>
                        <a:pt x="164" y="5"/>
                      </a:cubicBezTo>
                      <a:lnTo>
                        <a:pt x="144" y="12"/>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8" name="Freeform 117"/>
                <p:cNvSpPr>
                  <a:spLocks/>
                </p:cNvSpPr>
                <p:nvPr/>
              </p:nvSpPr>
              <p:spPr bwMode="auto">
                <a:xfrm>
                  <a:off x="2244210" y="5308955"/>
                  <a:ext cx="85171" cy="176188"/>
                </a:xfrm>
                <a:custGeom>
                  <a:avLst/>
                  <a:gdLst/>
                  <a:ahLst/>
                  <a:cxnLst>
                    <a:cxn ang="0">
                      <a:pos x="69" y="8"/>
                    </a:cxn>
                    <a:cxn ang="0">
                      <a:pos x="74" y="14"/>
                    </a:cxn>
                    <a:cxn ang="0">
                      <a:pos x="77" y="21"/>
                    </a:cxn>
                    <a:cxn ang="0">
                      <a:pos x="77" y="28"/>
                    </a:cxn>
                    <a:cxn ang="0">
                      <a:pos x="85" y="34"/>
                    </a:cxn>
                    <a:cxn ang="0">
                      <a:pos x="87" y="46"/>
                    </a:cxn>
                    <a:cxn ang="0">
                      <a:pos x="86" y="56"/>
                    </a:cxn>
                    <a:cxn ang="0">
                      <a:pos x="85" y="65"/>
                    </a:cxn>
                    <a:cxn ang="0">
                      <a:pos x="83" y="72"/>
                    </a:cxn>
                    <a:cxn ang="0">
                      <a:pos x="77" y="76"/>
                    </a:cxn>
                    <a:cxn ang="0">
                      <a:pos x="75" y="80"/>
                    </a:cxn>
                    <a:cxn ang="0">
                      <a:pos x="79" y="90"/>
                    </a:cxn>
                    <a:cxn ang="0">
                      <a:pos x="76" y="114"/>
                    </a:cxn>
                    <a:cxn ang="0">
                      <a:pos x="75" y="126"/>
                    </a:cxn>
                    <a:cxn ang="0">
                      <a:pos x="74" y="132"/>
                    </a:cxn>
                    <a:cxn ang="0">
                      <a:pos x="73" y="138"/>
                    </a:cxn>
                    <a:cxn ang="0">
                      <a:pos x="72" y="145"/>
                    </a:cxn>
                    <a:cxn ang="0">
                      <a:pos x="70" y="152"/>
                    </a:cxn>
                    <a:cxn ang="0">
                      <a:pos x="69" y="153"/>
                    </a:cxn>
                    <a:cxn ang="0">
                      <a:pos x="68" y="162"/>
                    </a:cxn>
                    <a:cxn ang="0">
                      <a:pos x="64" y="162"/>
                    </a:cxn>
                    <a:cxn ang="0">
                      <a:pos x="57" y="156"/>
                    </a:cxn>
                    <a:cxn ang="0">
                      <a:pos x="53" y="155"/>
                    </a:cxn>
                    <a:cxn ang="0">
                      <a:pos x="40" y="150"/>
                    </a:cxn>
                    <a:cxn ang="0">
                      <a:pos x="41" y="157"/>
                    </a:cxn>
                    <a:cxn ang="0">
                      <a:pos x="34" y="175"/>
                    </a:cxn>
                    <a:cxn ang="0">
                      <a:pos x="21" y="178"/>
                    </a:cxn>
                    <a:cxn ang="0">
                      <a:pos x="17" y="179"/>
                    </a:cxn>
                    <a:cxn ang="0">
                      <a:pos x="14" y="165"/>
                    </a:cxn>
                    <a:cxn ang="0">
                      <a:pos x="8" y="155"/>
                    </a:cxn>
                    <a:cxn ang="0">
                      <a:pos x="6" y="151"/>
                    </a:cxn>
                    <a:cxn ang="0">
                      <a:pos x="9" y="138"/>
                    </a:cxn>
                    <a:cxn ang="0">
                      <a:pos x="14" y="131"/>
                    </a:cxn>
                    <a:cxn ang="0">
                      <a:pos x="12" y="120"/>
                    </a:cxn>
                    <a:cxn ang="0">
                      <a:pos x="17" y="116"/>
                    </a:cxn>
                    <a:cxn ang="0">
                      <a:pos x="19" y="110"/>
                    </a:cxn>
                    <a:cxn ang="0">
                      <a:pos x="18" y="104"/>
                    </a:cxn>
                    <a:cxn ang="0">
                      <a:pos x="13" y="102"/>
                    </a:cxn>
                    <a:cxn ang="0">
                      <a:pos x="10" y="105"/>
                    </a:cxn>
                    <a:cxn ang="0">
                      <a:pos x="11" y="98"/>
                    </a:cxn>
                    <a:cxn ang="0">
                      <a:pos x="13" y="88"/>
                    </a:cxn>
                    <a:cxn ang="0">
                      <a:pos x="17" y="85"/>
                    </a:cxn>
                    <a:cxn ang="0">
                      <a:pos x="17" y="68"/>
                    </a:cxn>
                    <a:cxn ang="0">
                      <a:pos x="12" y="58"/>
                    </a:cxn>
                    <a:cxn ang="0">
                      <a:pos x="11" y="52"/>
                    </a:cxn>
                    <a:cxn ang="0">
                      <a:pos x="8" y="48"/>
                    </a:cxn>
                    <a:cxn ang="0">
                      <a:pos x="3" y="43"/>
                    </a:cxn>
                    <a:cxn ang="0">
                      <a:pos x="6" y="32"/>
                    </a:cxn>
                    <a:cxn ang="0">
                      <a:pos x="7" y="24"/>
                    </a:cxn>
                    <a:cxn ang="0">
                      <a:pos x="9" y="16"/>
                    </a:cxn>
                    <a:cxn ang="0">
                      <a:pos x="13" y="12"/>
                    </a:cxn>
                    <a:cxn ang="0">
                      <a:pos x="10" y="19"/>
                    </a:cxn>
                    <a:cxn ang="0">
                      <a:pos x="17" y="22"/>
                    </a:cxn>
                    <a:cxn ang="0">
                      <a:pos x="27" y="23"/>
                    </a:cxn>
                    <a:cxn ang="0">
                      <a:pos x="32" y="25"/>
                    </a:cxn>
                    <a:cxn ang="0">
                      <a:pos x="38" y="22"/>
                    </a:cxn>
                    <a:cxn ang="0">
                      <a:pos x="47" y="14"/>
                    </a:cxn>
                    <a:cxn ang="0">
                      <a:pos x="52" y="10"/>
                    </a:cxn>
                    <a:cxn ang="0">
                      <a:pos x="56" y="2"/>
                    </a:cxn>
                  </a:cxnLst>
                  <a:rect l="0" t="0" r="r" b="b"/>
                  <a:pathLst>
                    <a:path w="87" h="179">
                      <a:moveTo>
                        <a:pt x="67" y="5"/>
                      </a:moveTo>
                      <a:cubicBezTo>
                        <a:pt x="67" y="6"/>
                        <a:pt x="68" y="8"/>
                        <a:pt x="69" y="8"/>
                      </a:cubicBezTo>
                      <a:cubicBezTo>
                        <a:pt x="71" y="9"/>
                        <a:pt x="73" y="9"/>
                        <a:pt x="73" y="11"/>
                      </a:cubicBezTo>
                      <a:cubicBezTo>
                        <a:pt x="74" y="12"/>
                        <a:pt x="73" y="13"/>
                        <a:pt x="74" y="14"/>
                      </a:cubicBezTo>
                      <a:cubicBezTo>
                        <a:pt x="74" y="15"/>
                        <a:pt x="75" y="14"/>
                        <a:pt x="76" y="15"/>
                      </a:cubicBezTo>
                      <a:cubicBezTo>
                        <a:pt x="77" y="16"/>
                        <a:pt x="77" y="19"/>
                        <a:pt x="77" y="21"/>
                      </a:cubicBezTo>
                      <a:cubicBezTo>
                        <a:pt x="77" y="22"/>
                        <a:pt x="77" y="23"/>
                        <a:pt x="76" y="25"/>
                      </a:cubicBezTo>
                      <a:cubicBezTo>
                        <a:pt x="76" y="26"/>
                        <a:pt x="76" y="27"/>
                        <a:pt x="77" y="28"/>
                      </a:cubicBezTo>
                      <a:cubicBezTo>
                        <a:pt x="79" y="30"/>
                        <a:pt x="81" y="29"/>
                        <a:pt x="83" y="30"/>
                      </a:cubicBezTo>
                      <a:cubicBezTo>
                        <a:pt x="85" y="31"/>
                        <a:pt x="85" y="32"/>
                        <a:pt x="85" y="34"/>
                      </a:cubicBezTo>
                      <a:cubicBezTo>
                        <a:pt x="85" y="37"/>
                        <a:pt x="87" y="40"/>
                        <a:pt x="87" y="43"/>
                      </a:cubicBezTo>
                      <a:cubicBezTo>
                        <a:pt x="87" y="44"/>
                        <a:pt x="87" y="45"/>
                        <a:pt x="87" y="46"/>
                      </a:cubicBezTo>
                      <a:cubicBezTo>
                        <a:pt x="87" y="48"/>
                        <a:pt x="86" y="49"/>
                        <a:pt x="86" y="50"/>
                      </a:cubicBezTo>
                      <a:cubicBezTo>
                        <a:pt x="86" y="52"/>
                        <a:pt x="86" y="54"/>
                        <a:pt x="86" y="56"/>
                      </a:cubicBezTo>
                      <a:cubicBezTo>
                        <a:pt x="86" y="58"/>
                        <a:pt x="86" y="60"/>
                        <a:pt x="86" y="62"/>
                      </a:cubicBezTo>
                      <a:cubicBezTo>
                        <a:pt x="85" y="63"/>
                        <a:pt x="85" y="64"/>
                        <a:pt x="85" y="65"/>
                      </a:cubicBezTo>
                      <a:cubicBezTo>
                        <a:pt x="85" y="66"/>
                        <a:pt x="85" y="67"/>
                        <a:pt x="85" y="68"/>
                      </a:cubicBezTo>
                      <a:cubicBezTo>
                        <a:pt x="84" y="69"/>
                        <a:pt x="83" y="71"/>
                        <a:pt x="83" y="72"/>
                      </a:cubicBezTo>
                      <a:cubicBezTo>
                        <a:pt x="82" y="73"/>
                        <a:pt x="81" y="74"/>
                        <a:pt x="81" y="74"/>
                      </a:cubicBezTo>
                      <a:cubicBezTo>
                        <a:pt x="79" y="75"/>
                        <a:pt x="77" y="74"/>
                        <a:pt x="77" y="76"/>
                      </a:cubicBezTo>
                      <a:cubicBezTo>
                        <a:pt x="76" y="76"/>
                        <a:pt x="77" y="77"/>
                        <a:pt x="76" y="78"/>
                      </a:cubicBezTo>
                      <a:cubicBezTo>
                        <a:pt x="76" y="79"/>
                        <a:pt x="76" y="79"/>
                        <a:pt x="75" y="80"/>
                      </a:cubicBezTo>
                      <a:cubicBezTo>
                        <a:pt x="75" y="81"/>
                        <a:pt x="75" y="84"/>
                        <a:pt x="76" y="86"/>
                      </a:cubicBezTo>
                      <a:cubicBezTo>
                        <a:pt x="77" y="87"/>
                        <a:pt x="78" y="88"/>
                        <a:pt x="79" y="90"/>
                      </a:cubicBezTo>
                      <a:cubicBezTo>
                        <a:pt x="79" y="91"/>
                        <a:pt x="80" y="92"/>
                        <a:pt x="80" y="94"/>
                      </a:cubicBezTo>
                      <a:cubicBezTo>
                        <a:pt x="79" y="101"/>
                        <a:pt x="77" y="107"/>
                        <a:pt x="76" y="114"/>
                      </a:cubicBezTo>
                      <a:cubicBezTo>
                        <a:pt x="76" y="117"/>
                        <a:pt x="76" y="119"/>
                        <a:pt x="76" y="122"/>
                      </a:cubicBezTo>
                      <a:cubicBezTo>
                        <a:pt x="76" y="123"/>
                        <a:pt x="76" y="125"/>
                        <a:pt x="75" y="126"/>
                      </a:cubicBezTo>
                      <a:cubicBezTo>
                        <a:pt x="75" y="128"/>
                        <a:pt x="75" y="129"/>
                        <a:pt x="75" y="130"/>
                      </a:cubicBezTo>
                      <a:cubicBezTo>
                        <a:pt x="75" y="131"/>
                        <a:pt x="74" y="131"/>
                        <a:pt x="74" y="132"/>
                      </a:cubicBezTo>
                      <a:cubicBezTo>
                        <a:pt x="74" y="133"/>
                        <a:pt x="74" y="134"/>
                        <a:pt x="73" y="135"/>
                      </a:cubicBezTo>
                      <a:cubicBezTo>
                        <a:pt x="73" y="136"/>
                        <a:pt x="73" y="137"/>
                        <a:pt x="73" y="138"/>
                      </a:cubicBezTo>
                      <a:cubicBezTo>
                        <a:pt x="72" y="140"/>
                        <a:pt x="73" y="142"/>
                        <a:pt x="72" y="143"/>
                      </a:cubicBezTo>
                      <a:cubicBezTo>
                        <a:pt x="72" y="144"/>
                        <a:pt x="72" y="145"/>
                        <a:pt x="72" y="145"/>
                      </a:cubicBezTo>
                      <a:cubicBezTo>
                        <a:pt x="71" y="147"/>
                        <a:pt x="71" y="148"/>
                        <a:pt x="71" y="150"/>
                      </a:cubicBezTo>
                      <a:cubicBezTo>
                        <a:pt x="71" y="151"/>
                        <a:pt x="70" y="151"/>
                        <a:pt x="70" y="152"/>
                      </a:cubicBezTo>
                      <a:cubicBezTo>
                        <a:pt x="70" y="152"/>
                        <a:pt x="69" y="152"/>
                        <a:pt x="69" y="153"/>
                      </a:cubicBezTo>
                      <a:cubicBezTo>
                        <a:pt x="69" y="153"/>
                        <a:pt x="69" y="153"/>
                        <a:pt x="69" y="153"/>
                      </a:cubicBezTo>
                      <a:cubicBezTo>
                        <a:pt x="68" y="155"/>
                        <a:pt x="68" y="156"/>
                        <a:pt x="68" y="158"/>
                      </a:cubicBezTo>
                      <a:cubicBezTo>
                        <a:pt x="68" y="158"/>
                        <a:pt x="68" y="161"/>
                        <a:pt x="68" y="162"/>
                      </a:cubicBezTo>
                      <a:cubicBezTo>
                        <a:pt x="67" y="162"/>
                        <a:pt x="67" y="161"/>
                        <a:pt x="66" y="161"/>
                      </a:cubicBezTo>
                      <a:cubicBezTo>
                        <a:pt x="65" y="161"/>
                        <a:pt x="65" y="162"/>
                        <a:pt x="64" y="162"/>
                      </a:cubicBezTo>
                      <a:cubicBezTo>
                        <a:pt x="63" y="163"/>
                        <a:pt x="61" y="163"/>
                        <a:pt x="60" y="161"/>
                      </a:cubicBezTo>
                      <a:cubicBezTo>
                        <a:pt x="59" y="159"/>
                        <a:pt x="59" y="158"/>
                        <a:pt x="57" y="156"/>
                      </a:cubicBezTo>
                      <a:cubicBezTo>
                        <a:pt x="57" y="155"/>
                        <a:pt x="57" y="155"/>
                        <a:pt x="55" y="155"/>
                      </a:cubicBezTo>
                      <a:cubicBezTo>
                        <a:pt x="55" y="154"/>
                        <a:pt x="54" y="155"/>
                        <a:pt x="53" y="155"/>
                      </a:cubicBezTo>
                      <a:cubicBezTo>
                        <a:pt x="49" y="154"/>
                        <a:pt x="47" y="152"/>
                        <a:pt x="44" y="150"/>
                      </a:cubicBezTo>
                      <a:cubicBezTo>
                        <a:pt x="44" y="150"/>
                        <a:pt x="41" y="149"/>
                        <a:pt x="40" y="150"/>
                      </a:cubicBezTo>
                      <a:cubicBezTo>
                        <a:pt x="39" y="152"/>
                        <a:pt x="42" y="153"/>
                        <a:pt x="42" y="154"/>
                      </a:cubicBezTo>
                      <a:cubicBezTo>
                        <a:pt x="43" y="155"/>
                        <a:pt x="42" y="156"/>
                        <a:pt x="41" y="157"/>
                      </a:cubicBezTo>
                      <a:cubicBezTo>
                        <a:pt x="39" y="160"/>
                        <a:pt x="41" y="162"/>
                        <a:pt x="41" y="166"/>
                      </a:cubicBezTo>
                      <a:cubicBezTo>
                        <a:pt x="41" y="170"/>
                        <a:pt x="38" y="173"/>
                        <a:pt x="34" y="175"/>
                      </a:cubicBezTo>
                      <a:cubicBezTo>
                        <a:pt x="31" y="176"/>
                        <a:pt x="28" y="176"/>
                        <a:pt x="25" y="177"/>
                      </a:cubicBezTo>
                      <a:cubicBezTo>
                        <a:pt x="24" y="177"/>
                        <a:pt x="23" y="178"/>
                        <a:pt x="21" y="178"/>
                      </a:cubicBezTo>
                      <a:cubicBezTo>
                        <a:pt x="21" y="178"/>
                        <a:pt x="20" y="177"/>
                        <a:pt x="19" y="178"/>
                      </a:cubicBezTo>
                      <a:cubicBezTo>
                        <a:pt x="18" y="178"/>
                        <a:pt x="18" y="179"/>
                        <a:pt x="17" y="179"/>
                      </a:cubicBezTo>
                      <a:cubicBezTo>
                        <a:pt x="16" y="176"/>
                        <a:pt x="16" y="173"/>
                        <a:pt x="15" y="170"/>
                      </a:cubicBezTo>
                      <a:cubicBezTo>
                        <a:pt x="15" y="168"/>
                        <a:pt x="15" y="167"/>
                        <a:pt x="14" y="165"/>
                      </a:cubicBezTo>
                      <a:cubicBezTo>
                        <a:pt x="13" y="163"/>
                        <a:pt x="11" y="161"/>
                        <a:pt x="10" y="158"/>
                      </a:cubicBezTo>
                      <a:cubicBezTo>
                        <a:pt x="10" y="157"/>
                        <a:pt x="9" y="157"/>
                        <a:pt x="8" y="155"/>
                      </a:cubicBezTo>
                      <a:cubicBezTo>
                        <a:pt x="7" y="154"/>
                        <a:pt x="6" y="154"/>
                        <a:pt x="5" y="153"/>
                      </a:cubicBezTo>
                      <a:cubicBezTo>
                        <a:pt x="4" y="152"/>
                        <a:pt x="5" y="152"/>
                        <a:pt x="6" y="151"/>
                      </a:cubicBezTo>
                      <a:cubicBezTo>
                        <a:pt x="8" y="149"/>
                        <a:pt x="9" y="144"/>
                        <a:pt x="9" y="141"/>
                      </a:cubicBezTo>
                      <a:cubicBezTo>
                        <a:pt x="9" y="140"/>
                        <a:pt x="8" y="139"/>
                        <a:pt x="9" y="138"/>
                      </a:cubicBezTo>
                      <a:cubicBezTo>
                        <a:pt x="9" y="137"/>
                        <a:pt x="9" y="137"/>
                        <a:pt x="10" y="137"/>
                      </a:cubicBezTo>
                      <a:cubicBezTo>
                        <a:pt x="12" y="135"/>
                        <a:pt x="13" y="133"/>
                        <a:pt x="14" y="131"/>
                      </a:cubicBezTo>
                      <a:cubicBezTo>
                        <a:pt x="14" y="129"/>
                        <a:pt x="15" y="126"/>
                        <a:pt x="14" y="124"/>
                      </a:cubicBezTo>
                      <a:cubicBezTo>
                        <a:pt x="14" y="123"/>
                        <a:pt x="13" y="122"/>
                        <a:pt x="12" y="120"/>
                      </a:cubicBezTo>
                      <a:cubicBezTo>
                        <a:pt x="12" y="117"/>
                        <a:pt x="15" y="116"/>
                        <a:pt x="15" y="113"/>
                      </a:cubicBezTo>
                      <a:cubicBezTo>
                        <a:pt x="15" y="114"/>
                        <a:pt x="16" y="116"/>
                        <a:pt x="17" y="116"/>
                      </a:cubicBezTo>
                      <a:cubicBezTo>
                        <a:pt x="17" y="115"/>
                        <a:pt x="17" y="115"/>
                        <a:pt x="18" y="114"/>
                      </a:cubicBezTo>
                      <a:cubicBezTo>
                        <a:pt x="19" y="112"/>
                        <a:pt x="19" y="111"/>
                        <a:pt x="19" y="110"/>
                      </a:cubicBezTo>
                      <a:cubicBezTo>
                        <a:pt x="20" y="108"/>
                        <a:pt x="24" y="106"/>
                        <a:pt x="22" y="104"/>
                      </a:cubicBezTo>
                      <a:cubicBezTo>
                        <a:pt x="21" y="104"/>
                        <a:pt x="19" y="104"/>
                        <a:pt x="18" y="104"/>
                      </a:cubicBezTo>
                      <a:cubicBezTo>
                        <a:pt x="16" y="104"/>
                        <a:pt x="17" y="103"/>
                        <a:pt x="16" y="102"/>
                      </a:cubicBezTo>
                      <a:cubicBezTo>
                        <a:pt x="15" y="100"/>
                        <a:pt x="15" y="101"/>
                        <a:pt x="13" y="102"/>
                      </a:cubicBezTo>
                      <a:cubicBezTo>
                        <a:pt x="13" y="102"/>
                        <a:pt x="12" y="102"/>
                        <a:pt x="12" y="103"/>
                      </a:cubicBezTo>
                      <a:cubicBezTo>
                        <a:pt x="11" y="103"/>
                        <a:pt x="11" y="104"/>
                        <a:pt x="10" y="105"/>
                      </a:cubicBezTo>
                      <a:cubicBezTo>
                        <a:pt x="9" y="105"/>
                        <a:pt x="9" y="104"/>
                        <a:pt x="9" y="103"/>
                      </a:cubicBezTo>
                      <a:cubicBezTo>
                        <a:pt x="10" y="101"/>
                        <a:pt x="11" y="100"/>
                        <a:pt x="11" y="98"/>
                      </a:cubicBezTo>
                      <a:cubicBezTo>
                        <a:pt x="11" y="97"/>
                        <a:pt x="11" y="94"/>
                        <a:pt x="12" y="93"/>
                      </a:cubicBezTo>
                      <a:cubicBezTo>
                        <a:pt x="13" y="91"/>
                        <a:pt x="13" y="90"/>
                        <a:pt x="13" y="88"/>
                      </a:cubicBezTo>
                      <a:cubicBezTo>
                        <a:pt x="15" y="87"/>
                        <a:pt x="20" y="89"/>
                        <a:pt x="21" y="87"/>
                      </a:cubicBezTo>
                      <a:cubicBezTo>
                        <a:pt x="22" y="85"/>
                        <a:pt x="18" y="85"/>
                        <a:pt x="17" y="85"/>
                      </a:cubicBezTo>
                      <a:cubicBezTo>
                        <a:pt x="16" y="82"/>
                        <a:pt x="17" y="78"/>
                        <a:pt x="17" y="74"/>
                      </a:cubicBezTo>
                      <a:cubicBezTo>
                        <a:pt x="17" y="73"/>
                        <a:pt x="17" y="69"/>
                        <a:pt x="17" y="68"/>
                      </a:cubicBezTo>
                      <a:cubicBezTo>
                        <a:pt x="16" y="67"/>
                        <a:pt x="14" y="66"/>
                        <a:pt x="13" y="66"/>
                      </a:cubicBezTo>
                      <a:cubicBezTo>
                        <a:pt x="12" y="63"/>
                        <a:pt x="13" y="61"/>
                        <a:pt x="12" y="58"/>
                      </a:cubicBezTo>
                      <a:cubicBezTo>
                        <a:pt x="12" y="56"/>
                        <a:pt x="12" y="55"/>
                        <a:pt x="11" y="53"/>
                      </a:cubicBezTo>
                      <a:cubicBezTo>
                        <a:pt x="11" y="52"/>
                        <a:pt x="11" y="52"/>
                        <a:pt x="11" y="52"/>
                      </a:cubicBezTo>
                      <a:cubicBezTo>
                        <a:pt x="10" y="51"/>
                        <a:pt x="9" y="51"/>
                        <a:pt x="9" y="50"/>
                      </a:cubicBezTo>
                      <a:cubicBezTo>
                        <a:pt x="8" y="49"/>
                        <a:pt x="8" y="48"/>
                        <a:pt x="8" y="48"/>
                      </a:cubicBezTo>
                      <a:cubicBezTo>
                        <a:pt x="7" y="46"/>
                        <a:pt x="7" y="47"/>
                        <a:pt x="5" y="47"/>
                      </a:cubicBezTo>
                      <a:cubicBezTo>
                        <a:pt x="3" y="46"/>
                        <a:pt x="0" y="45"/>
                        <a:pt x="3" y="43"/>
                      </a:cubicBezTo>
                      <a:cubicBezTo>
                        <a:pt x="4" y="41"/>
                        <a:pt x="5" y="41"/>
                        <a:pt x="5" y="39"/>
                      </a:cubicBezTo>
                      <a:cubicBezTo>
                        <a:pt x="5" y="36"/>
                        <a:pt x="5" y="34"/>
                        <a:pt x="6" y="32"/>
                      </a:cubicBezTo>
                      <a:cubicBezTo>
                        <a:pt x="6" y="30"/>
                        <a:pt x="5" y="28"/>
                        <a:pt x="6" y="27"/>
                      </a:cubicBezTo>
                      <a:cubicBezTo>
                        <a:pt x="6" y="26"/>
                        <a:pt x="7" y="25"/>
                        <a:pt x="7" y="24"/>
                      </a:cubicBezTo>
                      <a:cubicBezTo>
                        <a:pt x="8" y="23"/>
                        <a:pt x="8" y="21"/>
                        <a:pt x="8" y="20"/>
                      </a:cubicBezTo>
                      <a:cubicBezTo>
                        <a:pt x="9" y="19"/>
                        <a:pt x="9" y="17"/>
                        <a:pt x="9" y="16"/>
                      </a:cubicBezTo>
                      <a:cubicBezTo>
                        <a:pt x="9" y="14"/>
                        <a:pt x="9" y="13"/>
                        <a:pt x="11" y="12"/>
                      </a:cubicBezTo>
                      <a:cubicBezTo>
                        <a:pt x="11" y="12"/>
                        <a:pt x="12" y="11"/>
                        <a:pt x="13" y="12"/>
                      </a:cubicBezTo>
                      <a:cubicBezTo>
                        <a:pt x="13" y="13"/>
                        <a:pt x="11" y="15"/>
                        <a:pt x="11" y="15"/>
                      </a:cubicBezTo>
                      <a:cubicBezTo>
                        <a:pt x="9" y="17"/>
                        <a:pt x="10" y="17"/>
                        <a:pt x="10" y="19"/>
                      </a:cubicBezTo>
                      <a:cubicBezTo>
                        <a:pt x="10" y="21"/>
                        <a:pt x="10" y="20"/>
                        <a:pt x="11" y="21"/>
                      </a:cubicBezTo>
                      <a:cubicBezTo>
                        <a:pt x="13" y="22"/>
                        <a:pt x="15" y="22"/>
                        <a:pt x="17" y="22"/>
                      </a:cubicBezTo>
                      <a:cubicBezTo>
                        <a:pt x="19" y="22"/>
                        <a:pt x="21" y="21"/>
                        <a:pt x="24" y="21"/>
                      </a:cubicBezTo>
                      <a:cubicBezTo>
                        <a:pt x="25" y="22"/>
                        <a:pt x="26" y="23"/>
                        <a:pt x="27" y="23"/>
                      </a:cubicBezTo>
                      <a:cubicBezTo>
                        <a:pt x="27" y="23"/>
                        <a:pt x="28" y="23"/>
                        <a:pt x="29" y="23"/>
                      </a:cubicBezTo>
                      <a:cubicBezTo>
                        <a:pt x="29" y="24"/>
                        <a:pt x="31" y="25"/>
                        <a:pt x="32" y="25"/>
                      </a:cubicBezTo>
                      <a:cubicBezTo>
                        <a:pt x="32" y="25"/>
                        <a:pt x="33" y="24"/>
                        <a:pt x="34" y="23"/>
                      </a:cubicBezTo>
                      <a:cubicBezTo>
                        <a:pt x="35" y="22"/>
                        <a:pt x="36" y="22"/>
                        <a:pt x="38" y="22"/>
                      </a:cubicBezTo>
                      <a:cubicBezTo>
                        <a:pt x="41" y="21"/>
                        <a:pt x="40" y="18"/>
                        <a:pt x="42" y="16"/>
                      </a:cubicBezTo>
                      <a:cubicBezTo>
                        <a:pt x="44" y="14"/>
                        <a:pt x="45" y="14"/>
                        <a:pt x="47" y="14"/>
                      </a:cubicBezTo>
                      <a:cubicBezTo>
                        <a:pt x="48" y="13"/>
                        <a:pt x="49" y="12"/>
                        <a:pt x="50" y="11"/>
                      </a:cubicBezTo>
                      <a:cubicBezTo>
                        <a:pt x="51" y="11"/>
                        <a:pt x="52" y="10"/>
                        <a:pt x="52" y="10"/>
                      </a:cubicBezTo>
                      <a:cubicBezTo>
                        <a:pt x="53" y="9"/>
                        <a:pt x="53" y="8"/>
                        <a:pt x="53" y="7"/>
                      </a:cubicBezTo>
                      <a:cubicBezTo>
                        <a:pt x="53" y="4"/>
                        <a:pt x="54" y="3"/>
                        <a:pt x="56" y="2"/>
                      </a:cubicBezTo>
                      <a:cubicBezTo>
                        <a:pt x="59" y="0"/>
                        <a:pt x="65" y="1"/>
                        <a:pt x="67" y="5"/>
                      </a:cubicBezTo>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15" name="Freeform 14"/>
              <p:cNvSpPr>
                <a:spLocks noEditPoints="1"/>
              </p:cNvSpPr>
              <p:nvPr/>
            </p:nvSpPr>
            <p:spPr bwMode="auto">
              <a:xfrm>
                <a:off x="5729159" y="3927149"/>
                <a:ext cx="810314" cy="734966"/>
              </a:xfrm>
              <a:custGeom>
                <a:avLst/>
                <a:gdLst/>
                <a:ahLst/>
                <a:cxnLst>
                  <a:cxn ang="0">
                    <a:pos x="549" y="385"/>
                  </a:cxn>
                  <a:cxn ang="0">
                    <a:pos x="543" y="329"/>
                  </a:cxn>
                  <a:cxn ang="0">
                    <a:pos x="531" y="290"/>
                  </a:cxn>
                  <a:cxn ang="0">
                    <a:pos x="533" y="257"/>
                  </a:cxn>
                  <a:cxn ang="0">
                    <a:pos x="522" y="235"/>
                  </a:cxn>
                  <a:cxn ang="0">
                    <a:pos x="532" y="203"/>
                  </a:cxn>
                  <a:cxn ang="0">
                    <a:pos x="552" y="184"/>
                  </a:cxn>
                  <a:cxn ang="0">
                    <a:pos x="546" y="161"/>
                  </a:cxn>
                  <a:cxn ang="0">
                    <a:pos x="524" y="97"/>
                  </a:cxn>
                  <a:cxn ang="0">
                    <a:pos x="518" y="61"/>
                  </a:cxn>
                  <a:cxn ang="0">
                    <a:pos x="473" y="42"/>
                  </a:cxn>
                  <a:cxn ang="0">
                    <a:pos x="315" y="39"/>
                  </a:cxn>
                  <a:cxn ang="0">
                    <a:pos x="293" y="41"/>
                  </a:cxn>
                  <a:cxn ang="0">
                    <a:pos x="243" y="1"/>
                  </a:cxn>
                  <a:cxn ang="0">
                    <a:pos x="187" y="10"/>
                  </a:cxn>
                  <a:cxn ang="0">
                    <a:pos x="156" y="17"/>
                  </a:cxn>
                  <a:cxn ang="0">
                    <a:pos x="114" y="50"/>
                  </a:cxn>
                  <a:cxn ang="0">
                    <a:pos x="77" y="63"/>
                  </a:cxn>
                  <a:cxn ang="0">
                    <a:pos x="36" y="71"/>
                  </a:cxn>
                  <a:cxn ang="0">
                    <a:pos x="14" y="81"/>
                  </a:cxn>
                  <a:cxn ang="0">
                    <a:pos x="16" y="93"/>
                  </a:cxn>
                  <a:cxn ang="0">
                    <a:pos x="33" y="138"/>
                  </a:cxn>
                  <a:cxn ang="0">
                    <a:pos x="16" y="170"/>
                  </a:cxn>
                  <a:cxn ang="0">
                    <a:pos x="31" y="187"/>
                  </a:cxn>
                  <a:cxn ang="0">
                    <a:pos x="37" y="212"/>
                  </a:cxn>
                  <a:cxn ang="0">
                    <a:pos x="43" y="231"/>
                  </a:cxn>
                  <a:cxn ang="0">
                    <a:pos x="38" y="260"/>
                  </a:cxn>
                  <a:cxn ang="0">
                    <a:pos x="44" y="276"/>
                  </a:cxn>
                  <a:cxn ang="0">
                    <a:pos x="47" y="292"/>
                  </a:cxn>
                  <a:cxn ang="0">
                    <a:pos x="60" y="310"/>
                  </a:cxn>
                  <a:cxn ang="0">
                    <a:pos x="61" y="338"/>
                  </a:cxn>
                  <a:cxn ang="0">
                    <a:pos x="88" y="356"/>
                  </a:cxn>
                  <a:cxn ang="0">
                    <a:pos x="118" y="367"/>
                  </a:cxn>
                  <a:cxn ang="0">
                    <a:pos x="138" y="375"/>
                  </a:cxn>
                  <a:cxn ang="0">
                    <a:pos x="140" y="398"/>
                  </a:cxn>
                  <a:cxn ang="0">
                    <a:pos x="157" y="412"/>
                  </a:cxn>
                  <a:cxn ang="0">
                    <a:pos x="167" y="393"/>
                  </a:cxn>
                  <a:cxn ang="0">
                    <a:pos x="191" y="400"/>
                  </a:cxn>
                  <a:cxn ang="0">
                    <a:pos x="208" y="414"/>
                  </a:cxn>
                  <a:cxn ang="0">
                    <a:pos x="231" y="426"/>
                  </a:cxn>
                  <a:cxn ang="0">
                    <a:pos x="269" y="455"/>
                  </a:cxn>
                  <a:cxn ang="0">
                    <a:pos x="286" y="475"/>
                  </a:cxn>
                  <a:cxn ang="0">
                    <a:pos x="308" y="466"/>
                  </a:cxn>
                  <a:cxn ang="0">
                    <a:pos x="321" y="487"/>
                  </a:cxn>
                  <a:cxn ang="0">
                    <a:pos x="338" y="483"/>
                  </a:cxn>
                  <a:cxn ang="0">
                    <a:pos x="376" y="480"/>
                  </a:cxn>
                  <a:cxn ang="0">
                    <a:pos x="393" y="473"/>
                  </a:cxn>
                  <a:cxn ang="0">
                    <a:pos x="427" y="479"/>
                  </a:cxn>
                  <a:cxn ang="0">
                    <a:pos x="445" y="490"/>
                  </a:cxn>
                  <a:cxn ang="0">
                    <a:pos x="477" y="503"/>
                  </a:cxn>
                  <a:cxn ang="0">
                    <a:pos x="477" y="486"/>
                  </a:cxn>
                  <a:cxn ang="0">
                    <a:pos x="474" y="462"/>
                  </a:cxn>
                  <a:cxn ang="0">
                    <a:pos x="500" y="424"/>
                  </a:cxn>
                  <a:cxn ang="0">
                    <a:pos x="551" y="390"/>
                  </a:cxn>
                  <a:cxn ang="0">
                    <a:pos x="545" y="359"/>
                  </a:cxn>
                </a:cxnLst>
                <a:rect l="0" t="0" r="r" b="b"/>
                <a:pathLst>
                  <a:path w="557" h="505">
                    <a:moveTo>
                      <a:pt x="552" y="381"/>
                    </a:moveTo>
                    <a:cubicBezTo>
                      <a:pt x="552" y="381"/>
                      <a:pt x="552" y="382"/>
                      <a:pt x="552" y="382"/>
                    </a:cubicBezTo>
                    <a:cubicBezTo>
                      <a:pt x="552" y="382"/>
                      <a:pt x="552" y="381"/>
                      <a:pt x="552" y="381"/>
                    </a:cubicBezTo>
                    <a:moveTo>
                      <a:pt x="549" y="385"/>
                    </a:moveTo>
                    <a:cubicBezTo>
                      <a:pt x="550" y="385"/>
                      <a:pt x="550" y="385"/>
                      <a:pt x="550" y="385"/>
                    </a:cubicBezTo>
                    <a:cubicBezTo>
                      <a:pt x="550" y="385"/>
                      <a:pt x="550" y="385"/>
                      <a:pt x="550" y="385"/>
                    </a:cubicBezTo>
                    <a:lnTo>
                      <a:pt x="549" y="385"/>
                    </a:lnTo>
                    <a:close/>
                    <a:moveTo>
                      <a:pt x="557" y="352"/>
                    </a:moveTo>
                    <a:cubicBezTo>
                      <a:pt x="556" y="350"/>
                      <a:pt x="556" y="351"/>
                      <a:pt x="555" y="350"/>
                    </a:cubicBezTo>
                    <a:cubicBezTo>
                      <a:pt x="554" y="348"/>
                      <a:pt x="554" y="346"/>
                      <a:pt x="554" y="344"/>
                    </a:cubicBezTo>
                    <a:cubicBezTo>
                      <a:pt x="552" y="342"/>
                      <a:pt x="550" y="339"/>
                      <a:pt x="548" y="336"/>
                    </a:cubicBezTo>
                    <a:cubicBezTo>
                      <a:pt x="548" y="335"/>
                      <a:pt x="547" y="332"/>
                      <a:pt x="546" y="331"/>
                    </a:cubicBezTo>
                    <a:cubicBezTo>
                      <a:pt x="546" y="331"/>
                      <a:pt x="545" y="331"/>
                      <a:pt x="544" y="331"/>
                    </a:cubicBezTo>
                    <a:cubicBezTo>
                      <a:pt x="543" y="331"/>
                      <a:pt x="543" y="330"/>
                      <a:pt x="543" y="329"/>
                    </a:cubicBezTo>
                    <a:cubicBezTo>
                      <a:pt x="543" y="329"/>
                      <a:pt x="543" y="328"/>
                      <a:pt x="543" y="328"/>
                    </a:cubicBezTo>
                    <a:cubicBezTo>
                      <a:pt x="542" y="327"/>
                      <a:pt x="542" y="327"/>
                      <a:pt x="542" y="326"/>
                    </a:cubicBezTo>
                    <a:cubicBezTo>
                      <a:pt x="541" y="324"/>
                      <a:pt x="540" y="323"/>
                      <a:pt x="540" y="321"/>
                    </a:cubicBezTo>
                    <a:cubicBezTo>
                      <a:pt x="538" y="317"/>
                      <a:pt x="536" y="314"/>
                      <a:pt x="535" y="310"/>
                    </a:cubicBezTo>
                    <a:cubicBezTo>
                      <a:pt x="534" y="307"/>
                      <a:pt x="533" y="304"/>
                      <a:pt x="533" y="301"/>
                    </a:cubicBezTo>
                    <a:cubicBezTo>
                      <a:pt x="533" y="299"/>
                      <a:pt x="533" y="298"/>
                      <a:pt x="533" y="296"/>
                    </a:cubicBezTo>
                    <a:cubicBezTo>
                      <a:pt x="532" y="294"/>
                      <a:pt x="532" y="291"/>
                      <a:pt x="531" y="290"/>
                    </a:cubicBezTo>
                    <a:cubicBezTo>
                      <a:pt x="530" y="288"/>
                      <a:pt x="529" y="290"/>
                      <a:pt x="527" y="289"/>
                    </a:cubicBezTo>
                    <a:cubicBezTo>
                      <a:pt x="524" y="288"/>
                      <a:pt x="525" y="285"/>
                      <a:pt x="525" y="282"/>
                    </a:cubicBezTo>
                    <a:cubicBezTo>
                      <a:pt x="525" y="280"/>
                      <a:pt x="525" y="278"/>
                      <a:pt x="525" y="276"/>
                    </a:cubicBezTo>
                    <a:cubicBezTo>
                      <a:pt x="526" y="274"/>
                      <a:pt x="527" y="274"/>
                      <a:pt x="528" y="272"/>
                    </a:cubicBezTo>
                    <a:cubicBezTo>
                      <a:pt x="528" y="271"/>
                      <a:pt x="528" y="269"/>
                      <a:pt x="528" y="268"/>
                    </a:cubicBezTo>
                    <a:cubicBezTo>
                      <a:pt x="529" y="266"/>
                      <a:pt x="529" y="266"/>
                      <a:pt x="530" y="264"/>
                    </a:cubicBezTo>
                    <a:cubicBezTo>
                      <a:pt x="531" y="262"/>
                      <a:pt x="532" y="260"/>
                      <a:pt x="533" y="257"/>
                    </a:cubicBezTo>
                    <a:cubicBezTo>
                      <a:pt x="533" y="255"/>
                      <a:pt x="532" y="254"/>
                      <a:pt x="534" y="253"/>
                    </a:cubicBezTo>
                    <a:cubicBezTo>
                      <a:pt x="534" y="252"/>
                      <a:pt x="535" y="253"/>
                      <a:pt x="535" y="252"/>
                    </a:cubicBezTo>
                    <a:cubicBezTo>
                      <a:pt x="535" y="251"/>
                      <a:pt x="535" y="249"/>
                      <a:pt x="535" y="249"/>
                    </a:cubicBezTo>
                    <a:cubicBezTo>
                      <a:pt x="535" y="247"/>
                      <a:pt x="534" y="247"/>
                      <a:pt x="533" y="245"/>
                    </a:cubicBezTo>
                    <a:cubicBezTo>
                      <a:pt x="532" y="244"/>
                      <a:pt x="531" y="243"/>
                      <a:pt x="530" y="242"/>
                    </a:cubicBezTo>
                    <a:cubicBezTo>
                      <a:pt x="528" y="240"/>
                      <a:pt x="528" y="240"/>
                      <a:pt x="526" y="240"/>
                    </a:cubicBezTo>
                    <a:cubicBezTo>
                      <a:pt x="524" y="239"/>
                      <a:pt x="523" y="237"/>
                      <a:pt x="522" y="235"/>
                    </a:cubicBezTo>
                    <a:cubicBezTo>
                      <a:pt x="520" y="232"/>
                      <a:pt x="520" y="231"/>
                      <a:pt x="516" y="232"/>
                    </a:cubicBezTo>
                    <a:cubicBezTo>
                      <a:pt x="512" y="232"/>
                      <a:pt x="513" y="227"/>
                      <a:pt x="514" y="224"/>
                    </a:cubicBezTo>
                    <a:cubicBezTo>
                      <a:pt x="515" y="223"/>
                      <a:pt x="515" y="221"/>
                      <a:pt x="515" y="219"/>
                    </a:cubicBezTo>
                    <a:cubicBezTo>
                      <a:pt x="516" y="218"/>
                      <a:pt x="518" y="217"/>
                      <a:pt x="520" y="216"/>
                    </a:cubicBezTo>
                    <a:cubicBezTo>
                      <a:pt x="523" y="214"/>
                      <a:pt x="526" y="213"/>
                      <a:pt x="528" y="210"/>
                    </a:cubicBezTo>
                    <a:cubicBezTo>
                      <a:pt x="530" y="209"/>
                      <a:pt x="529" y="210"/>
                      <a:pt x="530" y="208"/>
                    </a:cubicBezTo>
                    <a:cubicBezTo>
                      <a:pt x="531" y="206"/>
                      <a:pt x="531" y="205"/>
                      <a:pt x="532" y="203"/>
                    </a:cubicBezTo>
                    <a:cubicBezTo>
                      <a:pt x="532" y="203"/>
                      <a:pt x="532" y="201"/>
                      <a:pt x="533" y="201"/>
                    </a:cubicBezTo>
                    <a:cubicBezTo>
                      <a:pt x="533" y="200"/>
                      <a:pt x="534" y="200"/>
                      <a:pt x="535" y="199"/>
                    </a:cubicBezTo>
                    <a:cubicBezTo>
                      <a:pt x="536" y="198"/>
                      <a:pt x="537" y="197"/>
                      <a:pt x="539" y="196"/>
                    </a:cubicBezTo>
                    <a:cubicBezTo>
                      <a:pt x="542" y="195"/>
                      <a:pt x="544" y="196"/>
                      <a:pt x="547" y="196"/>
                    </a:cubicBezTo>
                    <a:cubicBezTo>
                      <a:pt x="550" y="195"/>
                      <a:pt x="549" y="195"/>
                      <a:pt x="550" y="193"/>
                    </a:cubicBezTo>
                    <a:cubicBezTo>
                      <a:pt x="551" y="192"/>
                      <a:pt x="552" y="190"/>
                      <a:pt x="552" y="188"/>
                    </a:cubicBezTo>
                    <a:cubicBezTo>
                      <a:pt x="552" y="187"/>
                      <a:pt x="552" y="185"/>
                      <a:pt x="552" y="184"/>
                    </a:cubicBezTo>
                    <a:cubicBezTo>
                      <a:pt x="553" y="183"/>
                      <a:pt x="554" y="182"/>
                      <a:pt x="554" y="181"/>
                    </a:cubicBezTo>
                    <a:cubicBezTo>
                      <a:pt x="555" y="179"/>
                      <a:pt x="555" y="178"/>
                      <a:pt x="555" y="176"/>
                    </a:cubicBezTo>
                    <a:cubicBezTo>
                      <a:pt x="555" y="174"/>
                      <a:pt x="555" y="172"/>
                      <a:pt x="555" y="170"/>
                    </a:cubicBezTo>
                    <a:cubicBezTo>
                      <a:pt x="555" y="168"/>
                      <a:pt x="556" y="164"/>
                      <a:pt x="552" y="165"/>
                    </a:cubicBezTo>
                    <a:cubicBezTo>
                      <a:pt x="551" y="165"/>
                      <a:pt x="551" y="167"/>
                      <a:pt x="550" y="166"/>
                    </a:cubicBezTo>
                    <a:cubicBezTo>
                      <a:pt x="549" y="166"/>
                      <a:pt x="549" y="165"/>
                      <a:pt x="548" y="165"/>
                    </a:cubicBezTo>
                    <a:cubicBezTo>
                      <a:pt x="547" y="163"/>
                      <a:pt x="547" y="163"/>
                      <a:pt x="546" y="161"/>
                    </a:cubicBezTo>
                    <a:cubicBezTo>
                      <a:pt x="546" y="159"/>
                      <a:pt x="547" y="156"/>
                      <a:pt x="547" y="154"/>
                    </a:cubicBezTo>
                    <a:cubicBezTo>
                      <a:pt x="546" y="153"/>
                      <a:pt x="545" y="153"/>
                      <a:pt x="545" y="151"/>
                    </a:cubicBezTo>
                    <a:cubicBezTo>
                      <a:pt x="543" y="149"/>
                      <a:pt x="542" y="145"/>
                      <a:pt x="540" y="142"/>
                    </a:cubicBezTo>
                    <a:cubicBezTo>
                      <a:pt x="538" y="136"/>
                      <a:pt x="537" y="131"/>
                      <a:pt x="534" y="125"/>
                    </a:cubicBezTo>
                    <a:cubicBezTo>
                      <a:pt x="532" y="120"/>
                      <a:pt x="529" y="116"/>
                      <a:pt x="527" y="111"/>
                    </a:cubicBezTo>
                    <a:cubicBezTo>
                      <a:pt x="526" y="108"/>
                      <a:pt x="523" y="106"/>
                      <a:pt x="523" y="102"/>
                    </a:cubicBezTo>
                    <a:cubicBezTo>
                      <a:pt x="523" y="99"/>
                      <a:pt x="523" y="99"/>
                      <a:pt x="524" y="97"/>
                    </a:cubicBezTo>
                    <a:cubicBezTo>
                      <a:pt x="525" y="95"/>
                      <a:pt x="526" y="94"/>
                      <a:pt x="526" y="92"/>
                    </a:cubicBezTo>
                    <a:cubicBezTo>
                      <a:pt x="525" y="88"/>
                      <a:pt x="521" y="85"/>
                      <a:pt x="521" y="81"/>
                    </a:cubicBezTo>
                    <a:cubicBezTo>
                      <a:pt x="520" y="80"/>
                      <a:pt x="521" y="78"/>
                      <a:pt x="521" y="77"/>
                    </a:cubicBezTo>
                    <a:cubicBezTo>
                      <a:pt x="521" y="77"/>
                      <a:pt x="520" y="76"/>
                      <a:pt x="521" y="75"/>
                    </a:cubicBezTo>
                    <a:cubicBezTo>
                      <a:pt x="521" y="74"/>
                      <a:pt x="522" y="75"/>
                      <a:pt x="522" y="74"/>
                    </a:cubicBezTo>
                    <a:cubicBezTo>
                      <a:pt x="523" y="72"/>
                      <a:pt x="523" y="67"/>
                      <a:pt x="522" y="65"/>
                    </a:cubicBezTo>
                    <a:cubicBezTo>
                      <a:pt x="521" y="63"/>
                      <a:pt x="519" y="62"/>
                      <a:pt x="518" y="61"/>
                    </a:cubicBezTo>
                    <a:cubicBezTo>
                      <a:pt x="518" y="60"/>
                      <a:pt x="516" y="59"/>
                      <a:pt x="516" y="57"/>
                    </a:cubicBezTo>
                    <a:cubicBezTo>
                      <a:pt x="516" y="56"/>
                      <a:pt x="516" y="55"/>
                      <a:pt x="516" y="54"/>
                    </a:cubicBezTo>
                    <a:cubicBezTo>
                      <a:pt x="515" y="54"/>
                      <a:pt x="513" y="52"/>
                      <a:pt x="512" y="51"/>
                    </a:cubicBezTo>
                    <a:cubicBezTo>
                      <a:pt x="508" y="49"/>
                      <a:pt x="504" y="50"/>
                      <a:pt x="500" y="49"/>
                    </a:cubicBezTo>
                    <a:cubicBezTo>
                      <a:pt x="495" y="48"/>
                      <a:pt x="491" y="45"/>
                      <a:pt x="486" y="43"/>
                    </a:cubicBezTo>
                    <a:cubicBezTo>
                      <a:pt x="484" y="43"/>
                      <a:pt x="482" y="42"/>
                      <a:pt x="480" y="42"/>
                    </a:cubicBezTo>
                    <a:cubicBezTo>
                      <a:pt x="478" y="42"/>
                      <a:pt x="475" y="42"/>
                      <a:pt x="473" y="42"/>
                    </a:cubicBezTo>
                    <a:cubicBezTo>
                      <a:pt x="466" y="42"/>
                      <a:pt x="460" y="42"/>
                      <a:pt x="453" y="42"/>
                    </a:cubicBezTo>
                    <a:cubicBezTo>
                      <a:pt x="445" y="42"/>
                      <a:pt x="436" y="41"/>
                      <a:pt x="428" y="41"/>
                    </a:cubicBezTo>
                    <a:cubicBezTo>
                      <a:pt x="416" y="41"/>
                      <a:pt x="404" y="42"/>
                      <a:pt x="392" y="41"/>
                    </a:cubicBezTo>
                    <a:cubicBezTo>
                      <a:pt x="375" y="41"/>
                      <a:pt x="359" y="40"/>
                      <a:pt x="343" y="39"/>
                    </a:cubicBezTo>
                    <a:cubicBezTo>
                      <a:pt x="336" y="38"/>
                      <a:pt x="329" y="37"/>
                      <a:pt x="322" y="36"/>
                    </a:cubicBezTo>
                    <a:cubicBezTo>
                      <a:pt x="321" y="35"/>
                      <a:pt x="320" y="35"/>
                      <a:pt x="319" y="35"/>
                    </a:cubicBezTo>
                    <a:cubicBezTo>
                      <a:pt x="319" y="37"/>
                      <a:pt x="317" y="38"/>
                      <a:pt x="315" y="39"/>
                    </a:cubicBezTo>
                    <a:cubicBezTo>
                      <a:pt x="314" y="41"/>
                      <a:pt x="310" y="41"/>
                      <a:pt x="309" y="43"/>
                    </a:cubicBezTo>
                    <a:cubicBezTo>
                      <a:pt x="308" y="45"/>
                      <a:pt x="309" y="46"/>
                      <a:pt x="307" y="48"/>
                    </a:cubicBezTo>
                    <a:cubicBezTo>
                      <a:pt x="306" y="49"/>
                      <a:pt x="303" y="48"/>
                      <a:pt x="301" y="48"/>
                    </a:cubicBezTo>
                    <a:cubicBezTo>
                      <a:pt x="298" y="49"/>
                      <a:pt x="295" y="51"/>
                      <a:pt x="292" y="50"/>
                    </a:cubicBezTo>
                    <a:cubicBezTo>
                      <a:pt x="292" y="49"/>
                      <a:pt x="292" y="48"/>
                      <a:pt x="292" y="47"/>
                    </a:cubicBezTo>
                    <a:cubicBezTo>
                      <a:pt x="293" y="45"/>
                      <a:pt x="296" y="43"/>
                      <a:pt x="296" y="42"/>
                    </a:cubicBezTo>
                    <a:cubicBezTo>
                      <a:pt x="296" y="40"/>
                      <a:pt x="295" y="39"/>
                      <a:pt x="293" y="41"/>
                    </a:cubicBezTo>
                    <a:cubicBezTo>
                      <a:pt x="292" y="41"/>
                      <a:pt x="292" y="44"/>
                      <a:pt x="291" y="44"/>
                    </a:cubicBezTo>
                    <a:cubicBezTo>
                      <a:pt x="290" y="45"/>
                      <a:pt x="289" y="43"/>
                      <a:pt x="287" y="43"/>
                    </a:cubicBezTo>
                    <a:cubicBezTo>
                      <a:pt x="286" y="43"/>
                      <a:pt x="283" y="44"/>
                      <a:pt x="282" y="44"/>
                    </a:cubicBezTo>
                    <a:cubicBezTo>
                      <a:pt x="280" y="44"/>
                      <a:pt x="269" y="46"/>
                      <a:pt x="253" y="35"/>
                    </a:cubicBezTo>
                    <a:cubicBezTo>
                      <a:pt x="252" y="27"/>
                      <a:pt x="252" y="27"/>
                      <a:pt x="252" y="27"/>
                    </a:cubicBezTo>
                    <a:cubicBezTo>
                      <a:pt x="253" y="20"/>
                      <a:pt x="246" y="10"/>
                      <a:pt x="245" y="7"/>
                    </a:cubicBezTo>
                    <a:cubicBezTo>
                      <a:pt x="245" y="5"/>
                      <a:pt x="243" y="3"/>
                      <a:pt x="243" y="1"/>
                    </a:cubicBezTo>
                    <a:cubicBezTo>
                      <a:pt x="237" y="0"/>
                      <a:pt x="230" y="1"/>
                      <a:pt x="225" y="1"/>
                    </a:cubicBezTo>
                    <a:cubicBezTo>
                      <a:pt x="220" y="1"/>
                      <a:pt x="214" y="1"/>
                      <a:pt x="210" y="1"/>
                    </a:cubicBezTo>
                    <a:cubicBezTo>
                      <a:pt x="208" y="1"/>
                      <a:pt x="206" y="1"/>
                      <a:pt x="205" y="2"/>
                    </a:cubicBezTo>
                    <a:cubicBezTo>
                      <a:pt x="202" y="2"/>
                      <a:pt x="201" y="4"/>
                      <a:pt x="199" y="5"/>
                    </a:cubicBezTo>
                    <a:cubicBezTo>
                      <a:pt x="196" y="8"/>
                      <a:pt x="193" y="9"/>
                      <a:pt x="192" y="13"/>
                    </a:cubicBezTo>
                    <a:cubicBezTo>
                      <a:pt x="191" y="13"/>
                      <a:pt x="190" y="13"/>
                      <a:pt x="189" y="13"/>
                    </a:cubicBezTo>
                    <a:cubicBezTo>
                      <a:pt x="188" y="12"/>
                      <a:pt x="187" y="10"/>
                      <a:pt x="187" y="10"/>
                    </a:cubicBezTo>
                    <a:cubicBezTo>
                      <a:pt x="184" y="8"/>
                      <a:pt x="181" y="11"/>
                      <a:pt x="178" y="12"/>
                    </a:cubicBezTo>
                    <a:cubicBezTo>
                      <a:pt x="178" y="12"/>
                      <a:pt x="176" y="12"/>
                      <a:pt x="176" y="12"/>
                    </a:cubicBezTo>
                    <a:cubicBezTo>
                      <a:pt x="174" y="13"/>
                      <a:pt x="174" y="16"/>
                      <a:pt x="172" y="16"/>
                    </a:cubicBezTo>
                    <a:cubicBezTo>
                      <a:pt x="171" y="17"/>
                      <a:pt x="168" y="18"/>
                      <a:pt x="166" y="17"/>
                    </a:cubicBezTo>
                    <a:cubicBezTo>
                      <a:pt x="164" y="17"/>
                      <a:pt x="164" y="16"/>
                      <a:pt x="163" y="15"/>
                    </a:cubicBezTo>
                    <a:cubicBezTo>
                      <a:pt x="162" y="14"/>
                      <a:pt x="157" y="14"/>
                      <a:pt x="156" y="15"/>
                    </a:cubicBezTo>
                    <a:cubicBezTo>
                      <a:pt x="155" y="15"/>
                      <a:pt x="156" y="17"/>
                      <a:pt x="156" y="17"/>
                    </a:cubicBezTo>
                    <a:cubicBezTo>
                      <a:pt x="156" y="18"/>
                      <a:pt x="155" y="18"/>
                      <a:pt x="155" y="19"/>
                    </a:cubicBezTo>
                    <a:cubicBezTo>
                      <a:pt x="152" y="21"/>
                      <a:pt x="148" y="21"/>
                      <a:pt x="145" y="24"/>
                    </a:cubicBezTo>
                    <a:cubicBezTo>
                      <a:pt x="144" y="24"/>
                      <a:pt x="143" y="26"/>
                      <a:pt x="143" y="27"/>
                    </a:cubicBezTo>
                    <a:cubicBezTo>
                      <a:pt x="141" y="28"/>
                      <a:pt x="139" y="30"/>
                      <a:pt x="137" y="32"/>
                    </a:cubicBezTo>
                    <a:cubicBezTo>
                      <a:pt x="135" y="34"/>
                      <a:pt x="135" y="37"/>
                      <a:pt x="133" y="40"/>
                    </a:cubicBezTo>
                    <a:cubicBezTo>
                      <a:pt x="131" y="43"/>
                      <a:pt x="129" y="47"/>
                      <a:pt x="125" y="47"/>
                    </a:cubicBezTo>
                    <a:cubicBezTo>
                      <a:pt x="121" y="47"/>
                      <a:pt x="117" y="47"/>
                      <a:pt x="114" y="50"/>
                    </a:cubicBezTo>
                    <a:cubicBezTo>
                      <a:pt x="113" y="50"/>
                      <a:pt x="113" y="51"/>
                      <a:pt x="112" y="51"/>
                    </a:cubicBezTo>
                    <a:cubicBezTo>
                      <a:pt x="109" y="53"/>
                      <a:pt x="105" y="53"/>
                      <a:pt x="102" y="54"/>
                    </a:cubicBezTo>
                    <a:cubicBezTo>
                      <a:pt x="101" y="54"/>
                      <a:pt x="101" y="54"/>
                      <a:pt x="100" y="55"/>
                    </a:cubicBezTo>
                    <a:cubicBezTo>
                      <a:pt x="100" y="56"/>
                      <a:pt x="100" y="57"/>
                      <a:pt x="100" y="57"/>
                    </a:cubicBezTo>
                    <a:cubicBezTo>
                      <a:pt x="99" y="58"/>
                      <a:pt x="98" y="57"/>
                      <a:pt x="97" y="58"/>
                    </a:cubicBezTo>
                    <a:cubicBezTo>
                      <a:pt x="95" y="58"/>
                      <a:pt x="95" y="59"/>
                      <a:pt x="93" y="59"/>
                    </a:cubicBezTo>
                    <a:cubicBezTo>
                      <a:pt x="88" y="62"/>
                      <a:pt x="83" y="63"/>
                      <a:pt x="77" y="63"/>
                    </a:cubicBezTo>
                    <a:cubicBezTo>
                      <a:pt x="72" y="63"/>
                      <a:pt x="69" y="63"/>
                      <a:pt x="65" y="65"/>
                    </a:cubicBezTo>
                    <a:cubicBezTo>
                      <a:pt x="61" y="67"/>
                      <a:pt x="57" y="69"/>
                      <a:pt x="54" y="71"/>
                    </a:cubicBezTo>
                    <a:cubicBezTo>
                      <a:pt x="50" y="73"/>
                      <a:pt x="46" y="74"/>
                      <a:pt x="43" y="76"/>
                    </a:cubicBezTo>
                    <a:cubicBezTo>
                      <a:pt x="46" y="75"/>
                      <a:pt x="46" y="70"/>
                      <a:pt x="48" y="69"/>
                    </a:cubicBezTo>
                    <a:cubicBezTo>
                      <a:pt x="45" y="68"/>
                      <a:pt x="43" y="68"/>
                      <a:pt x="40" y="70"/>
                    </a:cubicBezTo>
                    <a:cubicBezTo>
                      <a:pt x="39" y="70"/>
                      <a:pt x="38" y="71"/>
                      <a:pt x="38" y="71"/>
                    </a:cubicBezTo>
                    <a:cubicBezTo>
                      <a:pt x="37" y="72"/>
                      <a:pt x="36" y="71"/>
                      <a:pt x="36" y="71"/>
                    </a:cubicBezTo>
                    <a:cubicBezTo>
                      <a:pt x="34" y="72"/>
                      <a:pt x="31" y="72"/>
                      <a:pt x="29" y="73"/>
                    </a:cubicBezTo>
                    <a:cubicBezTo>
                      <a:pt x="29" y="73"/>
                      <a:pt x="28" y="74"/>
                      <a:pt x="27" y="74"/>
                    </a:cubicBezTo>
                    <a:cubicBezTo>
                      <a:pt x="25" y="75"/>
                      <a:pt x="21" y="76"/>
                      <a:pt x="18" y="77"/>
                    </a:cubicBezTo>
                    <a:cubicBezTo>
                      <a:pt x="18" y="77"/>
                      <a:pt x="18" y="78"/>
                      <a:pt x="19" y="78"/>
                    </a:cubicBezTo>
                    <a:cubicBezTo>
                      <a:pt x="19" y="79"/>
                      <a:pt x="20" y="79"/>
                      <a:pt x="20" y="80"/>
                    </a:cubicBezTo>
                    <a:cubicBezTo>
                      <a:pt x="19" y="80"/>
                      <a:pt x="18" y="80"/>
                      <a:pt x="17" y="80"/>
                    </a:cubicBezTo>
                    <a:cubicBezTo>
                      <a:pt x="16" y="80"/>
                      <a:pt x="15" y="80"/>
                      <a:pt x="14" y="81"/>
                    </a:cubicBezTo>
                    <a:cubicBezTo>
                      <a:pt x="12" y="81"/>
                      <a:pt x="11" y="82"/>
                      <a:pt x="9" y="82"/>
                    </a:cubicBezTo>
                    <a:cubicBezTo>
                      <a:pt x="6" y="82"/>
                      <a:pt x="3" y="81"/>
                      <a:pt x="0" y="83"/>
                    </a:cubicBezTo>
                    <a:cubicBezTo>
                      <a:pt x="0" y="84"/>
                      <a:pt x="1" y="85"/>
                      <a:pt x="1" y="85"/>
                    </a:cubicBezTo>
                    <a:cubicBezTo>
                      <a:pt x="1" y="86"/>
                      <a:pt x="1" y="87"/>
                      <a:pt x="1" y="87"/>
                    </a:cubicBezTo>
                    <a:cubicBezTo>
                      <a:pt x="2" y="88"/>
                      <a:pt x="5" y="89"/>
                      <a:pt x="7" y="90"/>
                    </a:cubicBezTo>
                    <a:cubicBezTo>
                      <a:pt x="8" y="91"/>
                      <a:pt x="9" y="92"/>
                      <a:pt x="10" y="93"/>
                    </a:cubicBezTo>
                    <a:cubicBezTo>
                      <a:pt x="11" y="93"/>
                      <a:pt x="14" y="94"/>
                      <a:pt x="16" y="93"/>
                    </a:cubicBezTo>
                    <a:cubicBezTo>
                      <a:pt x="18" y="93"/>
                      <a:pt x="20" y="90"/>
                      <a:pt x="21" y="89"/>
                    </a:cubicBezTo>
                    <a:cubicBezTo>
                      <a:pt x="22" y="88"/>
                      <a:pt x="23" y="93"/>
                      <a:pt x="23" y="94"/>
                    </a:cubicBezTo>
                    <a:cubicBezTo>
                      <a:pt x="23" y="96"/>
                      <a:pt x="22" y="99"/>
                      <a:pt x="23" y="101"/>
                    </a:cubicBezTo>
                    <a:cubicBezTo>
                      <a:pt x="23" y="103"/>
                      <a:pt x="24" y="106"/>
                      <a:pt x="24" y="108"/>
                    </a:cubicBezTo>
                    <a:cubicBezTo>
                      <a:pt x="26" y="113"/>
                      <a:pt x="27" y="117"/>
                      <a:pt x="29" y="122"/>
                    </a:cubicBezTo>
                    <a:cubicBezTo>
                      <a:pt x="30" y="124"/>
                      <a:pt x="32" y="127"/>
                      <a:pt x="33" y="130"/>
                    </a:cubicBezTo>
                    <a:cubicBezTo>
                      <a:pt x="34" y="132"/>
                      <a:pt x="33" y="136"/>
                      <a:pt x="33" y="138"/>
                    </a:cubicBezTo>
                    <a:cubicBezTo>
                      <a:pt x="33" y="141"/>
                      <a:pt x="33" y="143"/>
                      <a:pt x="32" y="145"/>
                    </a:cubicBezTo>
                    <a:cubicBezTo>
                      <a:pt x="31" y="148"/>
                      <a:pt x="30" y="149"/>
                      <a:pt x="28" y="151"/>
                    </a:cubicBezTo>
                    <a:cubicBezTo>
                      <a:pt x="27" y="152"/>
                      <a:pt x="26" y="155"/>
                      <a:pt x="25" y="156"/>
                    </a:cubicBezTo>
                    <a:cubicBezTo>
                      <a:pt x="25" y="156"/>
                      <a:pt x="24" y="156"/>
                      <a:pt x="23" y="157"/>
                    </a:cubicBezTo>
                    <a:cubicBezTo>
                      <a:pt x="23" y="158"/>
                      <a:pt x="22" y="159"/>
                      <a:pt x="22" y="160"/>
                    </a:cubicBezTo>
                    <a:cubicBezTo>
                      <a:pt x="21" y="162"/>
                      <a:pt x="20" y="163"/>
                      <a:pt x="19" y="164"/>
                    </a:cubicBezTo>
                    <a:cubicBezTo>
                      <a:pt x="18" y="166"/>
                      <a:pt x="17" y="168"/>
                      <a:pt x="16" y="170"/>
                    </a:cubicBezTo>
                    <a:cubicBezTo>
                      <a:pt x="16" y="170"/>
                      <a:pt x="16" y="171"/>
                      <a:pt x="16" y="171"/>
                    </a:cubicBezTo>
                    <a:cubicBezTo>
                      <a:pt x="16" y="171"/>
                      <a:pt x="15" y="172"/>
                      <a:pt x="15" y="172"/>
                    </a:cubicBezTo>
                    <a:cubicBezTo>
                      <a:pt x="15" y="174"/>
                      <a:pt x="17" y="174"/>
                      <a:pt x="17" y="175"/>
                    </a:cubicBezTo>
                    <a:cubicBezTo>
                      <a:pt x="19" y="176"/>
                      <a:pt x="20" y="177"/>
                      <a:pt x="21" y="178"/>
                    </a:cubicBezTo>
                    <a:cubicBezTo>
                      <a:pt x="22" y="180"/>
                      <a:pt x="23" y="181"/>
                      <a:pt x="25" y="182"/>
                    </a:cubicBezTo>
                    <a:cubicBezTo>
                      <a:pt x="26" y="183"/>
                      <a:pt x="27" y="183"/>
                      <a:pt x="28" y="184"/>
                    </a:cubicBezTo>
                    <a:cubicBezTo>
                      <a:pt x="29" y="185"/>
                      <a:pt x="30" y="185"/>
                      <a:pt x="31" y="187"/>
                    </a:cubicBezTo>
                    <a:cubicBezTo>
                      <a:pt x="33" y="188"/>
                      <a:pt x="33" y="190"/>
                      <a:pt x="34" y="192"/>
                    </a:cubicBezTo>
                    <a:cubicBezTo>
                      <a:pt x="34" y="192"/>
                      <a:pt x="34" y="193"/>
                      <a:pt x="34" y="193"/>
                    </a:cubicBezTo>
                    <a:cubicBezTo>
                      <a:pt x="36" y="196"/>
                      <a:pt x="40" y="196"/>
                      <a:pt x="41" y="199"/>
                    </a:cubicBezTo>
                    <a:cubicBezTo>
                      <a:pt x="41" y="200"/>
                      <a:pt x="40" y="202"/>
                      <a:pt x="40" y="203"/>
                    </a:cubicBezTo>
                    <a:cubicBezTo>
                      <a:pt x="40" y="204"/>
                      <a:pt x="40" y="205"/>
                      <a:pt x="39" y="206"/>
                    </a:cubicBezTo>
                    <a:cubicBezTo>
                      <a:pt x="39" y="208"/>
                      <a:pt x="38" y="208"/>
                      <a:pt x="37" y="210"/>
                    </a:cubicBezTo>
                    <a:cubicBezTo>
                      <a:pt x="36" y="211"/>
                      <a:pt x="36" y="210"/>
                      <a:pt x="37" y="212"/>
                    </a:cubicBezTo>
                    <a:cubicBezTo>
                      <a:pt x="37" y="214"/>
                      <a:pt x="37" y="215"/>
                      <a:pt x="37" y="217"/>
                    </a:cubicBezTo>
                    <a:cubicBezTo>
                      <a:pt x="37" y="218"/>
                      <a:pt x="38" y="221"/>
                      <a:pt x="38" y="222"/>
                    </a:cubicBezTo>
                    <a:cubicBezTo>
                      <a:pt x="39" y="223"/>
                      <a:pt x="39" y="223"/>
                      <a:pt x="39" y="223"/>
                    </a:cubicBezTo>
                    <a:cubicBezTo>
                      <a:pt x="40" y="223"/>
                      <a:pt x="40" y="224"/>
                      <a:pt x="40" y="224"/>
                    </a:cubicBezTo>
                    <a:cubicBezTo>
                      <a:pt x="40" y="224"/>
                      <a:pt x="41" y="224"/>
                      <a:pt x="42" y="225"/>
                    </a:cubicBezTo>
                    <a:cubicBezTo>
                      <a:pt x="42" y="225"/>
                      <a:pt x="42" y="227"/>
                      <a:pt x="42" y="227"/>
                    </a:cubicBezTo>
                    <a:cubicBezTo>
                      <a:pt x="42" y="229"/>
                      <a:pt x="43" y="230"/>
                      <a:pt x="43" y="231"/>
                    </a:cubicBezTo>
                    <a:cubicBezTo>
                      <a:pt x="43" y="232"/>
                      <a:pt x="42" y="232"/>
                      <a:pt x="43" y="233"/>
                    </a:cubicBezTo>
                    <a:cubicBezTo>
                      <a:pt x="43" y="234"/>
                      <a:pt x="46" y="235"/>
                      <a:pt x="46" y="236"/>
                    </a:cubicBezTo>
                    <a:cubicBezTo>
                      <a:pt x="49" y="238"/>
                      <a:pt x="47" y="241"/>
                      <a:pt x="47" y="244"/>
                    </a:cubicBezTo>
                    <a:cubicBezTo>
                      <a:pt x="46" y="247"/>
                      <a:pt x="46" y="249"/>
                      <a:pt x="46" y="252"/>
                    </a:cubicBezTo>
                    <a:cubicBezTo>
                      <a:pt x="46" y="252"/>
                      <a:pt x="46" y="252"/>
                      <a:pt x="46" y="253"/>
                    </a:cubicBezTo>
                    <a:cubicBezTo>
                      <a:pt x="45" y="255"/>
                      <a:pt x="43" y="255"/>
                      <a:pt x="41" y="255"/>
                    </a:cubicBezTo>
                    <a:cubicBezTo>
                      <a:pt x="37" y="256"/>
                      <a:pt x="38" y="257"/>
                      <a:pt x="38" y="260"/>
                    </a:cubicBezTo>
                    <a:cubicBezTo>
                      <a:pt x="38" y="261"/>
                      <a:pt x="38" y="264"/>
                      <a:pt x="38" y="265"/>
                    </a:cubicBezTo>
                    <a:cubicBezTo>
                      <a:pt x="39" y="266"/>
                      <a:pt x="40" y="265"/>
                      <a:pt x="41" y="265"/>
                    </a:cubicBezTo>
                    <a:cubicBezTo>
                      <a:pt x="40" y="265"/>
                      <a:pt x="39" y="266"/>
                      <a:pt x="38" y="267"/>
                    </a:cubicBezTo>
                    <a:cubicBezTo>
                      <a:pt x="39" y="269"/>
                      <a:pt x="41" y="271"/>
                      <a:pt x="42" y="273"/>
                    </a:cubicBezTo>
                    <a:cubicBezTo>
                      <a:pt x="42" y="273"/>
                      <a:pt x="42" y="274"/>
                      <a:pt x="42" y="274"/>
                    </a:cubicBezTo>
                    <a:cubicBezTo>
                      <a:pt x="42" y="275"/>
                      <a:pt x="43" y="275"/>
                      <a:pt x="43" y="275"/>
                    </a:cubicBezTo>
                    <a:cubicBezTo>
                      <a:pt x="43" y="275"/>
                      <a:pt x="44" y="277"/>
                      <a:pt x="44" y="276"/>
                    </a:cubicBezTo>
                    <a:cubicBezTo>
                      <a:pt x="44" y="278"/>
                      <a:pt x="45" y="280"/>
                      <a:pt x="45" y="282"/>
                    </a:cubicBezTo>
                    <a:cubicBezTo>
                      <a:pt x="45" y="283"/>
                      <a:pt x="44" y="283"/>
                      <a:pt x="44" y="284"/>
                    </a:cubicBezTo>
                    <a:cubicBezTo>
                      <a:pt x="44" y="284"/>
                      <a:pt x="43" y="284"/>
                      <a:pt x="43" y="284"/>
                    </a:cubicBezTo>
                    <a:cubicBezTo>
                      <a:pt x="43" y="285"/>
                      <a:pt x="42" y="285"/>
                      <a:pt x="41" y="285"/>
                    </a:cubicBezTo>
                    <a:cubicBezTo>
                      <a:pt x="40" y="286"/>
                      <a:pt x="41" y="287"/>
                      <a:pt x="42" y="288"/>
                    </a:cubicBezTo>
                    <a:cubicBezTo>
                      <a:pt x="42" y="288"/>
                      <a:pt x="42" y="288"/>
                      <a:pt x="43" y="289"/>
                    </a:cubicBezTo>
                    <a:cubicBezTo>
                      <a:pt x="45" y="290"/>
                      <a:pt x="46" y="291"/>
                      <a:pt x="47" y="292"/>
                    </a:cubicBezTo>
                    <a:cubicBezTo>
                      <a:pt x="48" y="293"/>
                      <a:pt x="50" y="293"/>
                      <a:pt x="51" y="294"/>
                    </a:cubicBezTo>
                    <a:cubicBezTo>
                      <a:pt x="52" y="295"/>
                      <a:pt x="52" y="295"/>
                      <a:pt x="53" y="296"/>
                    </a:cubicBezTo>
                    <a:cubicBezTo>
                      <a:pt x="54" y="298"/>
                      <a:pt x="54" y="299"/>
                      <a:pt x="54" y="301"/>
                    </a:cubicBezTo>
                    <a:cubicBezTo>
                      <a:pt x="55" y="302"/>
                      <a:pt x="55" y="303"/>
                      <a:pt x="55" y="303"/>
                    </a:cubicBezTo>
                    <a:cubicBezTo>
                      <a:pt x="55" y="304"/>
                      <a:pt x="56" y="304"/>
                      <a:pt x="56" y="304"/>
                    </a:cubicBezTo>
                    <a:cubicBezTo>
                      <a:pt x="57" y="305"/>
                      <a:pt x="58" y="306"/>
                      <a:pt x="58" y="307"/>
                    </a:cubicBezTo>
                    <a:cubicBezTo>
                      <a:pt x="59" y="308"/>
                      <a:pt x="59" y="309"/>
                      <a:pt x="60" y="310"/>
                    </a:cubicBezTo>
                    <a:cubicBezTo>
                      <a:pt x="60" y="312"/>
                      <a:pt x="60" y="311"/>
                      <a:pt x="60" y="313"/>
                    </a:cubicBezTo>
                    <a:cubicBezTo>
                      <a:pt x="59" y="315"/>
                      <a:pt x="59" y="317"/>
                      <a:pt x="58" y="319"/>
                    </a:cubicBezTo>
                    <a:cubicBezTo>
                      <a:pt x="57" y="321"/>
                      <a:pt x="57" y="322"/>
                      <a:pt x="57" y="324"/>
                    </a:cubicBezTo>
                    <a:cubicBezTo>
                      <a:pt x="56" y="326"/>
                      <a:pt x="57" y="328"/>
                      <a:pt x="56" y="330"/>
                    </a:cubicBezTo>
                    <a:cubicBezTo>
                      <a:pt x="56" y="332"/>
                      <a:pt x="54" y="333"/>
                      <a:pt x="54" y="336"/>
                    </a:cubicBezTo>
                    <a:cubicBezTo>
                      <a:pt x="54" y="337"/>
                      <a:pt x="54" y="337"/>
                      <a:pt x="54" y="338"/>
                    </a:cubicBezTo>
                    <a:cubicBezTo>
                      <a:pt x="56" y="338"/>
                      <a:pt x="59" y="338"/>
                      <a:pt x="61" y="338"/>
                    </a:cubicBezTo>
                    <a:cubicBezTo>
                      <a:pt x="65" y="338"/>
                      <a:pt x="68" y="338"/>
                      <a:pt x="72" y="338"/>
                    </a:cubicBezTo>
                    <a:cubicBezTo>
                      <a:pt x="75" y="338"/>
                      <a:pt x="75" y="338"/>
                      <a:pt x="76" y="340"/>
                    </a:cubicBezTo>
                    <a:cubicBezTo>
                      <a:pt x="76" y="340"/>
                      <a:pt x="77" y="340"/>
                      <a:pt x="77" y="341"/>
                    </a:cubicBezTo>
                    <a:cubicBezTo>
                      <a:pt x="78" y="341"/>
                      <a:pt x="78" y="341"/>
                      <a:pt x="78" y="342"/>
                    </a:cubicBezTo>
                    <a:cubicBezTo>
                      <a:pt x="78" y="342"/>
                      <a:pt x="79" y="343"/>
                      <a:pt x="79" y="343"/>
                    </a:cubicBezTo>
                    <a:cubicBezTo>
                      <a:pt x="81" y="346"/>
                      <a:pt x="82" y="348"/>
                      <a:pt x="84" y="350"/>
                    </a:cubicBezTo>
                    <a:cubicBezTo>
                      <a:pt x="85" y="352"/>
                      <a:pt x="86" y="355"/>
                      <a:pt x="88" y="356"/>
                    </a:cubicBezTo>
                    <a:cubicBezTo>
                      <a:pt x="89" y="356"/>
                      <a:pt x="90" y="356"/>
                      <a:pt x="91" y="356"/>
                    </a:cubicBezTo>
                    <a:cubicBezTo>
                      <a:pt x="93" y="356"/>
                      <a:pt x="95" y="358"/>
                      <a:pt x="97" y="358"/>
                    </a:cubicBezTo>
                    <a:cubicBezTo>
                      <a:pt x="99" y="359"/>
                      <a:pt x="102" y="361"/>
                      <a:pt x="104" y="362"/>
                    </a:cubicBezTo>
                    <a:cubicBezTo>
                      <a:pt x="106" y="362"/>
                      <a:pt x="107" y="363"/>
                      <a:pt x="108" y="363"/>
                    </a:cubicBezTo>
                    <a:cubicBezTo>
                      <a:pt x="110" y="364"/>
                      <a:pt x="111" y="364"/>
                      <a:pt x="113" y="365"/>
                    </a:cubicBezTo>
                    <a:cubicBezTo>
                      <a:pt x="114" y="365"/>
                      <a:pt x="114" y="366"/>
                      <a:pt x="115" y="366"/>
                    </a:cubicBezTo>
                    <a:cubicBezTo>
                      <a:pt x="116" y="367"/>
                      <a:pt x="117" y="366"/>
                      <a:pt x="118" y="367"/>
                    </a:cubicBezTo>
                    <a:cubicBezTo>
                      <a:pt x="118" y="367"/>
                      <a:pt x="119" y="368"/>
                      <a:pt x="120" y="369"/>
                    </a:cubicBezTo>
                    <a:cubicBezTo>
                      <a:pt x="120" y="369"/>
                      <a:pt x="122" y="369"/>
                      <a:pt x="122" y="369"/>
                    </a:cubicBezTo>
                    <a:cubicBezTo>
                      <a:pt x="124" y="370"/>
                      <a:pt x="125" y="370"/>
                      <a:pt x="127" y="370"/>
                    </a:cubicBezTo>
                    <a:cubicBezTo>
                      <a:pt x="129" y="370"/>
                      <a:pt x="131" y="369"/>
                      <a:pt x="133" y="370"/>
                    </a:cubicBezTo>
                    <a:cubicBezTo>
                      <a:pt x="135" y="370"/>
                      <a:pt x="135" y="370"/>
                      <a:pt x="136" y="371"/>
                    </a:cubicBezTo>
                    <a:cubicBezTo>
                      <a:pt x="138" y="372"/>
                      <a:pt x="137" y="370"/>
                      <a:pt x="138" y="372"/>
                    </a:cubicBezTo>
                    <a:cubicBezTo>
                      <a:pt x="138" y="372"/>
                      <a:pt x="138" y="374"/>
                      <a:pt x="138" y="375"/>
                    </a:cubicBezTo>
                    <a:cubicBezTo>
                      <a:pt x="137" y="376"/>
                      <a:pt x="136" y="377"/>
                      <a:pt x="136" y="378"/>
                    </a:cubicBezTo>
                    <a:cubicBezTo>
                      <a:pt x="135" y="379"/>
                      <a:pt x="134" y="380"/>
                      <a:pt x="133" y="381"/>
                    </a:cubicBezTo>
                    <a:cubicBezTo>
                      <a:pt x="132" y="382"/>
                      <a:pt x="130" y="383"/>
                      <a:pt x="129" y="385"/>
                    </a:cubicBezTo>
                    <a:cubicBezTo>
                      <a:pt x="128" y="386"/>
                      <a:pt x="128" y="388"/>
                      <a:pt x="128" y="389"/>
                    </a:cubicBezTo>
                    <a:cubicBezTo>
                      <a:pt x="129" y="392"/>
                      <a:pt x="131" y="392"/>
                      <a:pt x="133" y="393"/>
                    </a:cubicBezTo>
                    <a:cubicBezTo>
                      <a:pt x="135" y="394"/>
                      <a:pt x="136" y="395"/>
                      <a:pt x="137" y="396"/>
                    </a:cubicBezTo>
                    <a:cubicBezTo>
                      <a:pt x="138" y="397"/>
                      <a:pt x="139" y="397"/>
                      <a:pt x="140" y="398"/>
                    </a:cubicBezTo>
                    <a:cubicBezTo>
                      <a:pt x="140" y="398"/>
                      <a:pt x="141" y="400"/>
                      <a:pt x="141" y="400"/>
                    </a:cubicBezTo>
                    <a:cubicBezTo>
                      <a:pt x="142" y="401"/>
                      <a:pt x="142" y="401"/>
                      <a:pt x="143" y="402"/>
                    </a:cubicBezTo>
                    <a:cubicBezTo>
                      <a:pt x="144" y="404"/>
                      <a:pt x="145" y="405"/>
                      <a:pt x="145" y="407"/>
                    </a:cubicBezTo>
                    <a:cubicBezTo>
                      <a:pt x="145" y="409"/>
                      <a:pt x="146" y="410"/>
                      <a:pt x="147" y="412"/>
                    </a:cubicBezTo>
                    <a:cubicBezTo>
                      <a:pt x="148" y="413"/>
                      <a:pt x="148" y="414"/>
                      <a:pt x="149" y="415"/>
                    </a:cubicBezTo>
                    <a:cubicBezTo>
                      <a:pt x="152" y="417"/>
                      <a:pt x="154" y="415"/>
                      <a:pt x="156" y="413"/>
                    </a:cubicBezTo>
                    <a:cubicBezTo>
                      <a:pt x="156" y="412"/>
                      <a:pt x="157" y="412"/>
                      <a:pt x="157" y="412"/>
                    </a:cubicBezTo>
                    <a:cubicBezTo>
                      <a:pt x="158" y="410"/>
                      <a:pt x="158" y="411"/>
                      <a:pt x="160" y="410"/>
                    </a:cubicBezTo>
                    <a:cubicBezTo>
                      <a:pt x="162" y="408"/>
                      <a:pt x="161" y="407"/>
                      <a:pt x="163" y="406"/>
                    </a:cubicBezTo>
                    <a:cubicBezTo>
                      <a:pt x="164" y="405"/>
                      <a:pt x="165" y="405"/>
                      <a:pt x="166" y="405"/>
                    </a:cubicBezTo>
                    <a:cubicBezTo>
                      <a:pt x="167" y="404"/>
                      <a:pt x="169" y="403"/>
                      <a:pt x="171" y="403"/>
                    </a:cubicBezTo>
                    <a:cubicBezTo>
                      <a:pt x="173" y="402"/>
                      <a:pt x="174" y="402"/>
                      <a:pt x="174" y="400"/>
                    </a:cubicBezTo>
                    <a:cubicBezTo>
                      <a:pt x="173" y="397"/>
                      <a:pt x="171" y="397"/>
                      <a:pt x="169" y="395"/>
                    </a:cubicBezTo>
                    <a:cubicBezTo>
                      <a:pt x="168" y="394"/>
                      <a:pt x="168" y="394"/>
                      <a:pt x="167" y="393"/>
                    </a:cubicBezTo>
                    <a:cubicBezTo>
                      <a:pt x="166" y="391"/>
                      <a:pt x="165" y="390"/>
                      <a:pt x="165" y="388"/>
                    </a:cubicBezTo>
                    <a:cubicBezTo>
                      <a:pt x="169" y="388"/>
                      <a:pt x="174" y="388"/>
                      <a:pt x="177" y="390"/>
                    </a:cubicBezTo>
                    <a:cubicBezTo>
                      <a:pt x="177" y="390"/>
                      <a:pt x="178" y="391"/>
                      <a:pt x="177" y="392"/>
                    </a:cubicBezTo>
                    <a:cubicBezTo>
                      <a:pt x="179" y="393"/>
                      <a:pt x="179" y="392"/>
                      <a:pt x="180" y="393"/>
                    </a:cubicBezTo>
                    <a:cubicBezTo>
                      <a:pt x="181" y="394"/>
                      <a:pt x="183" y="395"/>
                      <a:pt x="184" y="395"/>
                    </a:cubicBezTo>
                    <a:cubicBezTo>
                      <a:pt x="184" y="397"/>
                      <a:pt x="185" y="397"/>
                      <a:pt x="187" y="398"/>
                    </a:cubicBezTo>
                    <a:cubicBezTo>
                      <a:pt x="189" y="398"/>
                      <a:pt x="190" y="400"/>
                      <a:pt x="191" y="400"/>
                    </a:cubicBezTo>
                    <a:cubicBezTo>
                      <a:pt x="192" y="401"/>
                      <a:pt x="192" y="400"/>
                      <a:pt x="193" y="401"/>
                    </a:cubicBezTo>
                    <a:cubicBezTo>
                      <a:pt x="194" y="401"/>
                      <a:pt x="193" y="402"/>
                      <a:pt x="194" y="402"/>
                    </a:cubicBezTo>
                    <a:cubicBezTo>
                      <a:pt x="196" y="403"/>
                      <a:pt x="200" y="402"/>
                      <a:pt x="201" y="402"/>
                    </a:cubicBezTo>
                    <a:cubicBezTo>
                      <a:pt x="204" y="402"/>
                      <a:pt x="208" y="399"/>
                      <a:pt x="210" y="402"/>
                    </a:cubicBezTo>
                    <a:cubicBezTo>
                      <a:pt x="210" y="403"/>
                      <a:pt x="210" y="406"/>
                      <a:pt x="210" y="407"/>
                    </a:cubicBezTo>
                    <a:cubicBezTo>
                      <a:pt x="209" y="409"/>
                      <a:pt x="207" y="409"/>
                      <a:pt x="206" y="411"/>
                    </a:cubicBezTo>
                    <a:cubicBezTo>
                      <a:pt x="206" y="412"/>
                      <a:pt x="207" y="413"/>
                      <a:pt x="208" y="414"/>
                    </a:cubicBezTo>
                    <a:cubicBezTo>
                      <a:pt x="209" y="415"/>
                      <a:pt x="210" y="417"/>
                      <a:pt x="212" y="417"/>
                    </a:cubicBezTo>
                    <a:cubicBezTo>
                      <a:pt x="213" y="418"/>
                      <a:pt x="214" y="420"/>
                      <a:pt x="215" y="421"/>
                    </a:cubicBezTo>
                    <a:cubicBezTo>
                      <a:pt x="217" y="422"/>
                      <a:pt x="219" y="421"/>
                      <a:pt x="220" y="421"/>
                    </a:cubicBezTo>
                    <a:cubicBezTo>
                      <a:pt x="221" y="422"/>
                      <a:pt x="221" y="422"/>
                      <a:pt x="222" y="423"/>
                    </a:cubicBezTo>
                    <a:cubicBezTo>
                      <a:pt x="222" y="423"/>
                      <a:pt x="222" y="423"/>
                      <a:pt x="223" y="423"/>
                    </a:cubicBezTo>
                    <a:cubicBezTo>
                      <a:pt x="225" y="424"/>
                      <a:pt x="226" y="423"/>
                      <a:pt x="227" y="424"/>
                    </a:cubicBezTo>
                    <a:cubicBezTo>
                      <a:pt x="229" y="424"/>
                      <a:pt x="229" y="425"/>
                      <a:pt x="231" y="426"/>
                    </a:cubicBezTo>
                    <a:cubicBezTo>
                      <a:pt x="233" y="426"/>
                      <a:pt x="235" y="426"/>
                      <a:pt x="237" y="427"/>
                    </a:cubicBezTo>
                    <a:cubicBezTo>
                      <a:pt x="239" y="427"/>
                      <a:pt x="240" y="428"/>
                      <a:pt x="243" y="428"/>
                    </a:cubicBezTo>
                    <a:cubicBezTo>
                      <a:pt x="243" y="429"/>
                      <a:pt x="243" y="429"/>
                      <a:pt x="243" y="429"/>
                    </a:cubicBezTo>
                    <a:cubicBezTo>
                      <a:pt x="245" y="429"/>
                      <a:pt x="247" y="430"/>
                      <a:pt x="249" y="431"/>
                    </a:cubicBezTo>
                    <a:cubicBezTo>
                      <a:pt x="253" y="433"/>
                      <a:pt x="256" y="433"/>
                      <a:pt x="260" y="434"/>
                    </a:cubicBezTo>
                    <a:cubicBezTo>
                      <a:pt x="257" y="440"/>
                      <a:pt x="259" y="446"/>
                      <a:pt x="264" y="449"/>
                    </a:cubicBezTo>
                    <a:cubicBezTo>
                      <a:pt x="267" y="451"/>
                      <a:pt x="269" y="452"/>
                      <a:pt x="269" y="455"/>
                    </a:cubicBezTo>
                    <a:cubicBezTo>
                      <a:pt x="269" y="457"/>
                      <a:pt x="269" y="459"/>
                      <a:pt x="269" y="460"/>
                    </a:cubicBezTo>
                    <a:cubicBezTo>
                      <a:pt x="268" y="462"/>
                      <a:pt x="267" y="463"/>
                      <a:pt x="268" y="465"/>
                    </a:cubicBezTo>
                    <a:cubicBezTo>
                      <a:pt x="268" y="465"/>
                      <a:pt x="269" y="465"/>
                      <a:pt x="270" y="465"/>
                    </a:cubicBezTo>
                    <a:cubicBezTo>
                      <a:pt x="271" y="465"/>
                      <a:pt x="271" y="465"/>
                      <a:pt x="271" y="466"/>
                    </a:cubicBezTo>
                    <a:cubicBezTo>
                      <a:pt x="272" y="467"/>
                      <a:pt x="272" y="469"/>
                      <a:pt x="272" y="470"/>
                    </a:cubicBezTo>
                    <a:cubicBezTo>
                      <a:pt x="273" y="473"/>
                      <a:pt x="272" y="475"/>
                      <a:pt x="276" y="475"/>
                    </a:cubicBezTo>
                    <a:cubicBezTo>
                      <a:pt x="279" y="476"/>
                      <a:pt x="283" y="476"/>
                      <a:pt x="286" y="475"/>
                    </a:cubicBezTo>
                    <a:cubicBezTo>
                      <a:pt x="290" y="475"/>
                      <a:pt x="289" y="473"/>
                      <a:pt x="289" y="469"/>
                    </a:cubicBezTo>
                    <a:cubicBezTo>
                      <a:pt x="290" y="466"/>
                      <a:pt x="291" y="465"/>
                      <a:pt x="294" y="464"/>
                    </a:cubicBezTo>
                    <a:cubicBezTo>
                      <a:pt x="296" y="464"/>
                      <a:pt x="296" y="463"/>
                      <a:pt x="298" y="463"/>
                    </a:cubicBezTo>
                    <a:cubicBezTo>
                      <a:pt x="298" y="463"/>
                      <a:pt x="299" y="463"/>
                      <a:pt x="299" y="462"/>
                    </a:cubicBezTo>
                    <a:cubicBezTo>
                      <a:pt x="301" y="462"/>
                      <a:pt x="301" y="461"/>
                      <a:pt x="302" y="460"/>
                    </a:cubicBezTo>
                    <a:cubicBezTo>
                      <a:pt x="304" y="458"/>
                      <a:pt x="307" y="460"/>
                      <a:pt x="307" y="463"/>
                    </a:cubicBezTo>
                    <a:cubicBezTo>
                      <a:pt x="307" y="464"/>
                      <a:pt x="307" y="465"/>
                      <a:pt x="308" y="466"/>
                    </a:cubicBezTo>
                    <a:cubicBezTo>
                      <a:pt x="309" y="467"/>
                      <a:pt x="311" y="466"/>
                      <a:pt x="311" y="468"/>
                    </a:cubicBezTo>
                    <a:cubicBezTo>
                      <a:pt x="312" y="468"/>
                      <a:pt x="315" y="470"/>
                      <a:pt x="315" y="471"/>
                    </a:cubicBezTo>
                    <a:cubicBezTo>
                      <a:pt x="316" y="472"/>
                      <a:pt x="316" y="473"/>
                      <a:pt x="316" y="473"/>
                    </a:cubicBezTo>
                    <a:cubicBezTo>
                      <a:pt x="317" y="474"/>
                      <a:pt x="318" y="475"/>
                      <a:pt x="318" y="476"/>
                    </a:cubicBezTo>
                    <a:cubicBezTo>
                      <a:pt x="319" y="477"/>
                      <a:pt x="319" y="477"/>
                      <a:pt x="319" y="479"/>
                    </a:cubicBezTo>
                    <a:cubicBezTo>
                      <a:pt x="319" y="481"/>
                      <a:pt x="319" y="483"/>
                      <a:pt x="319" y="485"/>
                    </a:cubicBezTo>
                    <a:cubicBezTo>
                      <a:pt x="319" y="487"/>
                      <a:pt x="319" y="486"/>
                      <a:pt x="321" y="487"/>
                    </a:cubicBezTo>
                    <a:cubicBezTo>
                      <a:pt x="321" y="488"/>
                      <a:pt x="322" y="488"/>
                      <a:pt x="323" y="488"/>
                    </a:cubicBezTo>
                    <a:cubicBezTo>
                      <a:pt x="323" y="489"/>
                      <a:pt x="324" y="490"/>
                      <a:pt x="325" y="490"/>
                    </a:cubicBezTo>
                    <a:cubicBezTo>
                      <a:pt x="326" y="491"/>
                      <a:pt x="326" y="491"/>
                      <a:pt x="327" y="491"/>
                    </a:cubicBezTo>
                    <a:cubicBezTo>
                      <a:pt x="328" y="491"/>
                      <a:pt x="329" y="492"/>
                      <a:pt x="329" y="493"/>
                    </a:cubicBezTo>
                    <a:cubicBezTo>
                      <a:pt x="331" y="493"/>
                      <a:pt x="333" y="493"/>
                      <a:pt x="334" y="493"/>
                    </a:cubicBezTo>
                    <a:cubicBezTo>
                      <a:pt x="334" y="491"/>
                      <a:pt x="334" y="490"/>
                      <a:pt x="334" y="488"/>
                    </a:cubicBezTo>
                    <a:cubicBezTo>
                      <a:pt x="334" y="485"/>
                      <a:pt x="335" y="484"/>
                      <a:pt x="338" y="483"/>
                    </a:cubicBezTo>
                    <a:cubicBezTo>
                      <a:pt x="341" y="480"/>
                      <a:pt x="345" y="482"/>
                      <a:pt x="349" y="481"/>
                    </a:cubicBezTo>
                    <a:cubicBezTo>
                      <a:pt x="350" y="479"/>
                      <a:pt x="349" y="478"/>
                      <a:pt x="349" y="476"/>
                    </a:cubicBezTo>
                    <a:cubicBezTo>
                      <a:pt x="351" y="476"/>
                      <a:pt x="354" y="476"/>
                      <a:pt x="356" y="476"/>
                    </a:cubicBezTo>
                    <a:cubicBezTo>
                      <a:pt x="359" y="476"/>
                      <a:pt x="361" y="473"/>
                      <a:pt x="365" y="473"/>
                    </a:cubicBezTo>
                    <a:cubicBezTo>
                      <a:pt x="366" y="474"/>
                      <a:pt x="366" y="475"/>
                      <a:pt x="368" y="475"/>
                    </a:cubicBezTo>
                    <a:cubicBezTo>
                      <a:pt x="369" y="476"/>
                      <a:pt x="370" y="475"/>
                      <a:pt x="371" y="475"/>
                    </a:cubicBezTo>
                    <a:cubicBezTo>
                      <a:pt x="373" y="476"/>
                      <a:pt x="374" y="479"/>
                      <a:pt x="376" y="480"/>
                    </a:cubicBezTo>
                    <a:cubicBezTo>
                      <a:pt x="376" y="480"/>
                      <a:pt x="378" y="480"/>
                      <a:pt x="378" y="480"/>
                    </a:cubicBezTo>
                    <a:cubicBezTo>
                      <a:pt x="379" y="481"/>
                      <a:pt x="380" y="481"/>
                      <a:pt x="381" y="481"/>
                    </a:cubicBezTo>
                    <a:cubicBezTo>
                      <a:pt x="381" y="482"/>
                      <a:pt x="381" y="483"/>
                      <a:pt x="382" y="483"/>
                    </a:cubicBezTo>
                    <a:cubicBezTo>
                      <a:pt x="382" y="483"/>
                      <a:pt x="385" y="483"/>
                      <a:pt x="385" y="483"/>
                    </a:cubicBezTo>
                    <a:cubicBezTo>
                      <a:pt x="386" y="483"/>
                      <a:pt x="389" y="481"/>
                      <a:pt x="389" y="480"/>
                    </a:cubicBezTo>
                    <a:cubicBezTo>
                      <a:pt x="390" y="478"/>
                      <a:pt x="389" y="477"/>
                      <a:pt x="390" y="475"/>
                    </a:cubicBezTo>
                    <a:cubicBezTo>
                      <a:pt x="391" y="474"/>
                      <a:pt x="392" y="473"/>
                      <a:pt x="393" y="473"/>
                    </a:cubicBezTo>
                    <a:cubicBezTo>
                      <a:pt x="395" y="473"/>
                      <a:pt x="398" y="475"/>
                      <a:pt x="399" y="471"/>
                    </a:cubicBezTo>
                    <a:cubicBezTo>
                      <a:pt x="399" y="471"/>
                      <a:pt x="400" y="470"/>
                      <a:pt x="401" y="470"/>
                    </a:cubicBezTo>
                    <a:cubicBezTo>
                      <a:pt x="402" y="470"/>
                      <a:pt x="402" y="471"/>
                      <a:pt x="403" y="471"/>
                    </a:cubicBezTo>
                    <a:cubicBezTo>
                      <a:pt x="405" y="471"/>
                      <a:pt x="408" y="471"/>
                      <a:pt x="410" y="471"/>
                    </a:cubicBezTo>
                    <a:cubicBezTo>
                      <a:pt x="413" y="472"/>
                      <a:pt x="417" y="473"/>
                      <a:pt x="420" y="474"/>
                    </a:cubicBezTo>
                    <a:cubicBezTo>
                      <a:pt x="422" y="475"/>
                      <a:pt x="423" y="476"/>
                      <a:pt x="425" y="477"/>
                    </a:cubicBezTo>
                    <a:cubicBezTo>
                      <a:pt x="426" y="478"/>
                      <a:pt x="425" y="478"/>
                      <a:pt x="427" y="479"/>
                    </a:cubicBezTo>
                    <a:cubicBezTo>
                      <a:pt x="428" y="479"/>
                      <a:pt x="429" y="478"/>
                      <a:pt x="430" y="478"/>
                    </a:cubicBezTo>
                    <a:cubicBezTo>
                      <a:pt x="431" y="479"/>
                      <a:pt x="432" y="480"/>
                      <a:pt x="433" y="481"/>
                    </a:cubicBezTo>
                    <a:cubicBezTo>
                      <a:pt x="433" y="482"/>
                      <a:pt x="433" y="482"/>
                      <a:pt x="434" y="483"/>
                    </a:cubicBezTo>
                    <a:cubicBezTo>
                      <a:pt x="434" y="483"/>
                      <a:pt x="435" y="485"/>
                      <a:pt x="435" y="485"/>
                    </a:cubicBezTo>
                    <a:cubicBezTo>
                      <a:pt x="436" y="485"/>
                      <a:pt x="436" y="485"/>
                      <a:pt x="437" y="485"/>
                    </a:cubicBezTo>
                    <a:cubicBezTo>
                      <a:pt x="439" y="486"/>
                      <a:pt x="441" y="487"/>
                      <a:pt x="442" y="488"/>
                    </a:cubicBezTo>
                    <a:cubicBezTo>
                      <a:pt x="444" y="489"/>
                      <a:pt x="444" y="489"/>
                      <a:pt x="445" y="490"/>
                    </a:cubicBezTo>
                    <a:cubicBezTo>
                      <a:pt x="446" y="492"/>
                      <a:pt x="447" y="492"/>
                      <a:pt x="448" y="493"/>
                    </a:cubicBezTo>
                    <a:cubicBezTo>
                      <a:pt x="452" y="494"/>
                      <a:pt x="455" y="494"/>
                      <a:pt x="459" y="496"/>
                    </a:cubicBezTo>
                    <a:cubicBezTo>
                      <a:pt x="460" y="496"/>
                      <a:pt x="462" y="497"/>
                      <a:pt x="464" y="498"/>
                    </a:cubicBezTo>
                    <a:cubicBezTo>
                      <a:pt x="464" y="498"/>
                      <a:pt x="465" y="499"/>
                      <a:pt x="466" y="499"/>
                    </a:cubicBezTo>
                    <a:cubicBezTo>
                      <a:pt x="466" y="500"/>
                      <a:pt x="467" y="500"/>
                      <a:pt x="468" y="500"/>
                    </a:cubicBezTo>
                    <a:cubicBezTo>
                      <a:pt x="470" y="501"/>
                      <a:pt x="471" y="503"/>
                      <a:pt x="474" y="503"/>
                    </a:cubicBezTo>
                    <a:cubicBezTo>
                      <a:pt x="475" y="503"/>
                      <a:pt x="476" y="503"/>
                      <a:pt x="477" y="503"/>
                    </a:cubicBezTo>
                    <a:cubicBezTo>
                      <a:pt x="478" y="503"/>
                      <a:pt x="478" y="504"/>
                      <a:pt x="479" y="505"/>
                    </a:cubicBezTo>
                    <a:cubicBezTo>
                      <a:pt x="481" y="505"/>
                      <a:pt x="485" y="505"/>
                      <a:pt x="487" y="505"/>
                    </a:cubicBezTo>
                    <a:cubicBezTo>
                      <a:pt x="488" y="502"/>
                      <a:pt x="485" y="500"/>
                      <a:pt x="485" y="497"/>
                    </a:cubicBezTo>
                    <a:cubicBezTo>
                      <a:pt x="484" y="497"/>
                      <a:pt x="484" y="497"/>
                      <a:pt x="483" y="496"/>
                    </a:cubicBezTo>
                    <a:cubicBezTo>
                      <a:pt x="483" y="496"/>
                      <a:pt x="483" y="495"/>
                      <a:pt x="482" y="495"/>
                    </a:cubicBezTo>
                    <a:cubicBezTo>
                      <a:pt x="482" y="495"/>
                      <a:pt x="481" y="495"/>
                      <a:pt x="480" y="495"/>
                    </a:cubicBezTo>
                    <a:cubicBezTo>
                      <a:pt x="476" y="494"/>
                      <a:pt x="477" y="489"/>
                      <a:pt x="477" y="486"/>
                    </a:cubicBezTo>
                    <a:cubicBezTo>
                      <a:pt x="477" y="484"/>
                      <a:pt x="478" y="481"/>
                      <a:pt x="477" y="479"/>
                    </a:cubicBezTo>
                    <a:cubicBezTo>
                      <a:pt x="476" y="479"/>
                      <a:pt x="476" y="478"/>
                      <a:pt x="475" y="478"/>
                    </a:cubicBezTo>
                    <a:cubicBezTo>
                      <a:pt x="475" y="477"/>
                      <a:pt x="475" y="475"/>
                      <a:pt x="475" y="474"/>
                    </a:cubicBezTo>
                    <a:cubicBezTo>
                      <a:pt x="475" y="472"/>
                      <a:pt x="474" y="471"/>
                      <a:pt x="473" y="468"/>
                    </a:cubicBezTo>
                    <a:cubicBezTo>
                      <a:pt x="473" y="467"/>
                      <a:pt x="473" y="467"/>
                      <a:pt x="473" y="466"/>
                    </a:cubicBezTo>
                    <a:cubicBezTo>
                      <a:pt x="473" y="465"/>
                      <a:pt x="473" y="464"/>
                      <a:pt x="473" y="464"/>
                    </a:cubicBezTo>
                    <a:cubicBezTo>
                      <a:pt x="473" y="462"/>
                      <a:pt x="473" y="464"/>
                      <a:pt x="474" y="462"/>
                    </a:cubicBezTo>
                    <a:cubicBezTo>
                      <a:pt x="476" y="461"/>
                      <a:pt x="477" y="459"/>
                      <a:pt x="478" y="458"/>
                    </a:cubicBezTo>
                    <a:cubicBezTo>
                      <a:pt x="480" y="457"/>
                      <a:pt x="481" y="457"/>
                      <a:pt x="482" y="455"/>
                    </a:cubicBezTo>
                    <a:cubicBezTo>
                      <a:pt x="483" y="455"/>
                      <a:pt x="484" y="454"/>
                      <a:pt x="484" y="453"/>
                    </a:cubicBezTo>
                    <a:cubicBezTo>
                      <a:pt x="485" y="451"/>
                      <a:pt x="487" y="448"/>
                      <a:pt x="488" y="445"/>
                    </a:cubicBezTo>
                    <a:cubicBezTo>
                      <a:pt x="491" y="440"/>
                      <a:pt x="494" y="436"/>
                      <a:pt x="497" y="431"/>
                    </a:cubicBezTo>
                    <a:cubicBezTo>
                      <a:pt x="498" y="429"/>
                      <a:pt x="499" y="427"/>
                      <a:pt x="500" y="426"/>
                    </a:cubicBezTo>
                    <a:cubicBezTo>
                      <a:pt x="500" y="426"/>
                      <a:pt x="500" y="425"/>
                      <a:pt x="500" y="424"/>
                    </a:cubicBezTo>
                    <a:cubicBezTo>
                      <a:pt x="500" y="424"/>
                      <a:pt x="500" y="423"/>
                      <a:pt x="501" y="423"/>
                    </a:cubicBezTo>
                    <a:cubicBezTo>
                      <a:pt x="501" y="421"/>
                      <a:pt x="501" y="419"/>
                      <a:pt x="502" y="419"/>
                    </a:cubicBezTo>
                    <a:cubicBezTo>
                      <a:pt x="503" y="417"/>
                      <a:pt x="505" y="417"/>
                      <a:pt x="506" y="416"/>
                    </a:cubicBezTo>
                    <a:cubicBezTo>
                      <a:pt x="508" y="412"/>
                      <a:pt x="512" y="410"/>
                      <a:pt x="514" y="406"/>
                    </a:cubicBezTo>
                    <a:cubicBezTo>
                      <a:pt x="517" y="403"/>
                      <a:pt x="521" y="398"/>
                      <a:pt x="525" y="396"/>
                    </a:cubicBezTo>
                    <a:cubicBezTo>
                      <a:pt x="530" y="392"/>
                      <a:pt x="536" y="390"/>
                      <a:pt x="542" y="390"/>
                    </a:cubicBezTo>
                    <a:cubicBezTo>
                      <a:pt x="544" y="390"/>
                      <a:pt x="550" y="391"/>
                      <a:pt x="551" y="390"/>
                    </a:cubicBezTo>
                    <a:cubicBezTo>
                      <a:pt x="553" y="389"/>
                      <a:pt x="552" y="385"/>
                      <a:pt x="552" y="382"/>
                    </a:cubicBezTo>
                    <a:cubicBezTo>
                      <a:pt x="552" y="383"/>
                      <a:pt x="552" y="383"/>
                      <a:pt x="551" y="384"/>
                    </a:cubicBezTo>
                    <a:cubicBezTo>
                      <a:pt x="551" y="383"/>
                      <a:pt x="552" y="382"/>
                      <a:pt x="552" y="382"/>
                    </a:cubicBezTo>
                    <a:cubicBezTo>
                      <a:pt x="552" y="377"/>
                      <a:pt x="552" y="372"/>
                      <a:pt x="552" y="367"/>
                    </a:cubicBezTo>
                    <a:cubicBezTo>
                      <a:pt x="552" y="365"/>
                      <a:pt x="552" y="364"/>
                      <a:pt x="551" y="362"/>
                    </a:cubicBezTo>
                    <a:cubicBezTo>
                      <a:pt x="550" y="361"/>
                      <a:pt x="548" y="360"/>
                      <a:pt x="548" y="360"/>
                    </a:cubicBezTo>
                    <a:cubicBezTo>
                      <a:pt x="547" y="360"/>
                      <a:pt x="545" y="359"/>
                      <a:pt x="545" y="359"/>
                    </a:cubicBezTo>
                    <a:cubicBezTo>
                      <a:pt x="541" y="354"/>
                      <a:pt x="556" y="355"/>
                      <a:pt x="556" y="355"/>
                    </a:cubicBezTo>
                    <a:cubicBezTo>
                      <a:pt x="557" y="354"/>
                      <a:pt x="557" y="353"/>
                      <a:pt x="557" y="352"/>
                    </a:cubicBezTo>
                  </a:path>
                </a:pathLst>
              </a:custGeom>
              <a:solidFill>
                <a:srgbClr val="1E858B"/>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 name="Freeform 15"/>
              <p:cNvSpPr>
                <a:spLocks noEditPoints="1"/>
              </p:cNvSpPr>
              <p:nvPr/>
            </p:nvSpPr>
            <p:spPr bwMode="auto">
              <a:xfrm>
                <a:off x="5577224" y="4407656"/>
                <a:ext cx="544739" cy="305104"/>
              </a:xfrm>
              <a:custGeom>
                <a:avLst/>
                <a:gdLst/>
                <a:ahLst/>
                <a:cxnLst>
                  <a:cxn ang="0">
                    <a:pos x="261" y="202"/>
                  </a:cxn>
                  <a:cxn ang="0">
                    <a:pos x="275" y="194"/>
                  </a:cxn>
                  <a:cxn ang="0">
                    <a:pos x="288" y="192"/>
                  </a:cxn>
                  <a:cxn ang="0">
                    <a:pos x="306" y="190"/>
                  </a:cxn>
                  <a:cxn ang="0">
                    <a:pos x="322" y="178"/>
                  </a:cxn>
                  <a:cxn ang="0">
                    <a:pos x="334" y="162"/>
                  </a:cxn>
                  <a:cxn ang="0">
                    <a:pos x="344" y="152"/>
                  </a:cxn>
                  <a:cxn ang="0">
                    <a:pos x="354" y="140"/>
                  </a:cxn>
                  <a:cxn ang="0">
                    <a:pos x="368" y="137"/>
                  </a:cxn>
                  <a:cxn ang="0">
                    <a:pos x="373" y="135"/>
                  </a:cxn>
                  <a:cxn ang="0">
                    <a:pos x="354" y="101"/>
                  </a:cxn>
                  <a:cxn ang="0">
                    <a:pos x="332" y="94"/>
                  </a:cxn>
                  <a:cxn ang="0">
                    <a:pos x="317" y="87"/>
                  </a:cxn>
                  <a:cxn ang="0">
                    <a:pos x="306" y="72"/>
                  </a:cxn>
                  <a:cxn ang="0">
                    <a:pos x="289" y="65"/>
                  </a:cxn>
                  <a:cxn ang="0">
                    <a:pos x="272" y="63"/>
                  </a:cxn>
                  <a:cxn ang="0">
                    <a:pos x="268" y="76"/>
                  </a:cxn>
                  <a:cxn ang="0">
                    <a:pos x="252" y="82"/>
                  </a:cxn>
                  <a:cxn ang="0">
                    <a:pos x="242" y="66"/>
                  </a:cxn>
                  <a:cxn ang="0">
                    <a:pos x="241" y="48"/>
                  </a:cxn>
                  <a:cxn ang="0">
                    <a:pos x="232" y="40"/>
                  </a:cxn>
                  <a:cxn ang="0">
                    <a:pos x="218" y="35"/>
                  </a:cxn>
                  <a:cxn ang="0">
                    <a:pos x="193" y="26"/>
                  </a:cxn>
                  <a:cxn ang="0">
                    <a:pos x="181" y="10"/>
                  </a:cxn>
                  <a:cxn ang="0">
                    <a:pos x="157" y="13"/>
                  </a:cxn>
                  <a:cxn ang="0">
                    <a:pos x="145" y="19"/>
                  </a:cxn>
                  <a:cxn ang="0">
                    <a:pos x="137" y="4"/>
                  </a:cxn>
                  <a:cxn ang="0">
                    <a:pos x="126" y="9"/>
                  </a:cxn>
                  <a:cxn ang="0">
                    <a:pos x="115" y="20"/>
                  </a:cxn>
                  <a:cxn ang="0">
                    <a:pos x="102" y="26"/>
                  </a:cxn>
                  <a:cxn ang="0">
                    <a:pos x="86" y="30"/>
                  </a:cxn>
                  <a:cxn ang="0">
                    <a:pos x="78" y="41"/>
                  </a:cxn>
                  <a:cxn ang="0">
                    <a:pos x="71" y="41"/>
                  </a:cxn>
                  <a:cxn ang="0">
                    <a:pos x="61" y="48"/>
                  </a:cxn>
                  <a:cxn ang="0">
                    <a:pos x="51" y="56"/>
                  </a:cxn>
                  <a:cxn ang="0">
                    <a:pos x="39" y="55"/>
                  </a:cxn>
                  <a:cxn ang="0">
                    <a:pos x="28" y="59"/>
                  </a:cxn>
                  <a:cxn ang="0">
                    <a:pos x="15" y="73"/>
                  </a:cxn>
                  <a:cxn ang="0">
                    <a:pos x="11" y="75"/>
                  </a:cxn>
                  <a:cxn ang="0">
                    <a:pos x="2" y="68"/>
                  </a:cxn>
                  <a:cxn ang="0">
                    <a:pos x="11" y="88"/>
                  </a:cxn>
                  <a:cxn ang="0">
                    <a:pos x="23" y="102"/>
                  </a:cxn>
                  <a:cxn ang="0">
                    <a:pos x="18" y="117"/>
                  </a:cxn>
                  <a:cxn ang="0">
                    <a:pos x="29" y="137"/>
                  </a:cxn>
                  <a:cxn ang="0">
                    <a:pos x="40" y="148"/>
                  </a:cxn>
                  <a:cxn ang="0">
                    <a:pos x="54" y="164"/>
                  </a:cxn>
                  <a:cxn ang="0">
                    <a:pos x="66" y="171"/>
                  </a:cxn>
                  <a:cxn ang="0">
                    <a:pos x="83" y="186"/>
                  </a:cxn>
                  <a:cxn ang="0">
                    <a:pos x="91" y="194"/>
                  </a:cxn>
                  <a:cxn ang="0">
                    <a:pos x="102" y="207"/>
                  </a:cxn>
                  <a:cxn ang="0">
                    <a:pos x="114" y="210"/>
                  </a:cxn>
                  <a:cxn ang="0">
                    <a:pos x="127" y="208"/>
                  </a:cxn>
                  <a:cxn ang="0">
                    <a:pos x="136" y="207"/>
                  </a:cxn>
                  <a:cxn ang="0">
                    <a:pos x="151" y="192"/>
                  </a:cxn>
                  <a:cxn ang="0">
                    <a:pos x="157" y="175"/>
                  </a:cxn>
                  <a:cxn ang="0">
                    <a:pos x="172" y="178"/>
                  </a:cxn>
                  <a:cxn ang="0">
                    <a:pos x="194" y="187"/>
                  </a:cxn>
                  <a:cxn ang="0">
                    <a:pos x="215" y="196"/>
                  </a:cxn>
                  <a:cxn ang="0">
                    <a:pos x="238" y="193"/>
                  </a:cxn>
                  <a:cxn ang="0">
                    <a:pos x="254" y="200"/>
                  </a:cxn>
                  <a:cxn ang="0">
                    <a:pos x="261" y="202"/>
                  </a:cxn>
                </a:cxnLst>
                <a:rect l="0" t="0" r="r" b="b"/>
                <a:pathLst>
                  <a:path w="375" h="210">
                    <a:moveTo>
                      <a:pt x="159" y="8"/>
                    </a:moveTo>
                    <a:cubicBezTo>
                      <a:pt x="159" y="8"/>
                      <a:pt x="159" y="8"/>
                      <a:pt x="159" y="8"/>
                    </a:cubicBezTo>
                    <a:cubicBezTo>
                      <a:pt x="159" y="8"/>
                      <a:pt x="159" y="7"/>
                      <a:pt x="159" y="7"/>
                    </a:cubicBezTo>
                    <a:cubicBezTo>
                      <a:pt x="159" y="7"/>
                      <a:pt x="159" y="8"/>
                      <a:pt x="159" y="8"/>
                    </a:cubicBezTo>
                    <a:moveTo>
                      <a:pt x="261" y="202"/>
                    </a:moveTo>
                    <a:cubicBezTo>
                      <a:pt x="262" y="202"/>
                      <a:pt x="263" y="203"/>
                      <a:pt x="264" y="202"/>
                    </a:cubicBezTo>
                    <a:cubicBezTo>
                      <a:pt x="267" y="202"/>
                      <a:pt x="268" y="201"/>
                      <a:pt x="270" y="200"/>
                    </a:cubicBezTo>
                    <a:cubicBezTo>
                      <a:pt x="271" y="199"/>
                      <a:pt x="271" y="198"/>
                      <a:pt x="272" y="197"/>
                    </a:cubicBezTo>
                    <a:cubicBezTo>
                      <a:pt x="272" y="196"/>
                      <a:pt x="273" y="196"/>
                      <a:pt x="273" y="196"/>
                    </a:cubicBezTo>
                    <a:cubicBezTo>
                      <a:pt x="274" y="195"/>
                      <a:pt x="274" y="194"/>
                      <a:pt x="275" y="194"/>
                    </a:cubicBezTo>
                    <a:cubicBezTo>
                      <a:pt x="276" y="193"/>
                      <a:pt x="277" y="192"/>
                      <a:pt x="278" y="191"/>
                    </a:cubicBezTo>
                    <a:cubicBezTo>
                      <a:pt x="279" y="191"/>
                      <a:pt x="279" y="189"/>
                      <a:pt x="280" y="188"/>
                    </a:cubicBezTo>
                    <a:cubicBezTo>
                      <a:pt x="282" y="188"/>
                      <a:pt x="282" y="189"/>
                      <a:pt x="282" y="190"/>
                    </a:cubicBezTo>
                    <a:cubicBezTo>
                      <a:pt x="283" y="190"/>
                      <a:pt x="284" y="190"/>
                      <a:pt x="285" y="191"/>
                    </a:cubicBezTo>
                    <a:cubicBezTo>
                      <a:pt x="286" y="191"/>
                      <a:pt x="287" y="192"/>
                      <a:pt x="288" y="192"/>
                    </a:cubicBezTo>
                    <a:cubicBezTo>
                      <a:pt x="292" y="194"/>
                      <a:pt x="296" y="193"/>
                      <a:pt x="300" y="192"/>
                    </a:cubicBezTo>
                    <a:cubicBezTo>
                      <a:pt x="301" y="192"/>
                      <a:pt x="302" y="193"/>
                      <a:pt x="303" y="192"/>
                    </a:cubicBezTo>
                    <a:cubicBezTo>
                      <a:pt x="303" y="192"/>
                      <a:pt x="303" y="192"/>
                      <a:pt x="303" y="191"/>
                    </a:cubicBezTo>
                    <a:cubicBezTo>
                      <a:pt x="303" y="191"/>
                      <a:pt x="304" y="191"/>
                      <a:pt x="304" y="191"/>
                    </a:cubicBezTo>
                    <a:cubicBezTo>
                      <a:pt x="305" y="190"/>
                      <a:pt x="305" y="190"/>
                      <a:pt x="306" y="190"/>
                    </a:cubicBezTo>
                    <a:cubicBezTo>
                      <a:pt x="308" y="189"/>
                      <a:pt x="310" y="188"/>
                      <a:pt x="311" y="187"/>
                    </a:cubicBezTo>
                    <a:cubicBezTo>
                      <a:pt x="312" y="186"/>
                      <a:pt x="314" y="185"/>
                      <a:pt x="315" y="184"/>
                    </a:cubicBezTo>
                    <a:cubicBezTo>
                      <a:pt x="316" y="184"/>
                      <a:pt x="317" y="183"/>
                      <a:pt x="318" y="182"/>
                    </a:cubicBezTo>
                    <a:cubicBezTo>
                      <a:pt x="319" y="181"/>
                      <a:pt x="319" y="181"/>
                      <a:pt x="319" y="180"/>
                    </a:cubicBezTo>
                    <a:cubicBezTo>
                      <a:pt x="320" y="179"/>
                      <a:pt x="320" y="179"/>
                      <a:pt x="322" y="178"/>
                    </a:cubicBezTo>
                    <a:cubicBezTo>
                      <a:pt x="323" y="178"/>
                      <a:pt x="323" y="178"/>
                      <a:pt x="324" y="178"/>
                    </a:cubicBezTo>
                    <a:cubicBezTo>
                      <a:pt x="325" y="177"/>
                      <a:pt x="326" y="178"/>
                      <a:pt x="326" y="178"/>
                    </a:cubicBezTo>
                    <a:cubicBezTo>
                      <a:pt x="327" y="177"/>
                      <a:pt x="327" y="176"/>
                      <a:pt x="327" y="175"/>
                    </a:cubicBezTo>
                    <a:cubicBezTo>
                      <a:pt x="329" y="173"/>
                      <a:pt x="331" y="171"/>
                      <a:pt x="331" y="168"/>
                    </a:cubicBezTo>
                    <a:cubicBezTo>
                      <a:pt x="331" y="165"/>
                      <a:pt x="333" y="164"/>
                      <a:pt x="334" y="162"/>
                    </a:cubicBezTo>
                    <a:cubicBezTo>
                      <a:pt x="334" y="161"/>
                      <a:pt x="334" y="159"/>
                      <a:pt x="334" y="159"/>
                    </a:cubicBezTo>
                    <a:cubicBezTo>
                      <a:pt x="335" y="158"/>
                      <a:pt x="335" y="157"/>
                      <a:pt x="336" y="156"/>
                    </a:cubicBezTo>
                    <a:cubicBezTo>
                      <a:pt x="336" y="155"/>
                      <a:pt x="336" y="153"/>
                      <a:pt x="337" y="153"/>
                    </a:cubicBezTo>
                    <a:cubicBezTo>
                      <a:pt x="338" y="153"/>
                      <a:pt x="340" y="153"/>
                      <a:pt x="341" y="153"/>
                    </a:cubicBezTo>
                    <a:cubicBezTo>
                      <a:pt x="342" y="153"/>
                      <a:pt x="343" y="152"/>
                      <a:pt x="344" y="152"/>
                    </a:cubicBezTo>
                    <a:cubicBezTo>
                      <a:pt x="344" y="151"/>
                      <a:pt x="345" y="150"/>
                      <a:pt x="345" y="150"/>
                    </a:cubicBezTo>
                    <a:cubicBezTo>
                      <a:pt x="345" y="149"/>
                      <a:pt x="345" y="149"/>
                      <a:pt x="346" y="149"/>
                    </a:cubicBezTo>
                    <a:cubicBezTo>
                      <a:pt x="347" y="147"/>
                      <a:pt x="347" y="145"/>
                      <a:pt x="350" y="143"/>
                    </a:cubicBezTo>
                    <a:cubicBezTo>
                      <a:pt x="351" y="143"/>
                      <a:pt x="352" y="143"/>
                      <a:pt x="352" y="142"/>
                    </a:cubicBezTo>
                    <a:cubicBezTo>
                      <a:pt x="353" y="141"/>
                      <a:pt x="353" y="141"/>
                      <a:pt x="354" y="140"/>
                    </a:cubicBezTo>
                    <a:cubicBezTo>
                      <a:pt x="355" y="140"/>
                      <a:pt x="356" y="139"/>
                      <a:pt x="357" y="138"/>
                    </a:cubicBezTo>
                    <a:cubicBezTo>
                      <a:pt x="358" y="137"/>
                      <a:pt x="357" y="136"/>
                      <a:pt x="359" y="136"/>
                    </a:cubicBezTo>
                    <a:cubicBezTo>
                      <a:pt x="360" y="136"/>
                      <a:pt x="361" y="137"/>
                      <a:pt x="363" y="138"/>
                    </a:cubicBezTo>
                    <a:cubicBezTo>
                      <a:pt x="364" y="138"/>
                      <a:pt x="365" y="138"/>
                      <a:pt x="366" y="137"/>
                    </a:cubicBezTo>
                    <a:cubicBezTo>
                      <a:pt x="368" y="137"/>
                      <a:pt x="367" y="137"/>
                      <a:pt x="368" y="137"/>
                    </a:cubicBezTo>
                    <a:cubicBezTo>
                      <a:pt x="369" y="136"/>
                      <a:pt x="369" y="136"/>
                      <a:pt x="370" y="136"/>
                    </a:cubicBezTo>
                    <a:cubicBezTo>
                      <a:pt x="371" y="135"/>
                      <a:pt x="373" y="135"/>
                      <a:pt x="375" y="135"/>
                    </a:cubicBezTo>
                    <a:cubicBezTo>
                      <a:pt x="375" y="135"/>
                      <a:pt x="375" y="135"/>
                      <a:pt x="375" y="135"/>
                    </a:cubicBezTo>
                    <a:cubicBezTo>
                      <a:pt x="375" y="135"/>
                      <a:pt x="375" y="135"/>
                      <a:pt x="375" y="135"/>
                    </a:cubicBezTo>
                    <a:cubicBezTo>
                      <a:pt x="374" y="135"/>
                      <a:pt x="373" y="135"/>
                      <a:pt x="373" y="135"/>
                    </a:cubicBezTo>
                    <a:cubicBezTo>
                      <a:pt x="372" y="133"/>
                      <a:pt x="373" y="132"/>
                      <a:pt x="374" y="130"/>
                    </a:cubicBezTo>
                    <a:cubicBezTo>
                      <a:pt x="374" y="129"/>
                      <a:pt x="374" y="127"/>
                      <a:pt x="374" y="125"/>
                    </a:cubicBezTo>
                    <a:cubicBezTo>
                      <a:pt x="374" y="122"/>
                      <a:pt x="372" y="121"/>
                      <a:pt x="369" y="119"/>
                    </a:cubicBezTo>
                    <a:cubicBezTo>
                      <a:pt x="364" y="116"/>
                      <a:pt x="362" y="110"/>
                      <a:pt x="365" y="104"/>
                    </a:cubicBezTo>
                    <a:cubicBezTo>
                      <a:pt x="361" y="103"/>
                      <a:pt x="358" y="103"/>
                      <a:pt x="354" y="101"/>
                    </a:cubicBezTo>
                    <a:cubicBezTo>
                      <a:pt x="352" y="100"/>
                      <a:pt x="350" y="99"/>
                      <a:pt x="348" y="99"/>
                    </a:cubicBezTo>
                    <a:cubicBezTo>
                      <a:pt x="348" y="99"/>
                      <a:pt x="348" y="99"/>
                      <a:pt x="348" y="98"/>
                    </a:cubicBezTo>
                    <a:cubicBezTo>
                      <a:pt x="345" y="98"/>
                      <a:pt x="344" y="97"/>
                      <a:pt x="342" y="97"/>
                    </a:cubicBezTo>
                    <a:cubicBezTo>
                      <a:pt x="340" y="96"/>
                      <a:pt x="338" y="96"/>
                      <a:pt x="336" y="96"/>
                    </a:cubicBezTo>
                    <a:cubicBezTo>
                      <a:pt x="334" y="95"/>
                      <a:pt x="334" y="94"/>
                      <a:pt x="332" y="94"/>
                    </a:cubicBezTo>
                    <a:cubicBezTo>
                      <a:pt x="331" y="93"/>
                      <a:pt x="330" y="94"/>
                      <a:pt x="328" y="93"/>
                    </a:cubicBezTo>
                    <a:cubicBezTo>
                      <a:pt x="327" y="93"/>
                      <a:pt x="327" y="93"/>
                      <a:pt x="327" y="93"/>
                    </a:cubicBezTo>
                    <a:cubicBezTo>
                      <a:pt x="326" y="92"/>
                      <a:pt x="326" y="92"/>
                      <a:pt x="325" y="91"/>
                    </a:cubicBezTo>
                    <a:cubicBezTo>
                      <a:pt x="324" y="91"/>
                      <a:pt x="322" y="92"/>
                      <a:pt x="320" y="91"/>
                    </a:cubicBezTo>
                    <a:cubicBezTo>
                      <a:pt x="319" y="90"/>
                      <a:pt x="318" y="88"/>
                      <a:pt x="317" y="87"/>
                    </a:cubicBezTo>
                    <a:cubicBezTo>
                      <a:pt x="315" y="87"/>
                      <a:pt x="314" y="85"/>
                      <a:pt x="313" y="84"/>
                    </a:cubicBezTo>
                    <a:cubicBezTo>
                      <a:pt x="312" y="83"/>
                      <a:pt x="311" y="82"/>
                      <a:pt x="311" y="81"/>
                    </a:cubicBezTo>
                    <a:cubicBezTo>
                      <a:pt x="312" y="79"/>
                      <a:pt x="314" y="79"/>
                      <a:pt x="315" y="77"/>
                    </a:cubicBezTo>
                    <a:cubicBezTo>
                      <a:pt x="315" y="76"/>
                      <a:pt x="315" y="73"/>
                      <a:pt x="315" y="72"/>
                    </a:cubicBezTo>
                    <a:cubicBezTo>
                      <a:pt x="313" y="69"/>
                      <a:pt x="309" y="72"/>
                      <a:pt x="306" y="72"/>
                    </a:cubicBezTo>
                    <a:cubicBezTo>
                      <a:pt x="305" y="72"/>
                      <a:pt x="301" y="73"/>
                      <a:pt x="299" y="72"/>
                    </a:cubicBezTo>
                    <a:cubicBezTo>
                      <a:pt x="298" y="72"/>
                      <a:pt x="299" y="71"/>
                      <a:pt x="298" y="71"/>
                    </a:cubicBezTo>
                    <a:cubicBezTo>
                      <a:pt x="297" y="70"/>
                      <a:pt x="297" y="71"/>
                      <a:pt x="296" y="70"/>
                    </a:cubicBezTo>
                    <a:cubicBezTo>
                      <a:pt x="295" y="70"/>
                      <a:pt x="294" y="68"/>
                      <a:pt x="292" y="68"/>
                    </a:cubicBezTo>
                    <a:cubicBezTo>
                      <a:pt x="290" y="67"/>
                      <a:pt x="289" y="67"/>
                      <a:pt x="289" y="65"/>
                    </a:cubicBezTo>
                    <a:cubicBezTo>
                      <a:pt x="288" y="65"/>
                      <a:pt x="286" y="64"/>
                      <a:pt x="285" y="63"/>
                    </a:cubicBezTo>
                    <a:cubicBezTo>
                      <a:pt x="284" y="62"/>
                      <a:pt x="284" y="63"/>
                      <a:pt x="282" y="62"/>
                    </a:cubicBezTo>
                    <a:cubicBezTo>
                      <a:pt x="283" y="61"/>
                      <a:pt x="282" y="60"/>
                      <a:pt x="282" y="60"/>
                    </a:cubicBezTo>
                    <a:cubicBezTo>
                      <a:pt x="279" y="58"/>
                      <a:pt x="274" y="58"/>
                      <a:pt x="270" y="58"/>
                    </a:cubicBezTo>
                    <a:cubicBezTo>
                      <a:pt x="270" y="60"/>
                      <a:pt x="271" y="61"/>
                      <a:pt x="272" y="63"/>
                    </a:cubicBezTo>
                    <a:cubicBezTo>
                      <a:pt x="273" y="64"/>
                      <a:pt x="273" y="64"/>
                      <a:pt x="274" y="65"/>
                    </a:cubicBezTo>
                    <a:cubicBezTo>
                      <a:pt x="276" y="67"/>
                      <a:pt x="278" y="67"/>
                      <a:pt x="279" y="70"/>
                    </a:cubicBezTo>
                    <a:cubicBezTo>
                      <a:pt x="279" y="72"/>
                      <a:pt x="278" y="72"/>
                      <a:pt x="276" y="73"/>
                    </a:cubicBezTo>
                    <a:cubicBezTo>
                      <a:pt x="274" y="73"/>
                      <a:pt x="272" y="74"/>
                      <a:pt x="271" y="75"/>
                    </a:cubicBezTo>
                    <a:cubicBezTo>
                      <a:pt x="270" y="75"/>
                      <a:pt x="269" y="75"/>
                      <a:pt x="268" y="76"/>
                    </a:cubicBezTo>
                    <a:cubicBezTo>
                      <a:pt x="266" y="77"/>
                      <a:pt x="267" y="78"/>
                      <a:pt x="265" y="80"/>
                    </a:cubicBezTo>
                    <a:cubicBezTo>
                      <a:pt x="263" y="81"/>
                      <a:pt x="263" y="80"/>
                      <a:pt x="262" y="82"/>
                    </a:cubicBezTo>
                    <a:cubicBezTo>
                      <a:pt x="262" y="82"/>
                      <a:pt x="261" y="82"/>
                      <a:pt x="261" y="83"/>
                    </a:cubicBezTo>
                    <a:cubicBezTo>
                      <a:pt x="259" y="85"/>
                      <a:pt x="257" y="87"/>
                      <a:pt x="254" y="85"/>
                    </a:cubicBezTo>
                    <a:cubicBezTo>
                      <a:pt x="253" y="84"/>
                      <a:pt x="253" y="83"/>
                      <a:pt x="252" y="82"/>
                    </a:cubicBezTo>
                    <a:cubicBezTo>
                      <a:pt x="251" y="80"/>
                      <a:pt x="250" y="79"/>
                      <a:pt x="250" y="77"/>
                    </a:cubicBezTo>
                    <a:cubicBezTo>
                      <a:pt x="250" y="75"/>
                      <a:pt x="249" y="74"/>
                      <a:pt x="248" y="72"/>
                    </a:cubicBezTo>
                    <a:cubicBezTo>
                      <a:pt x="247" y="71"/>
                      <a:pt x="247" y="71"/>
                      <a:pt x="246" y="70"/>
                    </a:cubicBezTo>
                    <a:cubicBezTo>
                      <a:pt x="246" y="70"/>
                      <a:pt x="245" y="68"/>
                      <a:pt x="245" y="68"/>
                    </a:cubicBezTo>
                    <a:cubicBezTo>
                      <a:pt x="244" y="67"/>
                      <a:pt x="243" y="67"/>
                      <a:pt x="242" y="66"/>
                    </a:cubicBezTo>
                    <a:cubicBezTo>
                      <a:pt x="241" y="65"/>
                      <a:pt x="240" y="64"/>
                      <a:pt x="238" y="63"/>
                    </a:cubicBezTo>
                    <a:cubicBezTo>
                      <a:pt x="236" y="62"/>
                      <a:pt x="234" y="62"/>
                      <a:pt x="233" y="59"/>
                    </a:cubicBezTo>
                    <a:cubicBezTo>
                      <a:pt x="233" y="58"/>
                      <a:pt x="233" y="56"/>
                      <a:pt x="234" y="55"/>
                    </a:cubicBezTo>
                    <a:cubicBezTo>
                      <a:pt x="235" y="53"/>
                      <a:pt x="237" y="52"/>
                      <a:pt x="238" y="51"/>
                    </a:cubicBezTo>
                    <a:cubicBezTo>
                      <a:pt x="239" y="50"/>
                      <a:pt x="240" y="49"/>
                      <a:pt x="241" y="48"/>
                    </a:cubicBezTo>
                    <a:cubicBezTo>
                      <a:pt x="241" y="47"/>
                      <a:pt x="242" y="46"/>
                      <a:pt x="243" y="45"/>
                    </a:cubicBezTo>
                    <a:cubicBezTo>
                      <a:pt x="243" y="44"/>
                      <a:pt x="243" y="42"/>
                      <a:pt x="243" y="42"/>
                    </a:cubicBezTo>
                    <a:cubicBezTo>
                      <a:pt x="242" y="40"/>
                      <a:pt x="243" y="42"/>
                      <a:pt x="241" y="41"/>
                    </a:cubicBezTo>
                    <a:cubicBezTo>
                      <a:pt x="240" y="40"/>
                      <a:pt x="240" y="40"/>
                      <a:pt x="238" y="40"/>
                    </a:cubicBezTo>
                    <a:cubicBezTo>
                      <a:pt x="236" y="39"/>
                      <a:pt x="234" y="40"/>
                      <a:pt x="232" y="40"/>
                    </a:cubicBezTo>
                    <a:cubicBezTo>
                      <a:pt x="230" y="40"/>
                      <a:pt x="229" y="40"/>
                      <a:pt x="227" y="39"/>
                    </a:cubicBezTo>
                    <a:cubicBezTo>
                      <a:pt x="227" y="39"/>
                      <a:pt x="225" y="39"/>
                      <a:pt x="225" y="39"/>
                    </a:cubicBezTo>
                    <a:cubicBezTo>
                      <a:pt x="224" y="38"/>
                      <a:pt x="223" y="37"/>
                      <a:pt x="223" y="37"/>
                    </a:cubicBezTo>
                    <a:cubicBezTo>
                      <a:pt x="222" y="36"/>
                      <a:pt x="221" y="37"/>
                      <a:pt x="220" y="36"/>
                    </a:cubicBezTo>
                    <a:cubicBezTo>
                      <a:pt x="219" y="36"/>
                      <a:pt x="219" y="35"/>
                      <a:pt x="218" y="35"/>
                    </a:cubicBezTo>
                    <a:cubicBezTo>
                      <a:pt x="216" y="34"/>
                      <a:pt x="215" y="34"/>
                      <a:pt x="213" y="33"/>
                    </a:cubicBezTo>
                    <a:cubicBezTo>
                      <a:pt x="212" y="33"/>
                      <a:pt x="211" y="32"/>
                      <a:pt x="209" y="32"/>
                    </a:cubicBezTo>
                    <a:cubicBezTo>
                      <a:pt x="207" y="31"/>
                      <a:pt x="204" y="29"/>
                      <a:pt x="202" y="28"/>
                    </a:cubicBezTo>
                    <a:cubicBezTo>
                      <a:pt x="200" y="28"/>
                      <a:pt x="198" y="26"/>
                      <a:pt x="196" y="26"/>
                    </a:cubicBezTo>
                    <a:cubicBezTo>
                      <a:pt x="195" y="26"/>
                      <a:pt x="194" y="26"/>
                      <a:pt x="193" y="26"/>
                    </a:cubicBezTo>
                    <a:cubicBezTo>
                      <a:pt x="191" y="25"/>
                      <a:pt x="190" y="22"/>
                      <a:pt x="189" y="20"/>
                    </a:cubicBezTo>
                    <a:cubicBezTo>
                      <a:pt x="187" y="18"/>
                      <a:pt x="186" y="16"/>
                      <a:pt x="184" y="13"/>
                    </a:cubicBezTo>
                    <a:cubicBezTo>
                      <a:pt x="184" y="13"/>
                      <a:pt x="183" y="12"/>
                      <a:pt x="183" y="12"/>
                    </a:cubicBezTo>
                    <a:cubicBezTo>
                      <a:pt x="183" y="11"/>
                      <a:pt x="183" y="11"/>
                      <a:pt x="182" y="11"/>
                    </a:cubicBezTo>
                    <a:cubicBezTo>
                      <a:pt x="182" y="10"/>
                      <a:pt x="181" y="10"/>
                      <a:pt x="181" y="10"/>
                    </a:cubicBezTo>
                    <a:cubicBezTo>
                      <a:pt x="180" y="8"/>
                      <a:pt x="180" y="8"/>
                      <a:pt x="177" y="8"/>
                    </a:cubicBezTo>
                    <a:cubicBezTo>
                      <a:pt x="173" y="8"/>
                      <a:pt x="170" y="8"/>
                      <a:pt x="166" y="8"/>
                    </a:cubicBezTo>
                    <a:cubicBezTo>
                      <a:pt x="164" y="8"/>
                      <a:pt x="161" y="8"/>
                      <a:pt x="159" y="8"/>
                    </a:cubicBezTo>
                    <a:cubicBezTo>
                      <a:pt x="160" y="8"/>
                      <a:pt x="160" y="8"/>
                      <a:pt x="160" y="9"/>
                    </a:cubicBezTo>
                    <a:cubicBezTo>
                      <a:pt x="161" y="11"/>
                      <a:pt x="158" y="12"/>
                      <a:pt x="157" y="13"/>
                    </a:cubicBezTo>
                    <a:cubicBezTo>
                      <a:pt x="157" y="14"/>
                      <a:pt x="157" y="17"/>
                      <a:pt x="158" y="18"/>
                    </a:cubicBezTo>
                    <a:cubicBezTo>
                      <a:pt x="156" y="16"/>
                      <a:pt x="154" y="19"/>
                      <a:pt x="153" y="20"/>
                    </a:cubicBezTo>
                    <a:cubicBezTo>
                      <a:pt x="152" y="21"/>
                      <a:pt x="151" y="22"/>
                      <a:pt x="150" y="22"/>
                    </a:cubicBezTo>
                    <a:cubicBezTo>
                      <a:pt x="149" y="22"/>
                      <a:pt x="146" y="22"/>
                      <a:pt x="146" y="22"/>
                    </a:cubicBezTo>
                    <a:cubicBezTo>
                      <a:pt x="145" y="21"/>
                      <a:pt x="145" y="20"/>
                      <a:pt x="145" y="19"/>
                    </a:cubicBezTo>
                    <a:cubicBezTo>
                      <a:pt x="145" y="18"/>
                      <a:pt x="145" y="18"/>
                      <a:pt x="145" y="18"/>
                    </a:cubicBezTo>
                    <a:cubicBezTo>
                      <a:pt x="144" y="17"/>
                      <a:pt x="142" y="16"/>
                      <a:pt x="141" y="16"/>
                    </a:cubicBezTo>
                    <a:cubicBezTo>
                      <a:pt x="139" y="15"/>
                      <a:pt x="139" y="15"/>
                      <a:pt x="140" y="13"/>
                    </a:cubicBezTo>
                    <a:cubicBezTo>
                      <a:pt x="141" y="12"/>
                      <a:pt x="141" y="11"/>
                      <a:pt x="142" y="10"/>
                    </a:cubicBezTo>
                    <a:cubicBezTo>
                      <a:pt x="142" y="8"/>
                      <a:pt x="139" y="4"/>
                      <a:pt x="137" y="4"/>
                    </a:cubicBezTo>
                    <a:cubicBezTo>
                      <a:pt x="136" y="3"/>
                      <a:pt x="135" y="2"/>
                      <a:pt x="134" y="1"/>
                    </a:cubicBezTo>
                    <a:cubicBezTo>
                      <a:pt x="133" y="0"/>
                      <a:pt x="133" y="0"/>
                      <a:pt x="131" y="1"/>
                    </a:cubicBezTo>
                    <a:cubicBezTo>
                      <a:pt x="130" y="1"/>
                      <a:pt x="129" y="3"/>
                      <a:pt x="128" y="4"/>
                    </a:cubicBezTo>
                    <a:cubicBezTo>
                      <a:pt x="126" y="5"/>
                      <a:pt x="123" y="6"/>
                      <a:pt x="121" y="6"/>
                    </a:cubicBezTo>
                    <a:cubicBezTo>
                      <a:pt x="122" y="7"/>
                      <a:pt x="124" y="8"/>
                      <a:pt x="126" y="9"/>
                    </a:cubicBezTo>
                    <a:cubicBezTo>
                      <a:pt x="126" y="10"/>
                      <a:pt x="130" y="12"/>
                      <a:pt x="129" y="13"/>
                    </a:cubicBezTo>
                    <a:cubicBezTo>
                      <a:pt x="129" y="14"/>
                      <a:pt x="128" y="14"/>
                      <a:pt x="127" y="15"/>
                    </a:cubicBezTo>
                    <a:cubicBezTo>
                      <a:pt x="125" y="16"/>
                      <a:pt x="123" y="17"/>
                      <a:pt x="121" y="17"/>
                    </a:cubicBezTo>
                    <a:cubicBezTo>
                      <a:pt x="120" y="18"/>
                      <a:pt x="118" y="19"/>
                      <a:pt x="117" y="20"/>
                    </a:cubicBezTo>
                    <a:cubicBezTo>
                      <a:pt x="116" y="20"/>
                      <a:pt x="116" y="21"/>
                      <a:pt x="115" y="20"/>
                    </a:cubicBezTo>
                    <a:cubicBezTo>
                      <a:pt x="114" y="19"/>
                      <a:pt x="113" y="21"/>
                      <a:pt x="112" y="21"/>
                    </a:cubicBezTo>
                    <a:cubicBezTo>
                      <a:pt x="111" y="22"/>
                      <a:pt x="110" y="21"/>
                      <a:pt x="109" y="21"/>
                    </a:cubicBezTo>
                    <a:cubicBezTo>
                      <a:pt x="108" y="21"/>
                      <a:pt x="105" y="22"/>
                      <a:pt x="105" y="23"/>
                    </a:cubicBezTo>
                    <a:cubicBezTo>
                      <a:pt x="105" y="23"/>
                      <a:pt x="105" y="24"/>
                      <a:pt x="105" y="24"/>
                    </a:cubicBezTo>
                    <a:cubicBezTo>
                      <a:pt x="104" y="25"/>
                      <a:pt x="103" y="26"/>
                      <a:pt x="102" y="26"/>
                    </a:cubicBezTo>
                    <a:cubicBezTo>
                      <a:pt x="101" y="27"/>
                      <a:pt x="101" y="28"/>
                      <a:pt x="100" y="28"/>
                    </a:cubicBezTo>
                    <a:cubicBezTo>
                      <a:pt x="99" y="28"/>
                      <a:pt x="98" y="28"/>
                      <a:pt x="97" y="28"/>
                    </a:cubicBezTo>
                    <a:cubicBezTo>
                      <a:pt x="96" y="28"/>
                      <a:pt x="94" y="29"/>
                      <a:pt x="93" y="29"/>
                    </a:cubicBezTo>
                    <a:cubicBezTo>
                      <a:pt x="91" y="29"/>
                      <a:pt x="90" y="30"/>
                      <a:pt x="88" y="30"/>
                    </a:cubicBezTo>
                    <a:cubicBezTo>
                      <a:pt x="87" y="30"/>
                      <a:pt x="87" y="30"/>
                      <a:pt x="86" y="30"/>
                    </a:cubicBezTo>
                    <a:cubicBezTo>
                      <a:pt x="85" y="30"/>
                      <a:pt x="84" y="31"/>
                      <a:pt x="83" y="32"/>
                    </a:cubicBezTo>
                    <a:cubicBezTo>
                      <a:pt x="83" y="32"/>
                      <a:pt x="82" y="32"/>
                      <a:pt x="82" y="33"/>
                    </a:cubicBezTo>
                    <a:cubicBezTo>
                      <a:pt x="81" y="34"/>
                      <a:pt x="81" y="36"/>
                      <a:pt x="81" y="37"/>
                    </a:cubicBezTo>
                    <a:cubicBezTo>
                      <a:pt x="81" y="38"/>
                      <a:pt x="82" y="40"/>
                      <a:pt x="81" y="40"/>
                    </a:cubicBezTo>
                    <a:cubicBezTo>
                      <a:pt x="80" y="41"/>
                      <a:pt x="79" y="41"/>
                      <a:pt x="78" y="41"/>
                    </a:cubicBezTo>
                    <a:cubicBezTo>
                      <a:pt x="78" y="41"/>
                      <a:pt x="76" y="41"/>
                      <a:pt x="75" y="41"/>
                    </a:cubicBezTo>
                    <a:cubicBezTo>
                      <a:pt x="75" y="40"/>
                      <a:pt x="75" y="38"/>
                      <a:pt x="74" y="38"/>
                    </a:cubicBezTo>
                    <a:cubicBezTo>
                      <a:pt x="74" y="37"/>
                      <a:pt x="72" y="36"/>
                      <a:pt x="71" y="38"/>
                    </a:cubicBezTo>
                    <a:cubicBezTo>
                      <a:pt x="71" y="38"/>
                      <a:pt x="71" y="39"/>
                      <a:pt x="71" y="40"/>
                    </a:cubicBezTo>
                    <a:cubicBezTo>
                      <a:pt x="71" y="40"/>
                      <a:pt x="71" y="40"/>
                      <a:pt x="71" y="41"/>
                    </a:cubicBezTo>
                    <a:cubicBezTo>
                      <a:pt x="70" y="42"/>
                      <a:pt x="70" y="43"/>
                      <a:pt x="70" y="44"/>
                    </a:cubicBezTo>
                    <a:cubicBezTo>
                      <a:pt x="68" y="44"/>
                      <a:pt x="66" y="41"/>
                      <a:pt x="65" y="43"/>
                    </a:cubicBezTo>
                    <a:cubicBezTo>
                      <a:pt x="64" y="43"/>
                      <a:pt x="64" y="44"/>
                      <a:pt x="64" y="45"/>
                    </a:cubicBezTo>
                    <a:cubicBezTo>
                      <a:pt x="64" y="46"/>
                      <a:pt x="63" y="46"/>
                      <a:pt x="63" y="47"/>
                    </a:cubicBezTo>
                    <a:cubicBezTo>
                      <a:pt x="63" y="47"/>
                      <a:pt x="62" y="48"/>
                      <a:pt x="61" y="48"/>
                    </a:cubicBezTo>
                    <a:cubicBezTo>
                      <a:pt x="61" y="48"/>
                      <a:pt x="61" y="49"/>
                      <a:pt x="61" y="49"/>
                    </a:cubicBezTo>
                    <a:cubicBezTo>
                      <a:pt x="61" y="49"/>
                      <a:pt x="60" y="49"/>
                      <a:pt x="60" y="49"/>
                    </a:cubicBezTo>
                    <a:cubicBezTo>
                      <a:pt x="57" y="49"/>
                      <a:pt x="57" y="49"/>
                      <a:pt x="55" y="51"/>
                    </a:cubicBezTo>
                    <a:cubicBezTo>
                      <a:pt x="55" y="52"/>
                      <a:pt x="54" y="53"/>
                      <a:pt x="53" y="54"/>
                    </a:cubicBezTo>
                    <a:cubicBezTo>
                      <a:pt x="52" y="55"/>
                      <a:pt x="51" y="55"/>
                      <a:pt x="51" y="56"/>
                    </a:cubicBezTo>
                    <a:cubicBezTo>
                      <a:pt x="50" y="57"/>
                      <a:pt x="50" y="58"/>
                      <a:pt x="49" y="57"/>
                    </a:cubicBezTo>
                    <a:cubicBezTo>
                      <a:pt x="49" y="57"/>
                      <a:pt x="48" y="56"/>
                      <a:pt x="48" y="56"/>
                    </a:cubicBezTo>
                    <a:cubicBezTo>
                      <a:pt x="46" y="55"/>
                      <a:pt x="45" y="56"/>
                      <a:pt x="44" y="56"/>
                    </a:cubicBezTo>
                    <a:cubicBezTo>
                      <a:pt x="43" y="56"/>
                      <a:pt x="43" y="55"/>
                      <a:pt x="42" y="55"/>
                    </a:cubicBezTo>
                    <a:cubicBezTo>
                      <a:pt x="42" y="55"/>
                      <a:pt x="40" y="55"/>
                      <a:pt x="39" y="55"/>
                    </a:cubicBezTo>
                    <a:cubicBezTo>
                      <a:pt x="39" y="55"/>
                      <a:pt x="39" y="57"/>
                      <a:pt x="38" y="57"/>
                    </a:cubicBezTo>
                    <a:cubicBezTo>
                      <a:pt x="37" y="59"/>
                      <a:pt x="36" y="59"/>
                      <a:pt x="34" y="59"/>
                    </a:cubicBezTo>
                    <a:cubicBezTo>
                      <a:pt x="33" y="59"/>
                      <a:pt x="33" y="60"/>
                      <a:pt x="32" y="59"/>
                    </a:cubicBezTo>
                    <a:cubicBezTo>
                      <a:pt x="31" y="59"/>
                      <a:pt x="31" y="58"/>
                      <a:pt x="30" y="58"/>
                    </a:cubicBezTo>
                    <a:cubicBezTo>
                      <a:pt x="29" y="57"/>
                      <a:pt x="29" y="59"/>
                      <a:pt x="28" y="59"/>
                    </a:cubicBezTo>
                    <a:cubicBezTo>
                      <a:pt x="27" y="60"/>
                      <a:pt x="26" y="60"/>
                      <a:pt x="26" y="61"/>
                    </a:cubicBezTo>
                    <a:cubicBezTo>
                      <a:pt x="24" y="61"/>
                      <a:pt x="23" y="63"/>
                      <a:pt x="22" y="64"/>
                    </a:cubicBezTo>
                    <a:cubicBezTo>
                      <a:pt x="20" y="65"/>
                      <a:pt x="18" y="66"/>
                      <a:pt x="17" y="68"/>
                    </a:cubicBezTo>
                    <a:cubicBezTo>
                      <a:pt x="16" y="69"/>
                      <a:pt x="15" y="70"/>
                      <a:pt x="15" y="70"/>
                    </a:cubicBezTo>
                    <a:cubicBezTo>
                      <a:pt x="15" y="71"/>
                      <a:pt x="15" y="72"/>
                      <a:pt x="15" y="73"/>
                    </a:cubicBezTo>
                    <a:cubicBezTo>
                      <a:pt x="15" y="74"/>
                      <a:pt x="14" y="74"/>
                      <a:pt x="13" y="76"/>
                    </a:cubicBezTo>
                    <a:cubicBezTo>
                      <a:pt x="13" y="77"/>
                      <a:pt x="13" y="78"/>
                      <a:pt x="12" y="79"/>
                    </a:cubicBezTo>
                    <a:cubicBezTo>
                      <a:pt x="12" y="78"/>
                      <a:pt x="12" y="78"/>
                      <a:pt x="12" y="77"/>
                    </a:cubicBezTo>
                    <a:cubicBezTo>
                      <a:pt x="11" y="76"/>
                      <a:pt x="11" y="77"/>
                      <a:pt x="11" y="76"/>
                    </a:cubicBezTo>
                    <a:cubicBezTo>
                      <a:pt x="11" y="76"/>
                      <a:pt x="11" y="75"/>
                      <a:pt x="11" y="75"/>
                    </a:cubicBezTo>
                    <a:cubicBezTo>
                      <a:pt x="10" y="74"/>
                      <a:pt x="9" y="74"/>
                      <a:pt x="9" y="73"/>
                    </a:cubicBezTo>
                    <a:cubicBezTo>
                      <a:pt x="8" y="72"/>
                      <a:pt x="8" y="71"/>
                      <a:pt x="8" y="70"/>
                    </a:cubicBezTo>
                    <a:cubicBezTo>
                      <a:pt x="8" y="68"/>
                      <a:pt x="7" y="64"/>
                      <a:pt x="5" y="65"/>
                    </a:cubicBezTo>
                    <a:cubicBezTo>
                      <a:pt x="3" y="66"/>
                      <a:pt x="3" y="66"/>
                      <a:pt x="2" y="67"/>
                    </a:cubicBezTo>
                    <a:cubicBezTo>
                      <a:pt x="2" y="68"/>
                      <a:pt x="2" y="68"/>
                      <a:pt x="2" y="68"/>
                    </a:cubicBezTo>
                    <a:cubicBezTo>
                      <a:pt x="2" y="69"/>
                      <a:pt x="2" y="69"/>
                      <a:pt x="1" y="69"/>
                    </a:cubicBezTo>
                    <a:cubicBezTo>
                      <a:pt x="0" y="73"/>
                      <a:pt x="6" y="73"/>
                      <a:pt x="6" y="76"/>
                    </a:cubicBezTo>
                    <a:cubicBezTo>
                      <a:pt x="7" y="78"/>
                      <a:pt x="7" y="80"/>
                      <a:pt x="7" y="81"/>
                    </a:cubicBezTo>
                    <a:cubicBezTo>
                      <a:pt x="7" y="83"/>
                      <a:pt x="7" y="84"/>
                      <a:pt x="8" y="86"/>
                    </a:cubicBezTo>
                    <a:cubicBezTo>
                      <a:pt x="8" y="88"/>
                      <a:pt x="9" y="87"/>
                      <a:pt x="11" y="88"/>
                    </a:cubicBezTo>
                    <a:cubicBezTo>
                      <a:pt x="13" y="89"/>
                      <a:pt x="12" y="91"/>
                      <a:pt x="14" y="92"/>
                    </a:cubicBezTo>
                    <a:cubicBezTo>
                      <a:pt x="14" y="93"/>
                      <a:pt x="16" y="93"/>
                      <a:pt x="17" y="94"/>
                    </a:cubicBezTo>
                    <a:cubicBezTo>
                      <a:pt x="18" y="95"/>
                      <a:pt x="18" y="96"/>
                      <a:pt x="20" y="96"/>
                    </a:cubicBezTo>
                    <a:cubicBezTo>
                      <a:pt x="21" y="97"/>
                      <a:pt x="23" y="97"/>
                      <a:pt x="24" y="99"/>
                    </a:cubicBezTo>
                    <a:cubicBezTo>
                      <a:pt x="24" y="100"/>
                      <a:pt x="23" y="101"/>
                      <a:pt x="23" y="102"/>
                    </a:cubicBezTo>
                    <a:cubicBezTo>
                      <a:pt x="23" y="103"/>
                      <a:pt x="23" y="104"/>
                      <a:pt x="23" y="105"/>
                    </a:cubicBezTo>
                    <a:cubicBezTo>
                      <a:pt x="23" y="106"/>
                      <a:pt x="22" y="107"/>
                      <a:pt x="21" y="108"/>
                    </a:cubicBezTo>
                    <a:cubicBezTo>
                      <a:pt x="21" y="108"/>
                      <a:pt x="20" y="109"/>
                      <a:pt x="20" y="110"/>
                    </a:cubicBezTo>
                    <a:cubicBezTo>
                      <a:pt x="19" y="111"/>
                      <a:pt x="18" y="112"/>
                      <a:pt x="18" y="113"/>
                    </a:cubicBezTo>
                    <a:cubicBezTo>
                      <a:pt x="17" y="114"/>
                      <a:pt x="17" y="116"/>
                      <a:pt x="18" y="117"/>
                    </a:cubicBezTo>
                    <a:cubicBezTo>
                      <a:pt x="20" y="118"/>
                      <a:pt x="21" y="119"/>
                      <a:pt x="22" y="120"/>
                    </a:cubicBezTo>
                    <a:cubicBezTo>
                      <a:pt x="23" y="121"/>
                      <a:pt x="24" y="123"/>
                      <a:pt x="24" y="124"/>
                    </a:cubicBezTo>
                    <a:cubicBezTo>
                      <a:pt x="25" y="126"/>
                      <a:pt x="26" y="128"/>
                      <a:pt x="27" y="130"/>
                    </a:cubicBezTo>
                    <a:cubicBezTo>
                      <a:pt x="27" y="131"/>
                      <a:pt x="27" y="131"/>
                      <a:pt x="28" y="132"/>
                    </a:cubicBezTo>
                    <a:cubicBezTo>
                      <a:pt x="28" y="133"/>
                      <a:pt x="28" y="136"/>
                      <a:pt x="29" y="137"/>
                    </a:cubicBezTo>
                    <a:cubicBezTo>
                      <a:pt x="29" y="139"/>
                      <a:pt x="29" y="139"/>
                      <a:pt x="30" y="140"/>
                    </a:cubicBezTo>
                    <a:cubicBezTo>
                      <a:pt x="31" y="141"/>
                      <a:pt x="32" y="142"/>
                      <a:pt x="33" y="144"/>
                    </a:cubicBezTo>
                    <a:cubicBezTo>
                      <a:pt x="33" y="145"/>
                      <a:pt x="33" y="145"/>
                      <a:pt x="34" y="145"/>
                    </a:cubicBezTo>
                    <a:cubicBezTo>
                      <a:pt x="34" y="146"/>
                      <a:pt x="36" y="146"/>
                      <a:pt x="37" y="147"/>
                    </a:cubicBezTo>
                    <a:cubicBezTo>
                      <a:pt x="38" y="147"/>
                      <a:pt x="38" y="148"/>
                      <a:pt x="40" y="148"/>
                    </a:cubicBezTo>
                    <a:cubicBezTo>
                      <a:pt x="40" y="148"/>
                      <a:pt x="42" y="147"/>
                      <a:pt x="42" y="147"/>
                    </a:cubicBezTo>
                    <a:cubicBezTo>
                      <a:pt x="43" y="148"/>
                      <a:pt x="43" y="148"/>
                      <a:pt x="44" y="148"/>
                    </a:cubicBezTo>
                    <a:cubicBezTo>
                      <a:pt x="45" y="150"/>
                      <a:pt x="47" y="151"/>
                      <a:pt x="48" y="152"/>
                    </a:cubicBezTo>
                    <a:cubicBezTo>
                      <a:pt x="49" y="153"/>
                      <a:pt x="50" y="155"/>
                      <a:pt x="51" y="156"/>
                    </a:cubicBezTo>
                    <a:cubicBezTo>
                      <a:pt x="53" y="159"/>
                      <a:pt x="54" y="161"/>
                      <a:pt x="54" y="164"/>
                    </a:cubicBezTo>
                    <a:cubicBezTo>
                      <a:pt x="54" y="164"/>
                      <a:pt x="54" y="164"/>
                      <a:pt x="54" y="165"/>
                    </a:cubicBezTo>
                    <a:cubicBezTo>
                      <a:pt x="55" y="166"/>
                      <a:pt x="58" y="166"/>
                      <a:pt x="59" y="167"/>
                    </a:cubicBezTo>
                    <a:cubicBezTo>
                      <a:pt x="60" y="167"/>
                      <a:pt x="62" y="168"/>
                      <a:pt x="63" y="169"/>
                    </a:cubicBezTo>
                    <a:cubicBezTo>
                      <a:pt x="63" y="169"/>
                      <a:pt x="63" y="169"/>
                      <a:pt x="63" y="170"/>
                    </a:cubicBezTo>
                    <a:cubicBezTo>
                      <a:pt x="64" y="170"/>
                      <a:pt x="65" y="171"/>
                      <a:pt x="66" y="171"/>
                    </a:cubicBezTo>
                    <a:cubicBezTo>
                      <a:pt x="66" y="172"/>
                      <a:pt x="67" y="173"/>
                      <a:pt x="67" y="174"/>
                    </a:cubicBezTo>
                    <a:cubicBezTo>
                      <a:pt x="68" y="175"/>
                      <a:pt x="69" y="176"/>
                      <a:pt x="69" y="177"/>
                    </a:cubicBezTo>
                    <a:cubicBezTo>
                      <a:pt x="71" y="183"/>
                      <a:pt x="77" y="176"/>
                      <a:pt x="79" y="181"/>
                    </a:cubicBezTo>
                    <a:cubicBezTo>
                      <a:pt x="79" y="182"/>
                      <a:pt x="79" y="183"/>
                      <a:pt x="80" y="184"/>
                    </a:cubicBezTo>
                    <a:cubicBezTo>
                      <a:pt x="81" y="184"/>
                      <a:pt x="82" y="185"/>
                      <a:pt x="83" y="186"/>
                    </a:cubicBezTo>
                    <a:cubicBezTo>
                      <a:pt x="84" y="187"/>
                      <a:pt x="85" y="188"/>
                      <a:pt x="86" y="188"/>
                    </a:cubicBezTo>
                    <a:cubicBezTo>
                      <a:pt x="86" y="189"/>
                      <a:pt x="87" y="189"/>
                      <a:pt x="88" y="190"/>
                    </a:cubicBezTo>
                    <a:cubicBezTo>
                      <a:pt x="88" y="190"/>
                      <a:pt x="89" y="192"/>
                      <a:pt x="89" y="193"/>
                    </a:cubicBezTo>
                    <a:cubicBezTo>
                      <a:pt x="89" y="193"/>
                      <a:pt x="89" y="193"/>
                      <a:pt x="89" y="193"/>
                    </a:cubicBezTo>
                    <a:cubicBezTo>
                      <a:pt x="90" y="193"/>
                      <a:pt x="90" y="194"/>
                      <a:pt x="91" y="194"/>
                    </a:cubicBezTo>
                    <a:cubicBezTo>
                      <a:pt x="92" y="195"/>
                      <a:pt x="94" y="195"/>
                      <a:pt x="95" y="196"/>
                    </a:cubicBezTo>
                    <a:cubicBezTo>
                      <a:pt x="96" y="197"/>
                      <a:pt x="97" y="198"/>
                      <a:pt x="97" y="198"/>
                    </a:cubicBezTo>
                    <a:cubicBezTo>
                      <a:pt x="98" y="199"/>
                      <a:pt x="99" y="200"/>
                      <a:pt x="99" y="201"/>
                    </a:cubicBezTo>
                    <a:cubicBezTo>
                      <a:pt x="101" y="201"/>
                      <a:pt x="101" y="203"/>
                      <a:pt x="101" y="204"/>
                    </a:cubicBezTo>
                    <a:cubicBezTo>
                      <a:pt x="101" y="205"/>
                      <a:pt x="101" y="206"/>
                      <a:pt x="102" y="207"/>
                    </a:cubicBezTo>
                    <a:cubicBezTo>
                      <a:pt x="102" y="208"/>
                      <a:pt x="104" y="209"/>
                      <a:pt x="104" y="209"/>
                    </a:cubicBezTo>
                    <a:cubicBezTo>
                      <a:pt x="105" y="210"/>
                      <a:pt x="106" y="209"/>
                      <a:pt x="107" y="210"/>
                    </a:cubicBezTo>
                    <a:cubicBezTo>
                      <a:pt x="108" y="210"/>
                      <a:pt x="108" y="210"/>
                      <a:pt x="108" y="210"/>
                    </a:cubicBezTo>
                    <a:cubicBezTo>
                      <a:pt x="109" y="210"/>
                      <a:pt x="110" y="210"/>
                      <a:pt x="111" y="210"/>
                    </a:cubicBezTo>
                    <a:cubicBezTo>
                      <a:pt x="112" y="210"/>
                      <a:pt x="113" y="210"/>
                      <a:pt x="114" y="210"/>
                    </a:cubicBezTo>
                    <a:cubicBezTo>
                      <a:pt x="115" y="210"/>
                      <a:pt x="116" y="209"/>
                      <a:pt x="117" y="209"/>
                    </a:cubicBezTo>
                    <a:cubicBezTo>
                      <a:pt x="118" y="209"/>
                      <a:pt x="119" y="209"/>
                      <a:pt x="119" y="209"/>
                    </a:cubicBezTo>
                    <a:cubicBezTo>
                      <a:pt x="120" y="208"/>
                      <a:pt x="120" y="204"/>
                      <a:pt x="123" y="204"/>
                    </a:cubicBezTo>
                    <a:cubicBezTo>
                      <a:pt x="124" y="204"/>
                      <a:pt x="125" y="205"/>
                      <a:pt x="126" y="206"/>
                    </a:cubicBezTo>
                    <a:cubicBezTo>
                      <a:pt x="126" y="207"/>
                      <a:pt x="126" y="207"/>
                      <a:pt x="127" y="208"/>
                    </a:cubicBezTo>
                    <a:cubicBezTo>
                      <a:pt x="127" y="208"/>
                      <a:pt x="128" y="208"/>
                      <a:pt x="128" y="209"/>
                    </a:cubicBezTo>
                    <a:cubicBezTo>
                      <a:pt x="128" y="209"/>
                      <a:pt x="128" y="209"/>
                      <a:pt x="129" y="209"/>
                    </a:cubicBezTo>
                    <a:cubicBezTo>
                      <a:pt x="129" y="210"/>
                      <a:pt x="130" y="209"/>
                      <a:pt x="131" y="209"/>
                    </a:cubicBezTo>
                    <a:cubicBezTo>
                      <a:pt x="131" y="209"/>
                      <a:pt x="132" y="209"/>
                      <a:pt x="133" y="209"/>
                    </a:cubicBezTo>
                    <a:cubicBezTo>
                      <a:pt x="134" y="209"/>
                      <a:pt x="135" y="208"/>
                      <a:pt x="136" y="207"/>
                    </a:cubicBezTo>
                    <a:cubicBezTo>
                      <a:pt x="138" y="205"/>
                      <a:pt x="138" y="202"/>
                      <a:pt x="139" y="199"/>
                    </a:cubicBezTo>
                    <a:cubicBezTo>
                      <a:pt x="139" y="197"/>
                      <a:pt x="141" y="197"/>
                      <a:pt x="141" y="195"/>
                    </a:cubicBezTo>
                    <a:cubicBezTo>
                      <a:pt x="142" y="195"/>
                      <a:pt x="142" y="193"/>
                      <a:pt x="142" y="193"/>
                    </a:cubicBezTo>
                    <a:cubicBezTo>
                      <a:pt x="143" y="192"/>
                      <a:pt x="145" y="192"/>
                      <a:pt x="147" y="193"/>
                    </a:cubicBezTo>
                    <a:cubicBezTo>
                      <a:pt x="148" y="194"/>
                      <a:pt x="150" y="194"/>
                      <a:pt x="151" y="192"/>
                    </a:cubicBezTo>
                    <a:cubicBezTo>
                      <a:pt x="151" y="191"/>
                      <a:pt x="150" y="190"/>
                      <a:pt x="150" y="188"/>
                    </a:cubicBezTo>
                    <a:cubicBezTo>
                      <a:pt x="149" y="186"/>
                      <a:pt x="150" y="184"/>
                      <a:pt x="150" y="183"/>
                    </a:cubicBezTo>
                    <a:cubicBezTo>
                      <a:pt x="150" y="180"/>
                      <a:pt x="152" y="178"/>
                      <a:pt x="153" y="176"/>
                    </a:cubicBezTo>
                    <a:cubicBezTo>
                      <a:pt x="153" y="175"/>
                      <a:pt x="153" y="175"/>
                      <a:pt x="154" y="175"/>
                    </a:cubicBezTo>
                    <a:cubicBezTo>
                      <a:pt x="155" y="175"/>
                      <a:pt x="156" y="175"/>
                      <a:pt x="157" y="175"/>
                    </a:cubicBezTo>
                    <a:cubicBezTo>
                      <a:pt x="159" y="175"/>
                      <a:pt x="158" y="177"/>
                      <a:pt x="159" y="178"/>
                    </a:cubicBezTo>
                    <a:cubicBezTo>
                      <a:pt x="161" y="180"/>
                      <a:pt x="163" y="180"/>
                      <a:pt x="165" y="179"/>
                    </a:cubicBezTo>
                    <a:cubicBezTo>
                      <a:pt x="167" y="179"/>
                      <a:pt x="166" y="177"/>
                      <a:pt x="166" y="176"/>
                    </a:cubicBezTo>
                    <a:cubicBezTo>
                      <a:pt x="167" y="175"/>
                      <a:pt x="171" y="175"/>
                      <a:pt x="171" y="177"/>
                    </a:cubicBezTo>
                    <a:cubicBezTo>
                      <a:pt x="171" y="177"/>
                      <a:pt x="172" y="178"/>
                      <a:pt x="172" y="178"/>
                    </a:cubicBezTo>
                    <a:cubicBezTo>
                      <a:pt x="174" y="179"/>
                      <a:pt x="175" y="179"/>
                      <a:pt x="177" y="180"/>
                    </a:cubicBezTo>
                    <a:cubicBezTo>
                      <a:pt x="179" y="181"/>
                      <a:pt x="183" y="182"/>
                      <a:pt x="185" y="184"/>
                    </a:cubicBezTo>
                    <a:cubicBezTo>
                      <a:pt x="186" y="185"/>
                      <a:pt x="186" y="186"/>
                      <a:pt x="187" y="187"/>
                    </a:cubicBezTo>
                    <a:cubicBezTo>
                      <a:pt x="188" y="187"/>
                      <a:pt x="190" y="187"/>
                      <a:pt x="192" y="187"/>
                    </a:cubicBezTo>
                    <a:cubicBezTo>
                      <a:pt x="192" y="187"/>
                      <a:pt x="193" y="187"/>
                      <a:pt x="194" y="187"/>
                    </a:cubicBezTo>
                    <a:cubicBezTo>
                      <a:pt x="195" y="186"/>
                      <a:pt x="195" y="186"/>
                      <a:pt x="196" y="186"/>
                    </a:cubicBezTo>
                    <a:cubicBezTo>
                      <a:pt x="198" y="185"/>
                      <a:pt x="199" y="186"/>
                      <a:pt x="200" y="188"/>
                    </a:cubicBezTo>
                    <a:cubicBezTo>
                      <a:pt x="201" y="189"/>
                      <a:pt x="200" y="191"/>
                      <a:pt x="202" y="192"/>
                    </a:cubicBezTo>
                    <a:cubicBezTo>
                      <a:pt x="204" y="193"/>
                      <a:pt x="207" y="194"/>
                      <a:pt x="210" y="195"/>
                    </a:cubicBezTo>
                    <a:cubicBezTo>
                      <a:pt x="212" y="196"/>
                      <a:pt x="213" y="196"/>
                      <a:pt x="215" y="196"/>
                    </a:cubicBezTo>
                    <a:cubicBezTo>
                      <a:pt x="218" y="196"/>
                      <a:pt x="221" y="197"/>
                      <a:pt x="224" y="196"/>
                    </a:cubicBezTo>
                    <a:cubicBezTo>
                      <a:pt x="225" y="196"/>
                      <a:pt x="227" y="195"/>
                      <a:pt x="228" y="194"/>
                    </a:cubicBezTo>
                    <a:cubicBezTo>
                      <a:pt x="229" y="192"/>
                      <a:pt x="228" y="190"/>
                      <a:pt x="230" y="190"/>
                    </a:cubicBezTo>
                    <a:cubicBezTo>
                      <a:pt x="232" y="189"/>
                      <a:pt x="233" y="190"/>
                      <a:pt x="234" y="191"/>
                    </a:cubicBezTo>
                    <a:cubicBezTo>
                      <a:pt x="235" y="193"/>
                      <a:pt x="237" y="192"/>
                      <a:pt x="238" y="193"/>
                    </a:cubicBezTo>
                    <a:cubicBezTo>
                      <a:pt x="239" y="194"/>
                      <a:pt x="239" y="194"/>
                      <a:pt x="240" y="195"/>
                    </a:cubicBezTo>
                    <a:cubicBezTo>
                      <a:pt x="240" y="196"/>
                      <a:pt x="240" y="197"/>
                      <a:pt x="240" y="197"/>
                    </a:cubicBezTo>
                    <a:cubicBezTo>
                      <a:pt x="241" y="200"/>
                      <a:pt x="247" y="198"/>
                      <a:pt x="249" y="198"/>
                    </a:cubicBezTo>
                    <a:cubicBezTo>
                      <a:pt x="250" y="198"/>
                      <a:pt x="252" y="198"/>
                      <a:pt x="253" y="199"/>
                    </a:cubicBezTo>
                    <a:cubicBezTo>
                      <a:pt x="254" y="199"/>
                      <a:pt x="254" y="200"/>
                      <a:pt x="254" y="200"/>
                    </a:cubicBezTo>
                    <a:cubicBezTo>
                      <a:pt x="255" y="200"/>
                      <a:pt x="255" y="201"/>
                      <a:pt x="255" y="201"/>
                    </a:cubicBezTo>
                    <a:cubicBezTo>
                      <a:pt x="256" y="201"/>
                      <a:pt x="256" y="201"/>
                      <a:pt x="256" y="201"/>
                    </a:cubicBezTo>
                    <a:cubicBezTo>
                      <a:pt x="256" y="201"/>
                      <a:pt x="256" y="201"/>
                      <a:pt x="256" y="201"/>
                    </a:cubicBezTo>
                    <a:cubicBezTo>
                      <a:pt x="256" y="202"/>
                      <a:pt x="256" y="202"/>
                      <a:pt x="257" y="203"/>
                    </a:cubicBezTo>
                    <a:cubicBezTo>
                      <a:pt x="258" y="203"/>
                      <a:pt x="259" y="202"/>
                      <a:pt x="261" y="202"/>
                    </a:cubicBezTo>
                  </a:path>
                </a:pathLst>
              </a:custGeom>
              <a:solidFill>
                <a:srgbClr val="1E858B"/>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 name="Freeform 16"/>
              <p:cNvSpPr>
                <a:spLocks/>
              </p:cNvSpPr>
              <p:nvPr/>
            </p:nvSpPr>
            <p:spPr bwMode="auto">
              <a:xfrm>
                <a:off x="5939148" y="4592941"/>
                <a:ext cx="470625" cy="223578"/>
              </a:xfrm>
              <a:custGeom>
                <a:avLst/>
                <a:gdLst/>
                <a:ahLst/>
                <a:cxnLst>
                  <a:cxn ang="0">
                    <a:pos x="23" y="143"/>
                  </a:cxn>
                  <a:cxn ang="0">
                    <a:pos x="37" y="152"/>
                  </a:cxn>
                  <a:cxn ang="0">
                    <a:pos x="76" y="151"/>
                  </a:cxn>
                  <a:cxn ang="0">
                    <a:pos x="90" y="147"/>
                  </a:cxn>
                  <a:cxn ang="0">
                    <a:pos x="93" y="130"/>
                  </a:cxn>
                  <a:cxn ang="0">
                    <a:pos x="118" y="125"/>
                  </a:cxn>
                  <a:cxn ang="0">
                    <a:pos x="133" y="115"/>
                  </a:cxn>
                  <a:cxn ang="0">
                    <a:pos x="144" y="116"/>
                  </a:cxn>
                  <a:cxn ang="0">
                    <a:pos x="161" y="116"/>
                  </a:cxn>
                  <a:cxn ang="0">
                    <a:pos x="173" y="111"/>
                  </a:cxn>
                  <a:cxn ang="0">
                    <a:pos x="182" y="94"/>
                  </a:cxn>
                  <a:cxn ang="0">
                    <a:pos x="207" y="89"/>
                  </a:cxn>
                  <a:cxn ang="0">
                    <a:pos x="221" y="91"/>
                  </a:cxn>
                  <a:cxn ang="0">
                    <a:pos x="236" y="88"/>
                  </a:cxn>
                  <a:cxn ang="0">
                    <a:pos x="248" y="102"/>
                  </a:cxn>
                  <a:cxn ang="0">
                    <a:pos x="262" y="102"/>
                  </a:cxn>
                  <a:cxn ang="0">
                    <a:pos x="275" y="90"/>
                  </a:cxn>
                  <a:cxn ang="0">
                    <a:pos x="281" y="76"/>
                  </a:cxn>
                  <a:cxn ang="0">
                    <a:pos x="289" y="57"/>
                  </a:cxn>
                  <a:cxn ang="0">
                    <a:pos x="301" y="52"/>
                  </a:cxn>
                  <a:cxn ang="0">
                    <a:pos x="323" y="43"/>
                  </a:cxn>
                  <a:cxn ang="0">
                    <a:pos x="320" y="40"/>
                  </a:cxn>
                  <a:cxn ang="0">
                    <a:pos x="298" y="30"/>
                  </a:cxn>
                  <a:cxn ang="0">
                    <a:pos x="289" y="23"/>
                  </a:cxn>
                  <a:cxn ang="0">
                    <a:pos x="276" y="16"/>
                  </a:cxn>
                  <a:cxn ang="0">
                    <a:pos x="255" y="13"/>
                  </a:cxn>
                  <a:cxn ang="0">
                    <a:pos x="241" y="25"/>
                  </a:cxn>
                  <a:cxn ang="0">
                    <a:pos x="232" y="22"/>
                  </a:cxn>
                  <a:cxn ang="0">
                    <a:pos x="212" y="18"/>
                  </a:cxn>
                  <a:cxn ang="0">
                    <a:pos x="190" y="30"/>
                  </a:cxn>
                  <a:cxn ang="0">
                    <a:pos x="181" y="32"/>
                  </a:cxn>
                  <a:cxn ang="0">
                    <a:pos x="175" y="21"/>
                  </a:cxn>
                  <a:cxn ang="0">
                    <a:pos x="167" y="10"/>
                  </a:cxn>
                  <a:cxn ang="0">
                    <a:pos x="155" y="4"/>
                  </a:cxn>
                  <a:cxn ang="0">
                    <a:pos x="142" y="17"/>
                  </a:cxn>
                  <a:cxn ang="0">
                    <a:pos x="126" y="7"/>
                  </a:cxn>
                  <a:cxn ang="0">
                    <a:pos x="117" y="9"/>
                  </a:cxn>
                  <a:cxn ang="0">
                    <a:pos x="105" y="12"/>
                  </a:cxn>
                  <a:cxn ang="0">
                    <a:pos x="96" y="22"/>
                  </a:cxn>
                  <a:cxn ang="0">
                    <a:pos x="87" y="28"/>
                  </a:cxn>
                  <a:cxn ang="0">
                    <a:pos x="78" y="47"/>
                  </a:cxn>
                  <a:cxn ang="0">
                    <a:pos x="70" y="52"/>
                  </a:cxn>
                  <a:cxn ang="0">
                    <a:pos x="57" y="62"/>
                  </a:cxn>
                  <a:cxn ang="0">
                    <a:pos x="51" y="64"/>
                  </a:cxn>
                  <a:cxn ang="0">
                    <a:pos x="31" y="60"/>
                  </a:cxn>
                  <a:cxn ang="0">
                    <a:pos x="23" y="69"/>
                  </a:cxn>
                  <a:cxn ang="0">
                    <a:pos x="8" y="75"/>
                  </a:cxn>
                  <a:cxn ang="0">
                    <a:pos x="4" y="88"/>
                  </a:cxn>
                  <a:cxn ang="0">
                    <a:pos x="4" y="101"/>
                  </a:cxn>
                  <a:cxn ang="0">
                    <a:pos x="9" y="118"/>
                  </a:cxn>
                  <a:cxn ang="0">
                    <a:pos x="12" y="126"/>
                  </a:cxn>
                  <a:cxn ang="0">
                    <a:pos x="9" y="135"/>
                  </a:cxn>
                </a:cxnLst>
                <a:rect l="0" t="0" r="r" b="b"/>
                <a:pathLst>
                  <a:path w="324" h="153">
                    <a:moveTo>
                      <a:pt x="9" y="135"/>
                    </a:moveTo>
                    <a:cubicBezTo>
                      <a:pt x="10" y="135"/>
                      <a:pt x="11" y="135"/>
                      <a:pt x="12" y="136"/>
                    </a:cubicBezTo>
                    <a:cubicBezTo>
                      <a:pt x="14" y="136"/>
                      <a:pt x="16" y="137"/>
                      <a:pt x="17" y="138"/>
                    </a:cubicBezTo>
                    <a:cubicBezTo>
                      <a:pt x="19" y="139"/>
                      <a:pt x="20" y="142"/>
                      <a:pt x="23" y="143"/>
                    </a:cubicBezTo>
                    <a:cubicBezTo>
                      <a:pt x="24" y="143"/>
                      <a:pt x="25" y="143"/>
                      <a:pt x="26" y="143"/>
                    </a:cubicBezTo>
                    <a:cubicBezTo>
                      <a:pt x="28" y="144"/>
                      <a:pt x="29" y="146"/>
                      <a:pt x="30" y="147"/>
                    </a:cubicBezTo>
                    <a:cubicBezTo>
                      <a:pt x="30" y="149"/>
                      <a:pt x="31" y="151"/>
                      <a:pt x="32" y="152"/>
                    </a:cubicBezTo>
                    <a:cubicBezTo>
                      <a:pt x="33" y="153"/>
                      <a:pt x="35" y="152"/>
                      <a:pt x="37" y="152"/>
                    </a:cubicBezTo>
                    <a:cubicBezTo>
                      <a:pt x="44" y="152"/>
                      <a:pt x="51" y="152"/>
                      <a:pt x="59" y="152"/>
                    </a:cubicBezTo>
                    <a:cubicBezTo>
                      <a:pt x="63" y="152"/>
                      <a:pt x="69" y="153"/>
                      <a:pt x="73" y="152"/>
                    </a:cubicBezTo>
                    <a:cubicBezTo>
                      <a:pt x="73" y="152"/>
                      <a:pt x="75" y="151"/>
                      <a:pt x="75" y="151"/>
                    </a:cubicBezTo>
                    <a:cubicBezTo>
                      <a:pt x="75" y="152"/>
                      <a:pt x="76" y="151"/>
                      <a:pt x="76" y="151"/>
                    </a:cubicBezTo>
                    <a:cubicBezTo>
                      <a:pt x="76" y="151"/>
                      <a:pt x="76" y="150"/>
                      <a:pt x="76" y="150"/>
                    </a:cubicBezTo>
                    <a:cubicBezTo>
                      <a:pt x="78" y="149"/>
                      <a:pt x="79" y="149"/>
                      <a:pt x="80" y="149"/>
                    </a:cubicBezTo>
                    <a:cubicBezTo>
                      <a:pt x="82" y="148"/>
                      <a:pt x="83" y="148"/>
                      <a:pt x="85" y="148"/>
                    </a:cubicBezTo>
                    <a:cubicBezTo>
                      <a:pt x="86" y="148"/>
                      <a:pt x="89" y="148"/>
                      <a:pt x="90" y="147"/>
                    </a:cubicBezTo>
                    <a:cubicBezTo>
                      <a:pt x="92" y="147"/>
                      <a:pt x="93" y="145"/>
                      <a:pt x="93" y="144"/>
                    </a:cubicBezTo>
                    <a:cubicBezTo>
                      <a:pt x="92" y="141"/>
                      <a:pt x="89" y="142"/>
                      <a:pt x="89" y="139"/>
                    </a:cubicBezTo>
                    <a:cubicBezTo>
                      <a:pt x="90" y="138"/>
                      <a:pt x="91" y="137"/>
                      <a:pt x="92" y="136"/>
                    </a:cubicBezTo>
                    <a:cubicBezTo>
                      <a:pt x="92" y="134"/>
                      <a:pt x="92" y="132"/>
                      <a:pt x="93" y="130"/>
                    </a:cubicBezTo>
                    <a:cubicBezTo>
                      <a:pt x="93" y="130"/>
                      <a:pt x="95" y="128"/>
                      <a:pt x="96" y="128"/>
                    </a:cubicBezTo>
                    <a:cubicBezTo>
                      <a:pt x="97" y="127"/>
                      <a:pt x="100" y="128"/>
                      <a:pt x="101" y="128"/>
                    </a:cubicBezTo>
                    <a:cubicBezTo>
                      <a:pt x="105" y="127"/>
                      <a:pt x="109" y="126"/>
                      <a:pt x="113" y="126"/>
                    </a:cubicBezTo>
                    <a:cubicBezTo>
                      <a:pt x="114" y="125"/>
                      <a:pt x="116" y="126"/>
                      <a:pt x="118" y="125"/>
                    </a:cubicBezTo>
                    <a:cubicBezTo>
                      <a:pt x="119" y="125"/>
                      <a:pt x="121" y="125"/>
                      <a:pt x="122" y="124"/>
                    </a:cubicBezTo>
                    <a:cubicBezTo>
                      <a:pt x="123" y="124"/>
                      <a:pt x="126" y="125"/>
                      <a:pt x="127" y="124"/>
                    </a:cubicBezTo>
                    <a:cubicBezTo>
                      <a:pt x="128" y="124"/>
                      <a:pt x="130" y="122"/>
                      <a:pt x="130" y="121"/>
                    </a:cubicBezTo>
                    <a:cubicBezTo>
                      <a:pt x="131" y="119"/>
                      <a:pt x="132" y="116"/>
                      <a:pt x="133" y="115"/>
                    </a:cubicBezTo>
                    <a:cubicBezTo>
                      <a:pt x="134" y="114"/>
                      <a:pt x="136" y="114"/>
                      <a:pt x="137" y="114"/>
                    </a:cubicBezTo>
                    <a:cubicBezTo>
                      <a:pt x="138" y="114"/>
                      <a:pt x="141" y="114"/>
                      <a:pt x="141" y="115"/>
                    </a:cubicBezTo>
                    <a:cubicBezTo>
                      <a:pt x="142" y="115"/>
                      <a:pt x="141" y="116"/>
                      <a:pt x="142" y="116"/>
                    </a:cubicBezTo>
                    <a:cubicBezTo>
                      <a:pt x="142" y="117"/>
                      <a:pt x="143" y="116"/>
                      <a:pt x="144" y="116"/>
                    </a:cubicBezTo>
                    <a:cubicBezTo>
                      <a:pt x="146" y="116"/>
                      <a:pt x="149" y="116"/>
                      <a:pt x="150" y="117"/>
                    </a:cubicBezTo>
                    <a:cubicBezTo>
                      <a:pt x="152" y="118"/>
                      <a:pt x="152" y="121"/>
                      <a:pt x="153" y="122"/>
                    </a:cubicBezTo>
                    <a:cubicBezTo>
                      <a:pt x="155" y="121"/>
                      <a:pt x="155" y="119"/>
                      <a:pt x="157" y="117"/>
                    </a:cubicBezTo>
                    <a:cubicBezTo>
                      <a:pt x="158" y="117"/>
                      <a:pt x="159" y="117"/>
                      <a:pt x="161" y="116"/>
                    </a:cubicBezTo>
                    <a:cubicBezTo>
                      <a:pt x="161" y="115"/>
                      <a:pt x="162" y="115"/>
                      <a:pt x="163" y="114"/>
                    </a:cubicBezTo>
                    <a:cubicBezTo>
                      <a:pt x="163" y="114"/>
                      <a:pt x="164" y="114"/>
                      <a:pt x="165" y="114"/>
                    </a:cubicBezTo>
                    <a:cubicBezTo>
                      <a:pt x="167" y="114"/>
                      <a:pt x="168" y="112"/>
                      <a:pt x="170" y="111"/>
                    </a:cubicBezTo>
                    <a:cubicBezTo>
                      <a:pt x="171" y="111"/>
                      <a:pt x="172" y="111"/>
                      <a:pt x="173" y="111"/>
                    </a:cubicBezTo>
                    <a:cubicBezTo>
                      <a:pt x="174" y="111"/>
                      <a:pt x="175" y="110"/>
                      <a:pt x="175" y="109"/>
                    </a:cubicBezTo>
                    <a:cubicBezTo>
                      <a:pt x="177" y="108"/>
                      <a:pt x="178" y="106"/>
                      <a:pt x="179" y="104"/>
                    </a:cubicBezTo>
                    <a:cubicBezTo>
                      <a:pt x="180" y="102"/>
                      <a:pt x="180" y="101"/>
                      <a:pt x="180" y="99"/>
                    </a:cubicBezTo>
                    <a:cubicBezTo>
                      <a:pt x="181" y="97"/>
                      <a:pt x="182" y="96"/>
                      <a:pt x="182" y="94"/>
                    </a:cubicBezTo>
                    <a:cubicBezTo>
                      <a:pt x="183" y="92"/>
                      <a:pt x="182" y="90"/>
                      <a:pt x="183" y="89"/>
                    </a:cubicBezTo>
                    <a:cubicBezTo>
                      <a:pt x="184" y="86"/>
                      <a:pt x="190" y="88"/>
                      <a:pt x="192" y="88"/>
                    </a:cubicBezTo>
                    <a:cubicBezTo>
                      <a:pt x="196" y="88"/>
                      <a:pt x="199" y="88"/>
                      <a:pt x="203" y="88"/>
                    </a:cubicBezTo>
                    <a:cubicBezTo>
                      <a:pt x="205" y="88"/>
                      <a:pt x="206" y="88"/>
                      <a:pt x="207" y="89"/>
                    </a:cubicBezTo>
                    <a:cubicBezTo>
                      <a:pt x="208" y="89"/>
                      <a:pt x="208" y="90"/>
                      <a:pt x="209" y="91"/>
                    </a:cubicBezTo>
                    <a:cubicBezTo>
                      <a:pt x="209" y="91"/>
                      <a:pt x="210" y="91"/>
                      <a:pt x="211" y="91"/>
                    </a:cubicBezTo>
                    <a:cubicBezTo>
                      <a:pt x="213" y="91"/>
                      <a:pt x="215" y="91"/>
                      <a:pt x="216" y="91"/>
                    </a:cubicBezTo>
                    <a:cubicBezTo>
                      <a:pt x="218" y="91"/>
                      <a:pt x="219" y="92"/>
                      <a:pt x="221" y="91"/>
                    </a:cubicBezTo>
                    <a:cubicBezTo>
                      <a:pt x="222" y="91"/>
                      <a:pt x="223" y="89"/>
                      <a:pt x="225" y="89"/>
                    </a:cubicBezTo>
                    <a:cubicBezTo>
                      <a:pt x="226" y="89"/>
                      <a:pt x="227" y="89"/>
                      <a:pt x="228" y="88"/>
                    </a:cubicBezTo>
                    <a:cubicBezTo>
                      <a:pt x="229" y="88"/>
                      <a:pt x="230" y="88"/>
                      <a:pt x="232" y="88"/>
                    </a:cubicBezTo>
                    <a:cubicBezTo>
                      <a:pt x="233" y="88"/>
                      <a:pt x="235" y="87"/>
                      <a:pt x="236" y="88"/>
                    </a:cubicBezTo>
                    <a:cubicBezTo>
                      <a:pt x="237" y="88"/>
                      <a:pt x="237" y="89"/>
                      <a:pt x="237" y="89"/>
                    </a:cubicBezTo>
                    <a:cubicBezTo>
                      <a:pt x="238" y="89"/>
                      <a:pt x="239" y="89"/>
                      <a:pt x="240" y="90"/>
                    </a:cubicBezTo>
                    <a:cubicBezTo>
                      <a:pt x="243" y="92"/>
                      <a:pt x="243" y="96"/>
                      <a:pt x="244" y="99"/>
                    </a:cubicBezTo>
                    <a:cubicBezTo>
                      <a:pt x="245" y="100"/>
                      <a:pt x="247" y="101"/>
                      <a:pt x="248" y="102"/>
                    </a:cubicBezTo>
                    <a:cubicBezTo>
                      <a:pt x="250" y="103"/>
                      <a:pt x="250" y="103"/>
                      <a:pt x="252" y="104"/>
                    </a:cubicBezTo>
                    <a:cubicBezTo>
                      <a:pt x="252" y="105"/>
                      <a:pt x="253" y="106"/>
                      <a:pt x="254" y="107"/>
                    </a:cubicBezTo>
                    <a:cubicBezTo>
                      <a:pt x="256" y="107"/>
                      <a:pt x="257" y="105"/>
                      <a:pt x="258" y="103"/>
                    </a:cubicBezTo>
                    <a:cubicBezTo>
                      <a:pt x="260" y="102"/>
                      <a:pt x="260" y="102"/>
                      <a:pt x="262" y="102"/>
                    </a:cubicBezTo>
                    <a:cubicBezTo>
                      <a:pt x="264" y="102"/>
                      <a:pt x="266" y="103"/>
                      <a:pt x="268" y="102"/>
                    </a:cubicBezTo>
                    <a:cubicBezTo>
                      <a:pt x="269" y="101"/>
                      <a:pt x="270" y="99"/>
                      <a:pt x="270" y="98"/>
                    </a:cubicBezTo>
                    <a:cubicBezTo>
                      <a:pt x="271" y="97"/>
                      <a:pt x="271" y="95"/>
                      <a:pt x="272" y="94"/>
                    </a:cubicBezTo>
                    <a:cubicBezTo>
                      <a:pt x="273" y="92"/>
                      <a:pt x="274" y="91"/>
                      <a:pt x="275" y="90"/>
                    </a:cubicBezTo>
                    <a:cubicBezTo>
                      <a:pt x="276" y="89"/>
                      <a:pt x="276" y="90"/>
                      <a:pt x="276" y="88"/>
                    </a:cubicBezTo>
                    <a:cubicBezTo>
                      <a:pt x="276" y="86"/>
                      <a:pt x="277" y="86"/>
                      <a:pt x="277" y="84"/>
                    </a:cubicBezTo>
                    <a:cubicBezTo>
                      <a:pt x="278" y="83"/>
                      <a:pt x="278" y="82"/>
                      <a:pt x="279" y="80"/>
                    </a:cubicBezTo>
                    <a:cubicBezTo>
                      <a:pt x="279" y="79"/>
                      <a:pt x="280" y="77"/>
                      <a:pt x="281" y="76"/>
                    </a:cubicBezTo>
                    <a:cubicBezTo>
                      <a:pt x="281" y="75"/>
                      <a:pt x="283" y="73"/>
                      <a:pt x="283" y="72"/>
                    </a:cubicBezTo>
                    <a:cubicBezTo>
                      <a:pt x="283" y="70"/>
                      <a:pt x="283" y="69"/>
                      <a:pt x="284" y="67"/>
                    </a:cubicBezTo>
                    <a:cubicBezTo>
                      <a:pt x="284" y="65"/>
                      <a:pt x="285" y="64"/>
                      <a:pt x="286" y="62"/>
                    </a:cubicBezTo>
                    <a:cubicBezTo>
                      <a:pt x="287" y="61"/>
                      <a:pt x="289" y="59"/>
                      <a:pt x="289" y="57"/>
                    </a:cubicBezTo>
                    <a:cubicBezTo>
                      <a:pt x="290" y="56"/>
                      <a:pt x="289" y="56"/>
                      <a:pt x="290" y="55"/>
                    </a:cubicBezTo>
                    <a:cubicBezTo>
                      <a:pt x="290" y="55"/>
                      <a:pt x="291" y="54"/>
                      <a:pt x="292" y="54"/>
                    </a:cubicBezTo>
                    <a:cubicBezTo>
                      <a:pt x="293" y="53"/>
                      <a:pt x="296" y="54"/>
                      <a:pt x="297" y="53"/>
                    </a:cubicBezTo>
                    <a:cubicBezTo>
                      <a:pt x="299" y="53"/>
                      <a:pt x="300" y="52"/>
                      <a:pt x="301" y="52"/>
                    </a:cubicBezTo>
                    <a:cubicBezTo>
                      <a:pt x="303" y="52"/>
                      <a:pt x="305" y="53"/>
                      <a:pt x="307" y="53"/>
                    </a:cubicBezTo>
                    <a:cubicBezTo>
                      <a:pt x="309" y="53"/>
                      <a:pt x="311" y="53"/>
                      <a:pt x="312" y="53"/>
                    </a:cubicBezTo>
                    <a:cubicBezTo>
                      <a:pt x="316" y="52"/>
                      <a:pt x="319" y="51"/>
                      <a:pt x="322" y="47"/>
                    </a:cubicBezTo>
                    <a:cubicBezTo>
                      <a:pt x="322" y="46"/>
                      <a:pt x="323" y="45"/>
                      <a:pt x="323" y="43"/>
                    </a:cubicBezTo>
                    <a:cubicBezTo>
                      <a:pt x="324" y="43"/>
                      <a:pt x="324" y="43"/>
                      <a:pt x="324" y="42"/>
                    </a:cubicBezTo>
                    <a:cubicBezTo>
                      <a:pt x="324" y="42"/>
                      <a:pt x="324" y="42"/>
                      <a:pt x="324" y="42"/>
                    </a:cubicBezTo>
                    <a:cubicBezTo>
                      <a:pt x="323" y="42"/>
                      <a:pt x="322" y="42"/>
                      <a:pt x="322" y="41"/>
                    </a:cubicBezTo>
                    <a:cubicBezTo>
                      <a:pt x="321" y="41"/>
                      <a:pt x="320" y="40"/>
                      <a:pt x="320" y="40"/>
                    </a:cubicBezTo>
                    <a:cubicBezTo>
                      <a:pt x="318" y="39"/>
                      <a:pt x="316" y="38"/>
                      <a:pt x="315" y="38"/>
                    </a:cubicBezTo>
                    <a:cubicBezTo>
                      <a:pt x="311" y="36"/>
                      <a:pt x="308" y="36"/>
                      <a:pt x="304" y="35"/>
                    </a:cubicBezTo>
                    <a:cubicBezTo>
                      <a:pt x="303" y="34"/>
                      <a:pt x="302" y="34"/>
                      <a:pt x="301" y="32"/>
                    </a:cubicBezTo>
                    <a:cubicBezTo>
                      <a:pt x="300" y="31"/>
                      <a:pt x="300" y="31"/>
                      <a:pt x="298" y="30"/>
                    </a:cubicBezTo>
                    <a:cubicBezTo>
                      <a:pt x="297" y="29"/>
                      <a:pt x="295" y="28"/>
                      <a:pt x="293" y="27"/>
                    </a:cubicBezTo>
                    <a:cubicBezTo>
                      <a:pt x="292" y="27"/>
                      <a:pt x="292" y="27"/>
                      <a:pt x="291" y="27"/>
                    </a:cubicBezTo>
                    <a:cubicBezTo>
                      <a:pt x="291" y="27"/>
                      <a:pt x="290" y="25"/>
                      <a:pt x="290" y="25"/>
                    </a:cubicBezTo>
                    <a:cubicBezTo>
                      <a:pt x="289" y="24"/>
                      <a:pt x="289" y="24"/>
                      <a:pt x="289" y="23"/>
                    </a:cubicBezTo>
                    <a:cubicBezTo>
                      <a:pt x="288" y="22"/>
                      <a:pt x="287" y="21"/>
                      <a:pt x="286" y="20"/>
                    </a:cubicBezTo>
                    <a:cubicBezTo>
                      <a:pt x="285" y="20"/>
                      <a:pt x="284" y="21"/>
                      <a:pt x="283" y="21"/>
                    </a:cubicBezTo>
                    <a:cubicBezTo>
                      <a:pt x="281" y="20"/>
                      <a:pt x="282" y="20"/>
                      <a:pt x="281" y="19"/>
                    </a:cubicBezTo>
                    <a:cubicBezTo>
                      <a:pt x="279" y="18"/>
                      <a:pt x="278" y="17"/>
                      <a:pt x="276" y="16"/>
                    </a:cubicBezTo>
                    <a:cubicBezTo>
                      <a:pt x="273" y="15"/>
                      <a:pt x="269" y="14"/>
                      <a:pt x="266" y="13"/>
                    </a:cubicBezTo>
                    <a:cubicBezTo>
                      <a:pt x="264" y="13"/>
                      <a:pt x="261" y="13"/>
                      <a:pt x="259" y="13"/>
                    </a:cubicBezTo>
                    <a:cubicBezTo>
                      <a:pt x="258" y="13"/>
                      <a:pt x="258" y="12"/>
                      <a:pt x="257" y="12"/>
                    </a:cubicBezTo>
                    <a:cubicBezTo>
                      <a:pt x="256" y="12"/>
                      <a:pt x="255" y="13"/>
                      <a:pt x="255" y="13"/>
                    </a:cubicBezTo>
                    <a:cubicBezTo>
                      <a:pt x="254" y="17"/>
                      <a:pt x="251" y="15"/>
                      <a:pt x="249" y="15"/>
                    </a:cubicBezTo>
                    <a:cubicBezTo>
                      <a:pt x="248" y="15"/>
                      <a:pt x="247" y="16"/>
                      <a:pt x="246" y="17"/>
                    </a:cubicBezTo>
                    <a:cubicBezTo>
                      <a:pt x="245" y="19"/>
                      <a:pt x="246" y="20"/>
                      <a:pt x="245" y="22"/>
                    </a:cubicBezTo>
                    <a:cubicBezTo>
                      <a:pt x="245" y="23"/>
                      <a:pt x="242" y="25"/>
                      <a:pt x="241" y="25"/>
                    </a:cubicBezTo>
                    <a:cubicBezTo>
                      <a:pt x="241" y="25"/>
                      <a:pt x="238" y="25"/>
                      <a:pt x="238" y="25"/>
                    </a:cubicBezTo>
                    <a:cubicBezTo>
                      <a:pt x="237" y="25"/>
                      <a:pt x="237" y="24"/>
                      <a:pt x="237" y="23"/>
                    </a:cubicBezTo>
                    <a:cubicBezTo>
                      <a:pt x="236" y="23"/>
                      <a:pt x="235" y="23"/>
                      <a:pt x="234" y="22"/>
                    </a:cubicBezTo>
                    <a:cubicBezTo>
                      <a:pt x="234" y="22"/>
                      <a:pt x="232" y="22"/>
                      <a:pt x="232" y="22"/>
                    </a:cubicBezTo>
                    <a:cubicBezTo>
                      <a:pt x="230" y="21"/>
                      <a:pt x="229" y="18"/>
                      <a:pt x="227" y="17"/>
                    </a:cubicBezTo>
                    <a:cubicBezTo>
                      <a:pt x="226" y="17"/>
                      <a:pt x="225" y="18"/>
                      <a:pt x="224" y="17"/>
                    </a:cubicBezTo>
                    <a:cubicBezTo>
                      <a:pt x="222" y="17"/>
                      <a:pt x="222" y="16"/>
                      <a:pt x="221" y="15"/>
                    </a:cubicBezTo>
                    <a:cubicBezTo>
                      <a:pt x="217" y="15"/>
                      <a:pt x="215" y="18"/>
                      <a:pt x="212" y="18"/>
                    </a:cubicBezTo>
                    <a:cubicBezTo>
                      <a:pt x="210" y="18"/>
                      <a:pt x="207" y="18"/>
                      <a:pt x="205" y="18"/>
                    </a:cubicBezTo>
                    <a:cubicBezTo>
                      <a:pt x="205" y="20"/>
                      <a:pt x="206" y="21"/>
                      <a:pt x="205" y="23"/>
                    </a:cubicBezTo>
                    <a:cubicBezTo>
                      <a:pt x="201" y="24"/>
                      <a:pt x="197" y="22"/>
                      <a:pt x="194" y="25"/>
                    </a:cubicBezTo>
                    <a:cubicBezTo>
                      <a:pt x="191" y="26"/>
                      <a:pt x="190" y="27"/>
                      <a:pt x="190" y="30"/>
                    </a:cubicBezTo>
                    <a:cubicBezTo>
                      <a:pt x="190" y="32"/>
                      <a:pt x="190" y="33"/>
                      <a:pt x="190" y="35"/>
                    </a:cubicBezTo>
                    <a:cubicBezTo>
                      <a:pt x="189" y="35"/>
                      <a:pt x="187" y="35"/>
                      <a:pt x="185" y="35"/>
                    </a:cubicBezTo>
                    <a:cubicBezTo>
                      <a:pt x="185" y="34"/>
                      <a:pt x="184" y="33"/>
                      <a:pt x="183" y="33"/>
                    </a:cubicBezTo>
                    <a:cubicBezTo>
                      <a:pt x="182" y="33"/>
                      <a:pt x="182" y="33"/>
                      <a:pt x="181" y="32"/>
                    </a:cubicBezTo>
                    <a:cubicBezTo>
                      <a:pt x="180" y="32"/>
                      <a:pt x="179" y="31"/>
                      <a:pt x="179" y="30"/>
                    </a:cubicBezTo>
                    <a:cubicBezTo>
                      <a:pt x="178" y="30"/>
                      <a:pt x="177" y="30"/>
                      <a:pt x="177" y="29"/>
                    </a:cubicBezTo>
                    <a:cubicBezTo>
                      <a:pt x="175" y="28"/>
                      <a:pt x="175" y="29"/>
                      <a:pt x="175" y="27"/>
                    </a:cubicBezTo>
                    <a:cubicBezTo>
                      <a:pt x="175" y="25"/>
                      <a:pt x="175" y="23"/>
                      <a:pt x="175" y="21"/>
                    </a:cubicBezTo>
                    <a:cubicBezTo>
                      <a:pt x="175" y="19"/>
                      <a:pt x="175" y="19"/>
                      <a:pt x="174" y="18"/>
                    </a:cubicBezTo>
                    <a:cubicBezTo>
                      <a:pt x="174" y="17"/>
                      <a:pt x="173" y="16"/>
                      <a:pt x="172" y="15"/>
                    </a:cubicBezTo>
                    <a:cubicBezTo>
                      <a:pt x="172" y="15"/>
                      <a:pt x="172" y="14"/>
                      <a:pt x="171" y="13"/>
                    </a:cubicBezTo>
                    <a:cubicBezTo>
                      <a:pt x="171" y="12"/>
                      <a:pt x="168" y="10"/>
                      <a:pt x="167" y="10"/>
                    </a:cubicBezTo>
                    <a:cubicBezTo>
                      <a:pt x="167" y="8"/>
                      <a:pt x="165" y="9"/>
                      <a:pt x="164" y="8"/>
                    </a:cubicBezTo>
                    <a:cubicBezTo>
                      <a:pt x="163" y="7"/>
                      <a:pt x="163" y="6"/>
                      <a:pt x="163" y="5"/>
                    </a:cubicBezTo>
                    <a:cubicBezTo>
                      <a:pt x="163" y="2"/>
                      <a:pt x="160" y="0"/>
                      <a:pt x="158" y="2"/>
                    </a:cubicBezTo>
                    <a:cubicBezTo>
                      <a:pt x="157" y="3"/>
                      <a:pt x="157" y="4"/>
                      <a:pt x="155" y="4"/>
                    </a:cubicBezTo>
                    <a:cubicBezTo>
                      <a:pt x="155" y="5"/>
                      <a:pt x="154" y="5"/>
                      <a:pt x="154" y="5"/>
                    </a:cubicBezTo>
                    <a:cubicBezTo>
                      <a:pt x="152" y="5"/>
                      <a:pt x="152" y="6"/>
                      <a:pt x="150" y="6"/>
                    </a:cubicBezTo>
                    <a:cubicBezTo>
                      <a:pt x="147" y="7"/>
                      <a:pt x="146" y="8"/>
                      <a:pt x="145" y="11"/>
                    </a:cubicBezTo>
                    <a:cubicBezTo>
                      <a:pt x="145" y="15"/>
                      <a:pt x="146" y="17"/>
                      <a:pt x="142" y="17"/>
                    </a:cubicBezTo>
                    <a:cubicBezTo>
                      <a:pt x="139" y="18"/>
                      <a:pt x="135" y="18"/>
                      <a:pt x="132" y="17"/>
                    </a:cubicBezTo>
                    <a:cubicBezTo>
                      <a:pt x="128" y="17"/>
                      <a:pt x="129" y="15"/>
                      <a:pt x="128" y="12"/>
                    </a:cubicBezTo>
                    <a:cubicBezTo>
                      <a:pt x="128" y="11"/>
                      <a:pt x="128" y="9"/>
                      <a:pt x="127" y="8"/>
                    </a:cubicBezTo>
                    <a:cubicBezTo>
                      <a:pt x="127" y="7"/>
                      <a:pt x="127" y="7"/>
                      <a:pt x="126" y="7"/>
                    </a:cubicBezTo>
                    <a:cubicBezTo>
                      <a:pt x="126" y="7"/>
                      <a:pt x="126" y="7"/>
                      <a:pt x="126" y="7"/>
                    </a:cubicBezTo>
                    <a:cubicBezTo>
                      <a:pt x="124" y="7"/>
                      <a:pt x="122" y="7"/>
                      <a:pt x="121" y="8"/>
                    </a:cubicBezTo>
                    <a:cubicBezTo>
                      <a:pt x="120" y="8"/>
                      <a:pt x="120" y="8"/>
                      <a:pt x="119" y="9"/>
                    </a:cubicBezTo>
                    <a:cubicBezTo>
                      <a:pt x="118" y="9"/>
                      <a:pt x="119" y="9"/>
                      <a:pt x="117" y="9"/>
                    </a:cubicBezTo>
                    <a:cubicBezTo>
                      <a:pt x="116" y="10"/>
                      <a:pt x="115" y="10"/>
                      <a:pt x="114" y="10"/>
                    </a:cubicBezTo>
                    <a:cubicBezTo>
                      <a:pt x="112" y="9"/>
                      <a:pt x="111" y="8"/>
                      <a:pt x="110" y="8"/>
                    </a:cubicBezTo>
                    <a:cubicBezTo>
                      <a:pt x="108" y="8"/>
                      <a:pt x="109" y="9"/>
                      <a:pt x="108" y="10"/>
                    </a:cubicBezTo>
                    <a:cubicBezTo>
                      <a:pt x="107" y="11"/>
                      <a:pt x="106" y="12"/>
                      <a:pt x="105" y="12"/>
                    </a:cubicBezTo>
                    <a:cubicBezTo>
                      <a:pt x="104" y="13"/>
                      <a:pt x="104" y="13"/>
                      <a:pt x="103" y="14"/>
                    </a:cubicBezTo>
                    <a:cubicBezTo>
                      <a:pt x="103" y="15"/>
                      <a:pt x="102" y="15"/>
                      <a:pt x="101" y="15"/>
                    </a:cubicBezTo>
                    <a:cubicBezTo>
                      <a:pt x="98" y="17"/>
                      <a:pt x="98" y="19"/>
                      <a:pt x="97" y="21"/>
                    </a:cubicBezTo>
                    <a:cubicBezTo>
                      <a:pt x="96" y="21"/>
                      <a:pt x="96" y="21"/>
                      <a:pt x="96" y="22"/>
                    </a:cubicBezTo>
                    <a:cubicBezTo>
                      <a:pt x="96" y="22"/>
                      <a:pt x="95" y="23"/>
                      <a:pt x="95" y="24"/>
                    </a:cubicBezTo>
                    <a:cubicBezTo>
                      <a:pt x="94" y="24"/>
                      <a:pt x="93" y="25"/>
                      <a:pt x="92" y="25"/>
                    </a:cubicBezTo>
                    <a:cubicBezTo>
                      <a:pt x="91" y="25"/>
                      <a:pt x="89" y="25"/>
                      <a:pt x="88" y="25"/>
                    </a:cubicBezTo>
                    <a:cubicBezTo>
                      <a:pt x="87" y="25"/>
                      <a:pt x="87" y="27"/>
                      <a:pt x="87" y="28"/>
                    </a:cubicBezTo>
                    <a:cubicBezTo>
                      <a:pt x="86" y="29"/>
                      <a:pt x="86" y="30"/>
                      <a:pt x="85" y="31"/>
                    </a:cubicBezTo>
                    <a:cubicBezTo>
                      <a:pt x="85" y="31"/>
                      <a:pt x="85" y="33"/>
                      <a:pt x="85" y="34"/>
                    </a:cubicBezTo>
                    <a:cubicBezTo>
                      <a:pt x="84" y="36"/>
                      <a:pt x="82" y="37"/>
                      <a:pt x="82" y="40"/>
                    </a:cubicBezTo>
                    <a:cubicBezTo>
                      <a:pt x="82" y="43"/>
                      <a:pt x="80" y="45"/>
                      <a:pt x="78" y="47"/>
                    </a:cubicBezTo>
                    <a:cubicBezTo>
                      <a:pt x="78" y="48"/>
                      <a:pt x="78" y="49"/>
                      <a:pt x="77" y="50"/>
                    </a:cubicBezTo>
                    <a:cubicBezTo>
                      <a:pt x="77" y="50"/>
                      <a:pt x="76" y="49"/>
                      <a:pt x="75" y="50"/>
                    </a:cubicBezTo>
                    <a:cubicBezTo>
                      <a:pt x="74" y="50"/>
                      <a:pt x="74" y="50"/>
                      <a:pt x="73" y="50"/>
                    </a:cubicBezTo>
                    <a:cubicBezTo>
                      <a:pt x="71" y="51"/>
                      <a:pt x="71" y="51"/>
                      <a:pt x="70" y="52"/>
                    </a:cubicBezTo>
                    <a:cubicBezTo>
                      <a:pt x="70" y="53"/>
                      <a:pt x="70" y="53"/>
                      <a:pt x="69" y="54"/>
                    </a:cubicBezTo>
                    <a:cubicBezTo>
                      <a:pt x="68" y="55"/>
                      <a:pt x="67" y="56"/>
                      <a:pt x="66" y="56"/>
                    </a:cubicBezTo>
                    <a:cubicBezTo>
                      <a:pt x="65" y="57"/>
                      <a:pt x="63" y="58"/>
                      <a:pt x="62" y="59"/>
                    </a:cubicBezTo>
                    <a:cubicBezTo>
                      <a:pt x="61" y="60"/>
                      <a:pt x="59" y="61"/>
                      <a:pt x="57" y="62"/>
                    </a:cubicBezTo>
                    <a:cubicBezTo>
                      <a:pt x="56" y="62"/>
                      <a:pt x="56" y="62"/>
                      <a:pt x="55" y="63"/>
                    </a:cubicBezTo>
                    <a:cubicBezTo>
                      <a:pt x="55" y="63"/>
                      <a:pt x="54" y="63"/>
                      <a:pt x="54" y="63"/>
                    </a:cubicBezTo>
                    <a:cubicBezTo>
                      <a:pt x="54" y="64"/>
                      <a:pt x="54" y="64"/>
                      <a:pt x="54" y="64"/>
                    </a:cubicBezTo>
                    <a:cubicBezTo>
                      <a:pt x="53" y="65"/>
                      <a:pt x="52" y="64"/>
                      <a:pt x="51" y="64"/>
                    </a:cubicBezTo>
                    <a:cubicBezTo>
                      <a:pt x="47" y="65"/>
                      <a:pt x="43" y="66"/>
                      <a:pt x="39" y="64"/>
                    </a:cubicBezTo>
                    <a:cubicBezTo>
                      <a:pt x="38" y="64"/>
                      <a:pt x="37" y="63"/>
                      <a:pt x="36" y="63"/>
                    </a:cubicBezTo>
                    <a:cubicBezTo>
                      <a:pt x="35" y="62"/>
                      <a:pt x="34" y="62"/>
                      <a:pt x="33" y="62"/>
                    </a:cubicBezTo>
                    <a:cubicBezTo>
                      <a:pt x="33" y="61"/>
                      <a:pt x="33" y="60"/>
                      <a:pt x="31" y="60"/>
                    </a:cubicBezTo>
                    <a:cubicBezTo>
                      <a:pt x="30" y="61"/>
                      <a:pt x="30" y="63"/>
                      <a:pt x="29" y="63"/>
                    </a:cubicBezTo>
                    <a:cubicBezTo>
                      <a:pt x="28" y="64"/>
                      <a:pt x="27" y="65"/>
                      <a:pt x="26" y="66"/>
                    </a:cubicBezTo>
                    <a:cubicBezTo>
                      <a:pt x="25" y="66"/>
                      <a:pt x="25" y="67"/>
                      <a:pt x="24" y="68"/>
                    </a:cubicBezTo>
                    <a:cubicBezTo>
                      <a:pt x="24" y="68"/>
                      <a:pt x="23" y="68"/>
                      <a:pt x="23" y="69"/>
                    </a:cubicBezTo>
                    <a:cubicBezTo>
                      <a:pt x="22" y="70"/>
                      <a:pt x="22" y="71"/>
                      <a:pt x="21" y="72"/>
                    </a:cubicBezTo>
                    <a:cubicBezTo>
                      <a:pt x="19" y="73"/>
                      <a:pt x="18" y="74"/>
                      <a:pt x="15" y="74"/>
                    </a:cubicBezTo>
                    <a:cubicBezTo>
                      <a:pt x="14" y="75"/>
                      <a:pt x="13" y="74"/>
                      <a:pt x="12" y="74"/>
                    </a:cubicBezTo>
                    <a:cubicBezTo>
                      <a:pt x="10" y="74"/>
                      <a:pt x="9" y="75"/>
                      <a:pt x="8" y="75"/>
                    </a:cubicBezTo>
                    <a:cubicBezTo>
                      <a:pt x="8" y="75"/>
                      <a:pt x="8" y="75"/>
                      <a:pt x="8" y="76"/>
                    </a:cubicBezTo>
                    <a:cubicBezTo>
                      <a:pt x="8" y="77"/>
                      <a:pt x="8" y="79"/>
                      <a:pt x="8" y="80"/>
                    </a:cubicBezTo>
                    <a:cubicBezTo>
                      <a:pt x="8" y="82"/>
                      <a:pt x="7" y="84"/>
                      <a:pt x="6" y="85"/>
                    </a:cubicBezTo>
                    <a:cubicBezTo>
                      <a:pt x="6" y="86"/>
                      <a:pt x="5" y="87"/>
                      <a:pt x="4" y="88"/>
                    </a:cubicBezTo>
                    <a:cubicBezTo>
                      <a:pt x="3" y="89"/>
                      <a:pt x="2" y="91"/>
                      <a:pt x="1" y="93"/>
                    </a:cubicBezTo>
                    <a:cubicBezTo>
                      <a:pt x="1" y="94"/>
                      <a:pt x="0" y="95"/>
                      <a:pt x="1" y="96"/>
                    </a:cubicBezTo>
                    <a:cubicBezTo>
                      <a:pt x="1" y="97"/>
                      <a:pt x="2" y="99"/>
                      <a:pt x="2" y="100"/>
                    </a:cubicBezTo>
                    <a:cubicBezTo>
                      <a:pt x="3" y="100"/>
                      <a:pt x="4" y="101"/>
                      <a:pt x="4" y="101"/>
                    </a:cubicBezTo>
                    <a:cubicBezTo>
                      <a:pt x="5" y="102"/>
                      <a:pt x="5" y="103"/>
                      <a:pt x="5" y="104"/>
                    </a:cubicBezTo>
                    <a:cubicBezTo>
                      <a:pt x="6" y="107"/>
                      <a:pt x="5" y="110"/>
                      <a:pt x="6" y="113"/>
                    </a:cubicBezTo>
                    <a:cubicBezTo>
                      <a:pt x="6" y="114"/>
                      <a:pt x="7" y="116"/>
                      <a:pt x="8" y="117"/>
                    </a:cubicBezTo>
                    <a:cubicBezTo>
                      <a:pt x="8" y="118"/>
                      <a:pt x="9" y="118"/>
                      <a:pt x="9" y="118"/>
                    </a:cubicBezTo>
                    <a:cubicBezTo>
                      <a:pt x="10" y="119"/>
                      <a:pt x="10" y="120"/>
                      <a:pt x="10" y="120"/>
                    </a:cubicBezTo>
                    <a:cubicBezTo>
                      <a:pt x="10" y="121"/>
                      <a:pt x="10" y="121"/>
                      <a:pt x="10" y="121"/>
                    </a:cubicBezTo>
                    <a:cubicBezTo>
                      <a:pt x="10" y="122"/>
                      <a:pt x="11" y="122"/>
                      <a:pt x="11" y="122"/>
                    </a:cubicBezTo>
                    <a:cubicBezTo>
                      <a:pt x="11" y="123"/>
                      <a:pt x="11" y="124"/>
                      <a:pt x="12" y="126"/>
                    </a:cubicBezTo>
                    <a:cubicBezTo>
                      <a:pt x="13" y="127"/>
                      <a:pt x="13" y="129"/>
                      <a:pt x="13" y="130"/>
                    </a:cubicBezTo>
                    <a:cubicBezTo>
                      <a:pt x="13" y="130"/>
                      <a:pt x="12" y="131"/>
                      <a:pt x="12" y="131"/>
                    </a:cubicBezTo>
                    <a:cubicBezTo>
                      <a:pt x="12" y="132"/>
                      <a:pt x="12" y="132"/>
                      <a:pt x="12" y="132"/>
                    </a:cubicBezTo>
                    <a:cubicBezTo>
                      <a:pt x="11" y="133"/>
                      <a:pt x="10" y="134"/>
                      <a:pt x="9" y="135"/>
                    </a:cubicBezTo>
                  </a:path>
                </a:pathLst>
              </a:custGeom>
              <a:solidFill>
                <a:srgbClr val="1E858B"/>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 name="Freeform 17"/>
              <p:cNvSpPr>
                <a:spLocks noEditPoints="1"/>
              </p:cNvSpPr>
              <p:nvPr/>
            </p:nvSpPr>
            <p:spPr bwMode="auto">
              <a:xfrm>
                <a:off x="5877387" y="4718935"/>
                <a:ext cx="513859" cy="331043"/>
              </a:xfrm>
              <a:custGeom>
                <a:avLst/>
                <a:gdLst/>
                <a:ahLst/>
                <a:cxnLst>
                  <a:cxn ang="0">
                    <a:pos x="3" y="150"/>
                  </a:cxn>
                  <a:cxn ang="0">
                    <a:pos x="12" y="165"/>
                  </a:cxn>
                  <a:cxn ang="0">
                    <a:pos x="27" y="181"/>
                  </a:cxn>
                  <a:cxn ang="0">
                    <a:pos x="42" y="192"/>
                  </a:cxn>
                  <a:cxn ang="0">
                    <a:pos x="44" y="198"/>
                  </a:cxn>
                  <a:cxn ang="0">
                    <a:pos x="58" y="213"/>
                  </a:cxn>
                  <a:cxn ang="0">
                    <a:pos x="71" y="221"/>
                  </a:cxn>
                  <a:cxn ang="0">
                    <a:pos x="88" y="225"/>
                  </a:cxn>
                  <a:cxn ang="0">
                    <a:pos x="104" y="226"/>
                  </a:cxn>
                  <a:cxn ang="0">
                    <a:pos x="123" y="219"/>
                  </a:cxn>
                  <a:cxn ang="0">
                    <a:pos x="132" y="214"/>
                  </a:cxn>
                  <a:cxn ang="0">
                    <a:pos x="150" y="211"/>
                  </a:cxn>
                  <a:cxn ang="0">
                    <a:pos x="165" y="200"/>
                  </a:cxn>
                  <a:cxn ang="0">
                    <a:pos x="172" y="196"/>
                  </a:cxn>
                  <a:cxn ang="0">
                    <a:pos x="197" y="196"/>
                  </a:cxn>
                  <a:cxn ang="0">
                    <a:pos x="234" y="193"/>
                  </a:cxn>
                  <a:cxn ang="0">
                    <a:pos x="251" y="191"/>
                  </a:cxn>
                  <a:cxn ang="0">
                    <a:pos x="255" y="185"/>
                  </a:cxn>
                  <a:cxn ang="0">
                    <a:pos x="259" y="180"/>
                  </a:cxn>
                  <a:cxn ang="0">
                    <a:pos x="262" y="174"/>
                  </a:cxn>
                  <a:cxn ang="0">
                    <a:pos x="267" y="162"/>
                  </a:cxn>
                  <a:cxn ang="0">
                    <a:pos x="275" y="154"/>
                  </a:cxn>
                  <a:cxn ang="0">
                    <a:pos x="281" y="148"/>
                  </a:cxn>
                  <a:cxn ang="0">
                    <a:pos x="285" y="133"/>
                  </a:cxn>
                  <a:cxn ang="0">
                    <a:pos x="292" y="121"/>
                  </a:cxn>
                  <a:cxn ang="0">
                    <a:pos x="302" y="101"/>
                  </a:cxn>
                  <a:cxn ang="0">
                    <a:pos x="307" y="91"/>
                  </a:cxn>
                  <a:cxn ang="0">
                    <a:pos x="311" y="85"/>
                  </a:cxn>
                  <a:cxn ang="0">
                    <a:pos x="315" y="78"/>
                  </a:cxn>
                  <a:cxn ang="0">
                    <a:pos x="327" y="70"/>
                  </a:cxn>
                  <a:cxn ang="0">
                    <a:pos x="341" y="64"/>
                  </a:cxn>
                  <a:cxn ang="0">
                    <a:pos x="353" y="52"/>
                  </a:cxn>
                  <a:cxn ang="0">
                    <a:pos x="348" y="38"/>
                  </a:cxn>
                  <a:cxn ang="0">
                    <a:pos x="337" y="30"/>
                  </a:cxn>
                  <a:cxn ang="0">
                    <a:pos x="312" y="12"/>
                  </a:cxn>
                  <a:cxn ang="0">
                    <a:pos x="296" y="21"/>
                  </a:cxn>
                  <a:cxn ang="0">
                    <a:pos x="282" y="4"/>
                  </a:cxn>
                  <a:cxn ang="0">
                    <a:pos x="270" y="2"/>
                  </a:cxn>
                  <a:cxn ang="0">
                    <a:pos x="253" y="5"/>
                  </a:cxn>
                  <a:cxn ang="0">
                    <a:pos x="234" y="2"/>
                  </a:cxn>
                  <a:cxn ang="0">
                    <a:pos x="221" y="18"/>
                  </a:cxn>
                  <a:cxn ang="0">
                    <a:pos x="207" y="28"/>
                  </a:cxn>
                  <a:cxn ang="0">
                    <a:pos x="195" y="36"/>
                  </a:cxn>
                  <a:cxn ang="0">
                    <a:pos x="183" y="29"/>
                  </a:cxn>
                  <a:cxn ang="0">
                    <a:pos x="169" y="38"/>
                  </a:cxn>
                  <a:cxn ang="0">
                    <a:pos x="143" y="42"/>
                  </a:cxn>
                  <a:cxn ang="0">
                    <a:pos x="131" y="53"/>
                  </a:cxn>
                  <a:cxn ang="0">
                    <a:pos x="122" y="63"/>
                  </a:cxn>
                  <a:cxn ang="0">
                    <a:pos x="115" y="66"/>
                  </a:cxn>
                  <a:cxn ang="0">
                    <a:pos x="72" y="61"/>
                  </a:cxn>
                  <a:cxn ang="0">
                    <a:pos x="54" y="50"/>
                  </a:cxn>
                  <a:cxn ang="0">
                    <a:pos x="52" y="61"/>
                  </a:cxn>
                  <a:cxn ang="0">
                    <a:pos x="36" y="69"/>
                  </a:cxn>
                  <a:cxn ang="0">
                    <a:pos x="21" y="68"/>
                  </a:cxn>
                  <a:cxn ang="0">
                    <a:pos x="26" y="74"/>
                  </a:cxn>
                  <a:cxn ang="0">
                    <a:pos x="28" y="82"/>
                  </a:cxn>
                  <a:cxn ang="0">
                    <a:pos x="19" y="90"/>
                  </a:cxn>
                  <a:cxn ang="0">
                    <a:pos x="17" y="103"/>
                  </a:cxn>
                  <a:cxn ang="0">
                    <a:pos x="17" y="113"/>
                  </a:cxn>
                  <a:cxn ang="0">
                    <a:pos x="17" y="122"/>
                  </a:cxn>
                  <a:cxn ang="0">
                    <a:pos x="2" y="131"/>
                  </a:cxn>
                  <a:cxn ang="0">
                    <a:pos x="53" y="47"/>
                  </a:cxn>
                </a:cxnLst>
                <a:rect l="0" t="0" r="r" b="b"/>
                <a:pathLst>
                  <a:path w="353" h="228">
                    <a:moveTo>
                      <a:pt x="2" y="136"/>
                    </a:moveTo>
                    <a:cubicBezTo>
                      <a:pt x="4" y="138"/>
                      <a:pt x="5" y="139"/>
                      <a:pt x="5" y="141"/>
                    </a:cubicBezTo>
                    <a:cubicBezTo>
                      <a:pt x="5" y="143"/>
                      <a:pt x="4" y="144"/>
                      <a:pt x="4" y="146"/>
                    </a:cubicBezTo>
                    <a:cubicBezTo>
                      <a:pt x="3" y="147"/>
                      <a:pt x="3" y="148"/>
                      <a:pt x="3" y="150"/>
                    </a:cubicBezTo>
                    <a:cubicBezTo>
                      <a:pt x="3" y="152"/>
                      <a:pt x="3" y="152"/>
                      <a:pt x="5" y="153"/>
                    </a:cubicBezTo>
                    <a:cubicBezTo>
                      <a:pt x="6" y="154"/>
                      <a:pt x="7" y="154"/>
                      <a:pt x="8" y="155"/>
                    </a:cubicBezTo>
                    <a:cubicBezTo>
                      <a:pt x="9" y="159"/>
                      <a:pt x="6" y="162"/>
                      <a:pt x="10" y="165"/>
                    </a:cubicBezTo>
                    <a:cubicBezTo>
                      <a:pt x="10" y="165"/>
                      <a:pt x="11" y="165"/>
                      <a:pt x="12" y="165"/>
                    </a:cubicBezTo>
                    <a:cubicBezTo>
                      <a:pt x="12" y="165"/>
                      <a:pt x="13" y="167"/>
                      <a:pt x="13" y="167"/>
                    </a:cubicBezTo>
                    <a:cubicBezTo>
                      <a:pt x="14" y="168"/>
                      <a:pt x="15" y="169"/>
                      <a:pt x="17" y="170"/>
                    </a:cubicBezTo>
                    <a:cubicBezTo>
                      <a:pt x="20" y="172"/>
                      <a:pt x="23" y="174"/>
                      <a:pt x="25" y="177"/>
                    </a:cubicBezTo>
                    <a:cubicBezTo>
                      <a:pt x="26" y="178"/>
                      <a:pt x="26" y="180"/>
                      <a:pt x="27" y="181"/>
                    </a:cubicBezTo>
                    <a:cubicBezTo>
                      <a:pt x="28" y="182"/>
                      <a:pt x="30" y="183"/>
                      <a:pt x="32" y="183"/>
                    </a:cubicBezTo>
                    <a:cubicBezTo>
                      <a:pt x="31" y="186"/>
                      <a:pt x="31" y="187"/>
                      <a:pt x="34" y="189"/>
                    </a:cubicBezTo>
                    <a:cubicBezTo>
                      <a:pt x="35" y="190"/>
                      <a:pt x="37" y="190"/>
                      <a:pt x="38" y="191"/>
                    </a:cubicBezTo>
                    <a:cubicBezTo>
                      <a:pt x="39" y="191"/>
                      <a:pt x="40" y="193"/>
                      <a:pt x="42" y="192"/>
                    </a:cubicBezTo>
                    <a:cubicBezTo>
                      <a:pt x="41" y="192"/>
                      <a:pt x="41" y="193"/>
                      <a:pt x="41" y="193"/>
                    </a:cubicBezTo>
                    <a:cubicBezTo>
                      <a:pt x="42" y="194"/>
                      <a:pt x="43" y="195"/>
                      <a:pt x="43" y="196"/>
                    </a:cubicBezTo>
                    <a:cubicBezTo>
                      <a:pt x="44" y="196"/>
                      <a:pt x="44" y="196"/>
                      <a:pt x="43" y="197"/>
                    </a:cubicBezTo>
                    <a:cubicBezTo>
                      <a:pt x="44" y="197"/>
                      <a:pt x="44" y="197"/>
                      <a:pt x="44" y="198"/>
                    </a:cubicBezTo>
                    <a:cubicBezTo>
                      <a:pt x="45" y="198"/>
                      <a:pt x="45" y="199"/>
                      <a:pt x="46" y="199"/>
                    </a:cubicBezTo>
                    <a:cubicBezTo>
                      <a:pt x="47" y="201"/>
                      <a:pt x="48" y="201"/>
                      <a:pt x="49" y="203"/>
                    </a:cubicBezTo>
                    <a:cubicBezTo>
                      <a:pt x="50" y="205"/>
                      <a:pt x="50" y="208"/>
                      <a:pt x="51" y="210"/>
                    </a:cubicBezTo>
                    <a:cubicBezTo>
                      <a:pt x="53" y="212"/>
                      <a:pt x="56" y="212"/>
                      <a:pt x="58" y="213"/>
                    </a:cubicBezTo>
                    <a:cubicBezTo>
                      <a:pt x="60" y="214"/>
                      <a:pt x="60" y="215"/>
                      <a:pt x="63" y="215"/>
                    </a:cubicBezTo>
                    <a:cubicBezTo>
                      <a:pt x="64" y="215"/>
                      <a:pt x="64" y="215"/>
                      <a:pt x="65" y="215"/>
                    </a:cubicBezTo>
                    <a:cubicBezTo>
                      <a:pt x="66" y="216"/>
                      <a:pt x="66" y="216"/>
                      <a:pt x="66" y="217"/>
                    </a:cubicBezTo>
                    <a:cubicBezTo>
                      <a:pt x="68" y="218"/>
                      <a:pt x="70" y="219"/>
                      <a:pt x="71" y="221"/>
                    </a:cubicBezTo>
                    <a:cubicBezTo>
                      <a:pt x="72" y="222"/>
                      <a:pt x="72" y="222"/>
                      <a:pt x="73" y="223"/>
                    </a:cubicBezTo>
                    <a:cubicBezTo>
                      <a:pt x="75" y="223"/>
                      <a:pt x="77" y="223"/>
                      <a:pt x="78" y="223"/>
                    </a:cubicBezTo>
                    <a:cubicBezTo>
                      <a:pt x="80" y="223"/>
                      <a:pt x="82" y="224"/>
                      <a:pt x="84" y="224"/>
                    </a:cubicBezTo>
                    <a:cubicBezTo>
                      <a:pt x="85" y="225"/>
                      <a:pt x="87" y="224"/>
                      <a:pt x="88" y="225"/>
                    </a:cubicBezTo>
                    <a:cubicBezTo>
                      <a:pt x="89" y="225"/>
                      <a:pt x="89" y="225"/>
                      <a:pt x="90" y="226"/>
                    </a:cubicBezTo>
                    <a:cubicBezTo>
                      <a:pt x="91" y="226"/>
                      <a:pt x="92" y="226"/>
                      <a:pt x="92" y="226"/>
                    </a:cubicBezTo>
                    <a:cubicBezTo>
                      <a:pt x="94" y="226"/>
                      <a:pt x="95" y="226"/>
                      <a:pt x="97" y="226"/>
                    </a:cubicBezTo>
                    <a:cubicBezTo>
                      <a:pt x="99" y="226"/>
                      <a:pt x="101" y="226"/>
                      <a:pt x="104" y="226"/>
                    </a:cubicBezTo>
                    <a:cubicBezTo>
                      <a:pt x="107" y="225"/>
                      <a:pt x="113" y="228"/>
                      <a:pt x="116" y="226"/>
                    </a:cubicBezTo>
                    <a:cubicBezTo>
                      <a:pt x="116" y="225"/>
                      <a:pt x="116" y="223"/>
                      <a:pt x="117" y="222"/>
                    </a:cubicBezTo>
                    <a:cubicBezTo>
                      <a:pt x="117" y="221"/>
                      <a:pt x="118" y="221"/>
                      <a:pt x="119" y="220"/>
                    </a:cubicBezTo>
                    <a:cubicBezTo>
                      <a:pt x="120" y="220"/>
                      <a:pt x="122" y="219"/>
                      <a:pt x="123" y="219"/>
                    </a:cubicBezTo>
                    <a:cubicBezTo>
                      <a:pt x="123" y="219"/>
                      <a:pt x="125" y="218"/>
                      <a:pt x="125" y="218"/>
                    </a:cubicBezTo>
                    <a:cubicBezTo>
                      <a:pt x="126" y="217"/>
                      <a:pt x="127" y="213"/>
                      <a:pt x="129" y="214"/>
                    </a:cubicBezTo>
                    <a:cubicBezTo>
                      <a:pt x="129" y="215"/>
                      <a:pt x="130" y="215"/>
                      <a:pt x="130" y="215"/>
                    </a:cubicBezTo>
                    <a:cubicBezTo>
                      <a:pt x="131" y="215"/>
                      <a:pt x="131" y="214"/>
                      <a:pt x="132" y="214"/>
                    </a:cubicBezTo>
                    <a:cubicBezTo>
                      <a:pt x="133" y="213"/>
                      <a:pt x="136" y="214"/>
                      <a:pt x="138" y="213"/>
                    </a:cubicBezTo>
                    <a:cubicBezTo>
                      <a:pt x="139" y="210"/>
                      <a:pt x="141" y="206"/>
                      <a:pt x="144" y="204"/>
                    </a:cubicBezTo>
                    <a:cubicBezTo>
                      <a:pt x="144" y="205"/>
                      <a:pt x="145" y="206"/>
                      <a:pt x="146" y="206"/>
                    </a:cubicBezTo>
                    <a:cubicBezTo>
                      <a:pt x="147" y="208"/>
                      <a:pt x="148" y="210"/>
                      <a:pt x="150" y="211"/>
                    </a:cubicBezTo>
                    <a:cubicBezTo>
                      <a:pt x="152" y="212"/>
                      <a:pt x="154" y="211"/>
                      <a:pt x="155" y="209"/>
                    </a:cubicBezTo>
                    <a:cubicBezTo>
                      <a:pt x="155" y="208"/>
                      <a:pt x="155" y="208"/>
                      <a:pt x="155" y="206"/>
                    </a:cubicBezTo>
                    <a:cubicBezTo>
                      <a:pt x="156" y="205"/>
                      <a:pt x="157" y="204"/>
                      <a:pt x="158" y="203"/>
                    </a:cubicBezTo>
                    <a:cubicBezTo>
                      <a:pt x="160" y="202"/>
                      <a:pt x="163" y="202"/>
                      <a:pt x="165" y="200"/>
                    </a:cubicBezTo>
                    <a:cubicBezTo>
                      <a:pt x="165" y="200"/>
                      <a:pt x="165" y="199"/>
                      <a:pt x="165" y="199"/>
                    </a:cubicBezTo>
                    <a:cubicBezTo>
                      <a:pt x="166" y="199"/>
                      <a:pt x="166" y="199"/>
                      <a:pt x="166" y="198"/>
                    </a:cubicBezTo>
                    <a:cubicBezTo>
                      <a:pt x="167" y="198"/>
                      <a:pt x="167" y="197"/>
                      <a:pt x="168" y="197"/>
                    </a:cubicBezTo>
                    <a:cubicBezTo>
                      <a:pt x="169" y="196"/>
                      <a:pt x="170" y="196"/>
                      <a:pt x="172" y="196"/>
                    </a:cubicBezTo>
                    <a:cubicBezTo>
                      <a:pt x="173" y="196"/>
                      <a:pt x="175" y="195"/>
                      <a:pt x="176" y="195"/>
                    </a:cubicBezTo>
                    <a:cubicBezTo>
                      <a:pt x="177" y="196"/>
                      <a:pt x="177" y="197"/>
                      <a:pt x="178" y="197"/>
                    </a:cubicBezTo>
                    <a:cubicBezTo>
                      <a:pt x="182" y="198"/>
                      <a:pt x="185" y="198"/>
                      <a:pt x="188" y="198"/>
                    </a:cubicBezTo>
                    <a:cubicBezTo>
                      <a:pt x="191" y="197"/>
                      <a:pt x="193" y="196"/>
                      <a:pt x="197" y="196"/>
                    </a:cubicBezTo>
                    <a:cubicBezTo>
                      <a:pt x="200" y="196"/>
                      <a:pt x="203" y="198"/>
                      <a:pt x="206" y="198"/>
                    </a:cubicBezTo>
                    <a:cubicBezTo>
                      <a:pt x="208" y="198"/>
                      <a:pt x="209" y="198"/>
                      <a:pt x="210" y="198"/>
                    </a:cubicBezTo>
                    <a:cubicBezTo>
                      <a:pt x="212" y="198"/>
                      <a:pt x="212" y="197"/>
                      <a:pt x="213" y="197"/>
                    </a:cubicBezTo>
                    <a:cubicBezTo>
                      <a:pt x="220" y="196"/>
                      <a:pt x="230" y="202"/>
                      <a:pt x="234" y="193"/>
                    </a:cubicBezTo>
                    <a:cubicBezTo>
                      <a:pt x="235" y="192"/>
                      <a:pt x="236" y="189"/>
                      <a:pt x="239" y="189"/>
                    </a:cubicBezTo>
                    <a:cubicBezTo>
                      <a:pt x="240" y="189"/>
                      <a:pt x="241" y="189"/>
                      <a:pt x="242" y="190"/>
                    </a:cubicBezTo>
                    <a:cubicBezTo>
                      <a:pt x="244" y="191"/>
                      <a:pt x="245" y="191"/>
                      <a:pt x="246" y="191"/>
                    </a:cubicBezTo>
                    <a:cubicBezTo>
                      <a:pt x="248" y="191"/>
                      <a:pt x="250" y="191"/>
                      <a:pt x="251" y="191"/>
                    </a:cubicBezTo>
                    <a:cubicBezTo>
                      <a:pt x="253" y="190"/>
                      <a:pt x="253" y="189"/>
                      <a:pt x="254" y="188"/>
                    </a:cubicBezTo>
                    <a:cubicBezTo>
                      <a:pt x="253" y="188"/>
                      <a:pt x="254" y="187"/>
                      <a:pt x="254" y="187"/>
                    </a:cubicBezTo>
                    <a:cubicBezTo>
                      <a:pt x="254" y="187"/>
                      <a:pt x="254" y="186"/>
                      <a:pt x="255" y="186"/>
                    </a:cubicBezTo>
                    <a:cubicBezTo>
                      <a:pt x="254" y="186"/>
                      <a:pt x="255" y="186"/>
                      <a:pt x="255" y="185"/>
                    </a:cubicBezTo>
                    <a:cubicBezTo>
                      <a:pt x="255" y="185"/>
                      <a:pt x="255" y="186"/>
                      <a:pt x="255" y="186"/>
                    </a:cubicBezTo>
                    <a:cubicBezTo>
                      <a:pt x="255" y="186"/>
                      <a:pt x="256" y="183"/>
                      <a:pt x="256" y="184"/>
                    </a:cubicBezTo>
                    <a:cubicBezTo>
                      <a:pt x="256" y="184"/>
                      <a:pt x="257" y="184"/>
                      <a:pt x="257" y="183"/>
                    </a:cubicBezTo>
                    <a:cubicBezTo>
                      <a:pt x="258" y="182"/>
                      <a:pt x="258" y="181"/>
                      <a:pt x="259" y="180"/>
                    </a:cubicBezTo>
                    <a:cubicBezTo>
                      <a:pt x="259" y="180"/>
                      <a:pt x="260" y="179"/>
                      <a:pt x="260" y="179"/>
                    </a:cubicBezTo>
                    <a:cubicBezTo>
                      <a:pt x="261" y="178"/>
                      <a:pt x="261" y="177"/>
                      <a:pt x="261" y="177"/>
                    </a:cubicBezTo>
                    <a:cubicBezTo>
                      <a:pt x="261" y="176"/>
                      <a:pt x="262" y="176"/>
                      <a:pt x="262" y="176"/>
                    </a:cubicBezTo>
                    <a:cubicBezTo>
                      <a:pt x="263" y="175"/>
                      <a:pt x="262" y="174"/>
                      <a:pt x="262" y="174"/>
                    </a:cubicBezTo>
                    <a:cubicBezTo>
                      <a:pt x="262" y="173"/>
                      <a:pt x="263" y="171"/>
                      <a:pt x="263" y="170"/>
                    </a:cubicBezTo>
                    <a:cubicBezTo>
                      <a:pt x="264" y="168"/>
                      <a:pt x="265" y="167"/>
                      <a:pt x="266" y="166"/>
                    </a:cubicBezTo>
                    <a:cubicBezTo>
                      <a:pt x="266" y="165"/>
                      <a:pt x="267" y="165"/>
                      <a:pt x="267" y="164"/>
                    </a:cubicBezTo>
                    <a:cubicBezTo>
                      <a:pt x="267" y="164"/>
                      <a:pt x="267" y="163"/>
                      <a:pt x="267" y="162"/>
                    </a:cubicBezTo>
                    <a:cubicBezTo>
                      <a:pt x="268" y="161"/>
                      <a:pt x="269" y="161"/>
                      <a:pt x="270" y="160"/>
                    </a:cubicBezTo>
                    <a:cubicBezTo>
                      <a:pt x="271" y="159"/>
                      <a:pt x="270" y="158"/>
                      <a:pt x="272" y="158"/>
                    </a:cubicBezTo>
                    <a:cubicBezTo>
                      <a:pt x="272" y="157"/>
                      <a:pt x="272" y="157"/>
                      <a:pt x="272" y="157"/>
                    </a:cubicBezTo>
                    <a:cubicBezTo>
                      <a:pt x="274" y="157"/>
                      <a:pt x="274" y="154"/>
                      <a:pt x="275" y="154"/>
                    </a:cubicBezTo>
                    <a:cubicBezTo>
                      <a:pt x="275" y="153"/>
                      <a:pt x="275" y="153"/>
                      <a:pt x="276" y="153"/>
                    </a:cubicBezTo>
                    <a:cubicBezTo>
                      <a:pt x="276" y="153"/>
                      <a:pt x="276" y="153"/>
                      <a:pt x="277" y="153"/>
                    </a:cubicBezTo>
                    <a:cubicBezTo>
                      <a:pt x="278" y="152"/>
                      <a:pt x="278" y="152"/>
                      <a:pt x="278" y="151"/>
                    </a:cubicBezTo>
                    <a:cubicBezTo>
                      <a:pt x="279" y="151"/>
                      <a:pt x="280" y="150"/>
                      <a:pt x="281" y="148"/>
                    </a:cubicBezTo>
                    <a:cubicBezTo>
                      <a:pt x="282" y="147"/>
                      <a:pt x="282" y="145"/>
                      <a:pt x="282" y="143"/>
                    </a:cubicBezTo>
                    <a:cubicBezTo>
                      <a:pt x="282" y="142"/>
                      <a:pt x="283" y="140"/>
                      <a:pt x="283" y="138"/>
                    </a:cubicBezTo>
                    <a:cubicBezTo>
                      <a:pt x="283" y="137"/>
                      <a:pt x="283" y="135"/>
                      <a:pt x="283" y="134"/>
                    </a:cubicBezTo>
                    <a:cubicBezTo>
                      <a:pt x="284" y="134"/>
                      <a:pt x="284" y="134"/>
                      <a:pt x="285" y="133"/>
                    </a:cubicBezTo>
                    <a:cubicBezTo>
                      <a:pt x="285" y="132"/>
                      <a:pt x="285" y="131"/>
                      <a:pt x="286" y="130"/>
                    </a:cubicBezTo>
                    <a:cubicBezTo>
                      <a:pt x="287" y="129"/>
                      <a:pt x="287" y="128"/>
                      <a:pt x="288" y="127"/>
                    </a:cubicBezTo>
                    <a:cubicBezTo>
                      <a:pt x="288" y="126"/>
                      <a:pt x="288" y="124"/>
                      <a:pt x="289" y="123"/>
                    </a:cubicBezTo>
                    <a:cubicBezTo>
                      <a:pt x="289" y="122"/>
                      <a:pt x="291" y="121"/>
                      <a:pt x="292" y="121"/>
                    </a:cubicBezTo>
                    <a:cubicBezTo>
                      <a:pt x="294" y="119"/>
                      <a:pt x="296" y="116"/>
                      <a:pt x="296" y="114"/>
                    </a:cubicBezTo>
                    <a:cubicBezTo>
                      <a:pt x="297" y="112"/>
                      <a:pt x="296" y="111"/>
                      <a:pt x="297" y="109"/>
                    </a:cubicBezTo>
                    <a:cubicBezTo>
                      <a:pt x="297" y="108"/>
                      <a:pt x="297" y="107"/>
                      <a:pt x="298" y="106"/>
                    </a:cubicBezTo>
                    <a:cubicBezTo>
                      <a:pt x="299" y="104"/>
                      <a:pt x="300" y="102"/>
                      <a:pt x="302" y="101"/>
                    </a:cubicBezTo>
                    <a:cubicBezTo>
                      <a:pt x="303" y="101"/>
                      <a:pt x="305" y="101"/>
                      <a:pt x="306" y="100"/>
                    </a:cubicBezTo>
                    <a:cubicBezTo>
                      <a:pt x="306" y="99"/>
                      <a:pt x="306" y="98"/>
                      <a:pt x="306" y="96"/>
                    </a:cubicBezTo>
                    <a:cubicBezTo>
                      <a:pt x="307" y="95"/>
                      <a:pt x="307" y="94"/>
                      <a:pt x="307" y="92"/>
                    </a:cubicBezTo>
                    <a:cubicBezTo>
                      <a:pt x="307" y="92"/>
                      <a:pt x="307" y="91"/>
                      <a:pt x="307" y="91"/>
                    </a:cubicBezTo>
                    <a:cubicBezTo>
                      <a:pt x="308" y="90"/>
                      <a:pt x="308" y="89"/>
                      <a:pt x="309" y="88"/>
                    </a:cubicBezTo>
                    <a:cubicBezTo>
                      <a:pt x="309" y="88"/>
                      <a:pt x="310" y="87"/>
                      <a:pt x="310" y="87"/>
                    </a:cubicBezTo>
                    <a:cubicBezTo>
                      <a:pt x="310" y="86"/>
                      <a:pt x="310" y="86"/>
                      <a:pt x="310" y="86"/>
                    </a:cubicBezTo>
                    <a:cubicBezTo>
                      <a:pt x="310" y="86"/>
                      <a:pt x="311" y="85"/>
                      <a:pt x="311" y="85"/>
                    </a:cubicBezTo>
                    <a:cubicBezTo>
                      <a:pt x="311" y="85"/>
                      <a:pt x="312" y="84"/>
                      <a:pt x="312" y="84"/>
                    </a:cubicBezTo>
                    <a:cubicBezTo>
                      <a:pt x="313" y="83"/>
                      <a:pt x="312" y="82"/>
                      <a:pt x="312" y="81"/>
                    </a:cubicBezTo>
                    <a:cubicBezTo>
                      <a:pt x="313" y="80"/>
                      <a:pt x="313" y="80"/>
                      <a:pt x="314" y="80"/>
                    </a:cubicBezTo>
                    <a:cubicBezTo>
                      <a:pt x="314" y="79"/>
                      <a:pt x="314" y="78"/>
                      <a:pt x="315" y="78"/>
                    </a:cubicBezTo>
                    <a:cubicBezTo>
                      <a:pt x="316" y="77"/>
                      <a:pt x="316" y="76"/>
                      <a:pt x="317" y="75"/>
                    </a:cubicBezTo>
                    <a:cubicBezTo>
                      <a:pt x="318" y="73"/>
                      <a:pt x="318" y="73"/>
                      <a:pt x="320" y="73"/>
                    </a:cubicBezTo>
                    <a:cubicBezTo>
                      <a:pt x="321" y="73"/>
                      <a:pt x="323" y="73"/>
                      <a:pt x="324" y="73"/>
                    </a:cubicBezTo>
                    <a:cubicBezTo>
                      <a:pt x="326" y="72"/>
                      <a:pt x="326" y="71"/>
                      <a:pt x="327" y="70"/>
                    </a:cubicBezTo>
                    <a:cubicBezTo>
                      <a:pt x="328" y="68"/>
                      <a:pt x="329" y="68"/>
                      <a:pt x="330" y="68"/>
                    </a:cubicBezTo>
                    <a:cubicBezTo>
                      <a:pt x="332" y="68"/>
                      <a:pt x="332" y="67"/>
                      <a:pt x="333" y="67"/>
                    </a:cubicBezTo>
                    <a:cubicBezTo>
                      <a:pt x="335" y="67"/>
                      <a:pt x="338" y="68"/>
                      <a:pt x="340" y="67"/>
                    </a:cubicBezTo>
                    <a:cubicBezTo>
                      <a:pt x="341" y="66"/>
                      <a:pt x="341" y="65"/>
                      <a:pt x="341" y="64"/>
                    </a:cubicBezTo>
                    <a:cubicBezTo>
                      <a:pt x="343" y="62"/>
                      <a:pt x="346" y="60"/>
                      <a:pt x="348" y="60"/>
                    </a:cubicBezTo>
                    <a:cubicBezTo>
                      <a:pt x="348" y="59"/>
                      <a:pt x="349" y="58"/>
                      <a:pt x="349" y="58"/>
                    </a:cubicBezTo>
                    <a:cubicBezTo>
                      <a:pt x="350" y="57"/>
                      <a:pt x="349" y="56"/>
                      <a:pt x="350" y="55"/>
                    </a:cubicBezTo>
                    <a:cubicBezTo>
                      <a:pt x="350" y="53"/>
                      <a:pt x="351" y="52"/>
                      <a:pt x="353" y="52"/>
                    </a:cubicBezTo>
                    <a:cubicBezTo>
                      <a:pt x="353" y="50"/>
                      <a:pt x="353" y="47"/>
                      <a:pt x="353" y="45"/>
                    </a:cubicBezTo>
                    <a:cubicBezTo>
                      <a:pt x="353" y="44"/>
                      <a:pt x="353" y="42"/>
                      <a:pt x="353" y="41"/>
                    </a:cubicBezTo>
                    <a:cubicBezTo>
                      <a:pt x="352" y="40"/>
                      <a:pt x="351" y="40"/>
                      <a:pt x="351" y="39"/>
                    </a:cubicBezTo>
                    <a:cubicBezTo>
                      <a:pt x="350" y="39"/>
                      <a:pt x="349" y="39"/>
                      <a:pt x="348" y="38"/>
                    </a:cubicBezTo>
                    <a:cubicBezTo>
                      <a:pt x="347" y="38"/>
                      <a:pt x="346" y="38"/>
                      <a:pt x="345" y="38"/>
                    </a:cubicBezTo>
                    <a:cubicBezTo>
                      <a:pt x="342" y="38"/>
                      <a:pt x="339" y="36"/>
                      <a:pt x="338" y="38"/>
                    </a:cubicBezTo>
                    <a:cubicBezTo>
                      <a:pt x="336" y="38"/>
                      <a:pt x="337" y="35"/>
                      <a:pt x="337" y="33"/>
                    </a:cubicBezTo>
                    <a:cubicBezTo>
                      <a:pt x="337" y="32"/>
                      <a:pt x="337" y="31"/>
                      <a:pt x="337" y="30"/>
                    </a:cubicBezTo>
                    <a:cubicBezTo>
                      <a:pt x="336" y="29"/>
                      <a:pt x="336" y="29"/>
                      <a:pt x="334" y="29"/>
                    </a:cubicBezTo>
                    <a:cubicBezTo>
                      <a:pt x="314" y="7"/>
                      <a:pt x="314" y="7"/>
                      <a:pt x="314" y="7"/>
                    </a:cubicBezTo>
                    <a:cubicBezTo>
                      <a:pt x="314" y="7"/>
                      <a:pt x="314" y="7"/>
                      <a:pt x="314" y="8"/>
                    </a:cubicBezTo>
                    <a:cubicBezTo>
                      <a:pt x="313" y="9"/>
                      <a:pt x="313" y="11"/>
                      <a:pt x="312" y="12"/>
                    </a:cubicBezTo>
                    <a:cubicBezTo>
                      <a:pt x="312" y="13"/>
                      <a:pt x="311" y="15"/>
                      <a:pt x="310" y="16"/>
                    </a:cubicBezTo>
                    <a:cubicBezTo>
                      <a:pt x="308" y="17"/>
                      <a:pt x="306" y="16"/>
                      <a:pt x="304" y="16"/>
                    </a:cubicBezTo>
                    <a:cubicBezTo>
                      <a:pt x="302" y="16"/>
                      <a:pt x="302" y="16"/>
                      <a:pt x="300" y="17"/>
                    </a:cubicBezTo>
                    <a:cubicBezTo>
                      <a:pt x="299" y="19"/>
                      <a:pt x="298" y="21"/>
                      <a:pt x="296" y="21"/>
                    </a:cubicBezTo>
                    <a:cubicBezTo>
                      <a:pt x="295" y="20"/>
                      <a:pt x="294" y="19"/>
                      <a:pt x="294" y="18"/>
                    </a:cubicBezTo>
                    <a:cubicBezTo>
                      <a:pt x="292" y="17"/>
                      <a:pt x="292" y="17"/>
                      <a:pt x="290" y="16"/>
                    </a:cubicBezTo>
                    <a:cubicBezTo>
                      <a:pt x="289" y="15"/>
                      <a:pt x="287" y="14"/>
                      <a:pt x="286" y="13"/>
                    </a:cubicBezTo>
                    <a:cubicBezTo>
                      <a:pt x="285" y="10"/>
                      <a:pt x="285" y="6"/>
                      <a:pt x="282" y="4"/>
                    </a:cubicBezTo>
                    <a:cubicBezTo>
                      <a:pt x="281" y="3"/>
                      <a:pt x="280" y="3"/>
                      <a:pt x="279" y="3"/>
                    </a:cubicBezTo>
                    <a:cubicBezTo>
                      <a:pt x="279" y="3"/>
                      <a:pt x="279" y="2"/>
                      <a:pt x="278" y="2"/>
                    </a:cubicBezTo>
                    <a:cubicBezTo>
                      <a:pt x="277" y="1"/>
                      <a:pt x="275" y="2"/>
                      <a:pt x="274" y="2"/>
                    </a:cubicBezTo>
                    <a:cubicBezTo>
                      <a:pt x="272" y="2"/>
                      <a:pt x="271" y="2"/>
                      <a:pt x="270" y="2"/>
                    </a:cubicBezTo>
                    <a:cubicBezTo>
                      <a:pt x="269" y="3"/>
                      <a:pt x="268" y="3"/>
                      <a:pt x="267" y="3"/>
                    </a:cubicBezTo>
                    <a:cubicBezTo>
                      <a:pt x="265" y="3"/>
                      <a:pt x="264" y="5"/>
                      <a:pt x="263" y="5"/>
                    </a:cubicBezTo>
                    <a:cubicBezTo>
                      <a:pt x="261" y="6"/>
                      <a:pt x="260" y="5"/>
                      <a:pt x="258" y="5"/>
                    </a:cubicBezTo>
                    <a:cubicBezTo>
                      <a:pt x="257" y="5"/>
                      <a:pt x="255" y="5"/>
                      <a:pt x="253" y="5"/>
                    </a:cubicBezTo>
                    <a:cubicBezTo>
                      <a:pt x="252" y="5"/>
                      <a:pt x="251" y="5"/>
                      <a:pt x="251" y="5"/>
                    </a:cubicBezTo>
                    <a:cubicBezTo>
                      <a:pt x="250" y="4"/>
                      <a:pt x="250" y="3"/>
                      <a:pt x="249" y="3"/>
                    </a:cubicBezTo>
                    <a:cubicBezTo>
                      <a:pt x="248" y="2"/>
                      <a:pt x="247" y="2"/>
                      <a:pt x="245" y="2"/>
                    </a:cubicBezTo>
                    <a:cubicBezTo>
                      <a:pt x="241" y="2"/>
                      <a:pt x="238" y="2"/>
                      <a:pt x="234" y="2"/>
                    </a:cubicBezTo>
                    <a:cubicBezTo>
                      <a:pt x="232" y="2"/>
                      <a:pt x="226" y="0"/>
                      <a:pt x="225" y="3"/>
                    </a:cubicBezTo>
                    <a:cubicBezTo>
                      <a:pt x="224" y="4"/>
                      <a:pt x="225" y="6"/>
                      <a:pt x="224" y="8"/>
                    </a:cubicBezTo>
                    <a:cubicBezTo>
                      <a:pt x="224" y="10"/>
                      <a:pt x="223" y="11"/>
                      <a:pt x="222" y="13"/>
                    </a:cubicBezTo>
                    <a:cubicBezTo>
                      <a:pt x="222" y="15"/>
                      <a:pt x="222" y="16"/>
                      <a:pt x="221" y="18"/>
                    </a:cubicBezTo>
                    <a:cubicBezTo>
                      <a:pt x="220" y="20"/>
                      <a:pt x="219" y="22"/>
                      <a:pt x="217" y="23"/>
                    </a:cubicBezTo>
                    <a:cubicBezTo>
                      <a:pt x="217" y="24"/>
                      <a:pt x="216" y="25"/>
                      <a:pt x="215" y="25"/>
                    </a:cubicBezTo>
                    <a:cubicBezTo>
                      <a:pt x="214" y="25"/>
                      <a:pt x="213" y="25"/>
                      <a:pt x="212" y="25"/>
                    </a:cubicBezTo>
                    <a:cubicBezTo>
                      <a:pt x="210" y="26"/>
                      <a:pt x="209" y="28"/>
                      <a:pt x="207" y="28"/>
                    </a:cubicBezTo>
                    <a:cubicBezTo>
                      <a:pt x="206" y="28"/>
                      <a:pt x="205" y="28"/>
                      <a:pt x="205" y="28"/>
                    </a:cubicBezTo>
                    <a:cubicBezTo>
                      <a:pt x="204" y="29"/>
                      <a:pt x="203" y="29"/>
                      <a:pt x="203" y="30"/>
                    </a:cubicBezTo>
                    <a:cubicBezTo>
                      <a:pt x="201" y="31"/>
                      <a:pt x="200" y="31"/>
                      <a:pt x="199" y="31"/>
                    </a:cubicBezTo>
                    <a:cubicBezTo>
                      <a:pt x="197" y="33"/>
                      <a:pt x="197" y="35"/>
                      <a:pt x="195" y="36"/>
                    </a:cubicBezTo>
                    <a:cubicBezTo>
                      <a:pt x="194" y="35"/>
                      <a:pt x="194" y="32"/>
                      <a:pt x="192" y="31"/>
                    </a:cubicBezTo>
                    <a:cubicBezTo>
                      <a:pt x="191" y="30"/>
                      <a:pt x="188" y="30"/>
                      <a:pt x="186" y="30"/>
                    </a:cubicBezTo>
                    <a:cubicBezTo>
                      <a:pt x="185" y="30"/>
                      <a:pt x="184" y="31"/>
                      <a:pt x="184" y="30"/>
                    </a:cubicBezTo>
                    <a:cubicBezTo>
                      <a:pt x="183" y="30"/>
                      <a:pt x="184" y="29"/>
                      <a:pt x="183" y="29"/>
                    </a:cubicBezTo>
                    <a:cubicBezTo>
                      <a:pt x="183" y="28"/>
                      <a:pt x="180" y="28"/>
                      <a:pt x="179" y="28"/>
                    </a:cubicBezTo>
                    <a:cubicBezTo>
                      <a:pt x="178" y="28"/>
                      <a:pt x="176" y="28"/>
                      <a:pt x="175" y="29"/>
                    </a:cubicBezTo>
                    <a:cubicBezTo>
                      <a:pt x="174" y="30"/>
                      <a:pt x="173" y="33"/>
                      <a:pt x="172" y="35"/>
                    </a:cubicBezTo>
                    <a:cubicBezTo>
                      <a:pt x="172" y="36"/>
                      <a:pt x="170" y="38"/>
                      <a:pt x="169" y="38"/>
                    </a:cubicBezTo>
                    <a:cubicBezTo>
                      <a:pt x="168" y="39"/>
                      <a:pt x="165" y="38"/>
                      <a:pt x="164" y="38"/>
                    </a:cubicBezTo>
                    <a:cubicBezTo>
                      <a:pt x="163" y="39"/>
                      <a:pt x="161" y="39"/>
                      <a:pt x="160" y="39"/>
                    </a:cubicBezTo>
                    <a:cubicBezTo>
                      <a:pt x="158" y="40"/>
                      <a:pt x="156" y="39"/>
                      <a:pt x="155" y="40"/>
                    </a:cubicBezTo>
                    <a:cubicBezTo>
                      <a:pt x="151" y="40"/>
                      <a:pt x="147" y="41"/>
                      <a:pt x="143" y="42"/>
                    </a:cubicBezTo>
                    <a:cubicBezTo>
                      <a:pt x="142" y="42"/>
                      <a:pt x="139" y="41"/>
                      <a:pt x="138" y="42"/>
                    </a:cubicBezTo>
                    <a:cubicBezTo>
                      <a:pt x="137" y="42"/>
                      <a:pt x="135" y="44"/>
                      <a:pt x="135" y="44"/>
                    </a:cubicBezTo>
                    <a:cubicBezTo>
                      <a:pt x="134" y="46"/>
                      <a:pt x="134" y="48"/>
                      <a:pt x="134" y="50"/>
                    </a:cubicBezTo>
                    <a:cubicBezTo>
                      <a:pt x="133" y="51"/>
                      <a:pt x="132" y="52"/>
                      <a:pt x="131" y="53"/>
                    </a:cubicBezTo>
                    <a:cubicBezTo>
                      <a:pt x="131" y="56"/>
                      <a:pt x="134" y="55"/>
                      <a:pt x="135" y="58"/>
                    </a:cubicBezTo>
                    <a:cubicBezTo>
                      <a:pt x="135" y="59"/>
                      <a:pt x="134" y="61"/>
                      <a:pt x="132" y="61"/>
                    </a:cubicBezTo>
                    <a:cubicBezTo>
                      <a:pt x="131" y="62"/>
                      <a:pt x="128" y="62"/>
                      <a:pt x="127" y="62"/>
                    </a:cubicBezTo>
                    <a:cubicBezTo>
                      <a:pt x="125" y="62"/>
                      <a:pt x="124" y="62"/>
                      <a:pt x="122" y="63"/>
                    </a:cubicBezTo>
                    <a:cubicBezTo>
                      <a:pt x="121" y="63"/>
                      <a:pt x="120" y="63"/>
                      <a:pt x="118" y="64"/>
                    </a:cubicBezTo>
                    <a:cubicBezTo>
                      <a:pt x="118" y="64"/>
                      <a:pt x="118" y="65"/>
                      <a:pt x="118" y="65"/>
                    </a:cubicBezTo>
                    <a:cubicBezTo>
                      <a:pt x="118" y="65"/>
                      <a:pt x="117" y="66"/>
                      <a:pt x="117" y="65"/>
                    </a:cubicBezTo>
                    <a:cubicBezTo>
                      <a:pt x="117" y="65"/>
                      <a:pt x="115" y="66"/>
                      <a:pt x="115" y="66"/>
                    </a:cubicBezTo>
                    <a:cubicBezTo>
                      <a:pt x="111" y="67"/>
                      <a:pt x="105" y="66"/>
                      <a:pt x="101" y="66"/>
                    </a:cubicBezTo>
                    <a:cubicBezTo>
                      <a:pt x="93" y="66"/>
                      <a:pt x="86" y="66"/>
                      <a:pt x="79" y="66"/>
                    </a:cubicBezTo>
                    <a:cubicBezTo>
                      <a:pt x="77" y="66"/>
                      <a:pt x="75" y="67"/>
                      <a:pt x="74" y="66"/>
                    </a:cubicBezTo>
                    <a:cubicBezTo>
                      <a:pt x="73" y="65"/>
                      <a:pt x="72" y="63"/>
                      <a:pt x="72" y="61"/>
                    </a:cubicBezTo>
                    <a:cubicBezTo>
                      <a:pt x="71" y="60"/>
                      <a:pt x="70" y="58"/>
                      <a:pt x="68" y="57"/>
                    </a:cubicBezTo>
                    <a:cubicBezTo>
                      <a:pt x="67" y="57"/>
                      <a:pt x="66" y="57"/>
                      <a:pt x="65" y="57"/>
                    </a:cubicBezTo>
                    <a:cubicBezTo>
                      <a:pt x="62" y="56"/>
                      <a:pt x="61" y="53"/>
                      <a:pt x="59" y="52"/>
                    </a:cubicBezTo>
                    <a:cubicBezTo>
                      <a:pt x="58" y="51"/>
                      <a:pt x="56" y="50"/>
                      <a:pt x="54" y="50"/>
                    </a:cubicBezTo>
                    <a:cubicBezTo>
                      <a:pt x="53" y="49"/>
                      <a:pt x="52" y="49"/>
                      <a:pt x="51" y="49"/>
                    </a:cubicBezTo>
                    <a:cubicBezTo>
                      <a:pt x="51" y="49"/>
                      <a:pt x="51" y="49"/>
                      <a:pt x="51" y="49"/>
                    </a:cubicBezTo>
                    <a:cubicBezTo>
                      <a:pt x="49" y="52"/>
                      <a:pt x="46" y="55"/>
                      <a:pt x="48" y="57"/>
                    </a:cubicBezTo>
                    <a:cubicBezTo>
                      <a:pt x="50" y="59"/>
                      <a:pt x="53" y="58"/>
                      <a:pt x="52" y="61"/>
                    </a:cubicBezTo>
                    <a:cubicBezTo>
                      <a:pt x="51" y="63"/>
                      <a:pt x="48" y="64"/>
                      <a:pt x="47" y="65"/>
                    </a:cubicBezTo>
                    <a:cubicBezTo>
                      <a:pt x="46" y="66"/>
                      <a:pt x="45" y="66"/>
                      <a:pt x="44" y="66"/>
                    </a:cubicBezTo>
                    <a:cubicBezTo>
                      <a:pt x="43" y="67"/>
                      <a:pt x="43" y="67"/>
                      <a:pt x="42" y="67"/>
                    </a:cubicBezTo>
                    <a:cubicBezTo>
                      <a:pt x="39" y="67"/>
                      <a:pt x="38" y="69"/>
                      <a:pt x="36" y="69"/>
                    </a:cubicBezTo>
                    <a:cubicBezTo>
                      <a:pt x="35" y="69"/>
                      <a:pt x="34" y="70"/>
                      <a:pt x="33" y="69"/>
                    </a:cubicBezTo>
                    <a:cubicBezTo>
                      <a:pt x="32" y="69"/>
                      <a:pt x="32" y="67"/>
                      <a:pt x="31" y="66"/>
                    </a:cubicBezTo>
                    <a:cubicBezTo>
                      <a:pt x="30" y="64"/>
                      <a:pt x="26" y="63"/>
                      <a:pt x="25" y="64"/>
                    </a:cubicBezTo>
                    <a:cubicBezTo>
                      <a:pt x="23" y="66"/>
                      <a:pt x="24" y="68"/>
                      <a:pt x="21" y="68"/>
                    </a:cubicBezTo>
                    <a:cubicBezTo>
                      <a:pt x="20" y="68"/>
                      <a:pt x="17" y="67"/>
                      <a:pt x="17" y="68"/>
                    </a:cubicBezTo>
                    <a:cubicBezTo>
                      <a:pt x="16" y="69"/>
                      <a:pt x="17" y="70"/>
                      <a:pt x="17" y="70"/>
                    </a:cubicBezTo>
                    <a:cubicBezTo>
                      <a:pt x="18" y="71"/>
                      <a:pt x="19" y="72"/>
                      <a:pt x="21" y="73"/>
                    </a:cubicBezTo>
                    <a:cubicBezTo>
                      <a:pt x="22" y="74"/>
                      <a:pt x="24" y="73"/>
                      <a:pt x="26" y="74"/>
                    </a:cubicBezTo>
                    <a:cubicBezTo>
                      <a:pt x="26" y="74"/>
                      <a:pt x="26" y="75"/>
                      <a:pt x="27" y="75"/>
                    </a:cubicBezTo>
                    <a:cubicBezTo>
                      <a:pt x="27" y="76"/>
                      <a:pt x="27" y="76"/>
                      <a:pt x="27" y="77"/>
                    </a:cubicBezTo>
                    <a:cubicBezTo>
                      <a:pt x="28" y="78"/>
                      <a:pt x="28" y="78"/>
                      <a:pt x="28" y="79"/>
                    </a:cubicBezTo>
                    <a:cubicBezTo>
                      <a:pt x="28" y="80"/>
                      <a:pt x="28" y="82"/>
                      <a:pt x="28" y="82"/>
                    </a:cubicBezTo>
                    <a:cubicBezTo>
                      <a:pt x="28" y="83"/>
                      <a:pt x="27" y="84"/>
                      <a:pt x="26" y="85"/>
                    </a:cubicBezTo>
                    <a:cubicBezTo>
                      <a:pt x="25" y="86"/>
                      <a:pt x="24" y="88"/>
                      <a:pt x="24" y="89"/>
                    </a:cubicBezTo>
                    <a:cubicBezTo>
                      <a:pt x="23" y="90"/>
                      <a:pt x="23" y="90"/>
                      <a:pt x="22" y="91"/>
                    </a:cubicBezTo>
                    <a:cubicBezTo>
                      <a:pt x="21" y="91"/>
                      <a:pt x="20" y="90"/>
                      <a:pt x="19" y="90"/>
                    </a:cubicBezTo>
                    <a:cubicBezTo>
                      <a:pt x="18" y="90"/>
                      <a:pt x="17" y="91"/>
                      <a:pt x="17" y="91"/>
                    </a:cubicBezTo>
                    <a:cubicBezTo>
                      <a:pt x="15" y="92"/>
                      <a:pt x="14" y="97"/>
                      <a:pt x="16" y="99"/>
                    </a:cubicBezTo>
                    <a:cubicBezTo>
                      <a:pt x="16" y="100"/>
                      <a:pt x="20" y="99"/>
                      <a:pt x="19" y="102"/>
                    </a:cubicBezTo>
                    <a:cubicBezTo>
                      <a:pt x="19" y="102"/>
                      <a:pt x="17" y="103"/>
                      <a:pt x="17" y="103"/>
                    </a:cubicBezTo>
                    <a:cubicBezTo>
                      <a:pt x="16" y="103"/>
                      <a:pt x="14" y="105"/>
                      <a:pt x="14" y="106"/>
                    </a:cubicBezTo>
                    <a:cubicBezTo>
                      <a:pt x="13" y="107"/>
                      <a:pt x="14" y="108"/>
                      <a:pt x="14" y="108"/>
                    </a:cubicBezTo>
                    <a:cubicBezTo>
                      <a:pt x="14" y="109"/>
                      <a:pt x="14" y="110"/>
                      <a:pt x="15" y="110"/>
                    </a:cubicBezTo>
                    <a:cubicBezTo>
                      <a:pt x="15" y="112"/>
                      <a:pt x="15" y="112"/>
                      <a:pt x="17" y="113"/>
                    </a:cubicBezTo>
                    <a:cubicBezTo>
                      <a:pt x="18" y="113"/>
                      <a:pt x="18" y="113"/>
                      <a:pt x="18" y="115"/>
                    </a:cubicBezTo>
                    <a:cubicBezTo>
                      <a:pt x="18" y="116"/>
                      <a:pt x="18" y="117"/>
                      <a:pt x="18" y="117"/>
                    </a:cubicBezTo>
                    <a:cubicBezTo>
                      <a:pt x="18" y="118"/>
                      <a:pt x="17" y="119"/>
                      <a:pt x="17" y="120"/>
                    </a:cubicBezTo>
                    <a:cubicBezTo>
                      <a:pt x="17" y="121"/>
                      <a:pt x="17" y="121"/>
                      <a:pt x="17" y="122"/>
                    </a:cubicBezTo>
                    <a:cubicBezTo>
                      <a:pt x="17" y="124"/>
                      <a:pt x="16" y="124"/>
                      <a:pt x="14" y="124"/>
                    </a:cubicBezTo>
                    <a:cubicBezTo>
                      <a:pt x="13" y="124"/>
                      <a:pt x="12" y="125"/>
                      <a:pt x="10" y="125"/>
                    </a:cubicBezTo>
                    <a:cubicBezTo>
                      <a:pt x="8" y="125"/>
                      <a:pt x="8" y="126"/>
                      <a:pt x="6" y="127"/>
                    </a:cubicBezTo>
                    <a:cubicBezTo>
                      <a:pt x="4" y="128"/>
                      <a:pt x="3" y="128"/>
                      <a:pt x="2" y="131"/>
                    </a:cubicBezTo>
                    <a:cubicBezTo>
                      <a:pt x="1" y="132"/>
                      <a:pt x="1" y="132"/>
                      <a:pt x="0" y="133"/>
                    </a:cubicBezTo>
                    <a:cubicBezTo>
                      <a:pt x="1" y="134"/>
                      <a:pt x="2" y="135"/>
                      <a:pt x="2" y="136"/>
                    </a:cubicBezTo>
                    <a:moveTo>
                      <a:pt x="51" y="49"/>
                    </a:moveTo>
                    <a:cubicBezTo>
                      <a:pt x="52" y="49"/>
                      <a:pt x="53" y="48"/>
                      <a:pt x="53" y="47"/>
                    </a:cubicBezTo>
                    <a:cubicBezTo>
                      <a:pt x="53" y="48"/>
                      <a:pt x="52" y="49"/>
                      <a:pt x="51" y="49"/>
                    </a:cubicBezTo>
                  </a:path>
                </a:pathLst>
              </a:custGeom>
              <a:solidFill>
                <a:srgbClr val="1E858B"/>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 name="Freeform 18"/>
              <p:cNvSpPr>
                <a:spLocks/>
              </p:cNvSpPr>
              <p:nvPr/>
            </p:nvSpPr>
            <p:spPr bwMode="auto">
              <a:xfrm>
                <a:off x="5652574" y="4911633"/>
                <a:ext cx="242106" cy="175404"/>
              </a:xfrm>
              <a:custGeom>
                <a:avLst/>
                <a:gdLst/>
                <a:ahLst/>
                <a:cxnLst>
                  <a:cxn ang="0">
                    <a:pos x="159" y="13"/>
                  </a:cxn>
                  <a:cxn ang="0">
                    <a:pos x="155" y="0"/>
                  </a:cxn>
                  <a:cxn ang="0">
                    <a:pos x="145" y="15"/>
                  </a:cxn>
                  <a:cxn ang="0">
                    <a:pos x="125" y="14"/>
                  </a:cxn>
                  <a:cxn ang="0">
                    <a:pos x="119" y="23"/>
                  </a:cxn>
                  <a:cxn ang="0">
                    <a:pos x="105" y="21"/>
                  </a:cxn>
                  <a:cxn ang="0">
                    <a:pos x="84" y="25"/>
                  </a:cxn>
                  <a:cxn ang="0">
                    <a:pos x="78" y="32"/>
                  </a:cxn>
                  <a:cxn ang="0">
                    <a:pos x="69" y="41"/>
                  </a:cxn>
                  <a:cxn ang="0">
                    <a:pos x="57" y="37"/>
                  </a:cxn>
                  <a:cxn ang="0">
                    <a:pos x="49" y="35"/>
                  </a:cxn>
                  <a:cxn ang="0">
                    <a:pos x="29" y="31"/>
                  </a:cxn>
                  <a:cxn ang="0">
                    <a:pos x="19" y="40"/>
                  </a:cxn>
                  <a:cxn ang="0">
                    <a:pos x="3" y="50"/>
                  </a:cxn>
                  <a:cxn ang="0">
                    <a:pos x="11" y="57"/>
                  </a:cxn>
                  <a:cxn ang="0">
                    <a:pos x="6" y="69"/>
                  </a:cxn>
                  <a:cxn ang="0">
                    <a:pos x="9" y="77"/>
                  </a:cxn>
                  <a:cxn ang="0">
                    <a:pos x="19" y="87"/>
                  </a:cxn>
                  <a:cxn ang="0">
                    <a:pos x="28" y="92"/>
                  </a:cxn>
                  <a:cxn ang="0">
                    <a:pos x="24" y="104"/>
                  </a:cxn>
                  <a:cxn ang="0">
                    <a:pos x="10" y="109"/>
                  </a:cxn>
                  <a:cxn ang="0">
                    <a:pos x="10" y="113"/>
                  </a:cxn>
                  <a:cxn ang="0">
                    <a:pos x="18" y="117"/>
                  </a:cxn>
                  <a:cxn ang="0">
                    <a:pos x="26" y="116"/>
                  </a:cxn>
                  <a:cxn ang="0">
                    <a:pos x="33" y="113"/>
                  </a:cxn>
                  <a:cxn ang="0">
                    <a:pos x="43" y="116"/>
                  </a:cxn>
                  <a:cxn ang="0">
                    <a:pos x="51" y="120"/>
                  </a:cxn>
                  <a:cxn ang="0">
                    <a:pos x="61" y="116"/>
                  </a:cxn>
                  <a:cxn ang="0">
                    <a:pos x="56" y="108"/>
                  </a:cxn>
                  <a:cxn ang="0">
                    <a:pos x="58" y="101"/>
                  </a:cxn>
                  <a:cxn ang="0">
                    <a:pos x="66" y="108"/>
                  </a:cxn>
                  <a:cxn ang="0">
                    <a:pos x="74" y="114"/>
                  </a:cxn>
                  <a:cxn ang="0">
                    <a:pos x="80" y="112"/>
                  </a:cxn>
                  <a:cxn ang="0">
                    <a:pos x="90" y="119"/>
                  </a:cxn>
                  <a:cxn ang="0">
                    <a:pos x="95" y="117"/>
                  </a:cxn>
                  <a:cxn ang="0">
                    <a:pos x="99" y="109"/>
                  </a:cxn>
                  <a:cxn ang="0">
                    <a:pos x="102" y="99"/>
                  </a:cxn>
                  <a:cxn ang="0">
                    <a:pos x="104" y="90"/>
                  </a:cxn>
                  <a:cxn ang="0">
                    <a:pos x="113" y="88"/>
                  </a:cxn>
                  <a:cxn ang="0">
                    <a:pos x="120" y="87"/>
                  </a:cxn>
                  <a:cxn ang="0">
                    <a:pos x="133" y="91"/>
                  </a:cxn>
                  <a:cxn ang="0">
                    <a:pos x="132" y="82"/>
                  </a:cxn>
                  <a:cxn ang="0">
                    <a:pos x="126" y="75"/>
                  </a:cxn>
                  <a:cxn ang="0">
                    <a:pos x="121" y="70"/>
                  </a:cxn>
                  <a:cxn ang="0">
                    <a:pos x="116" y="65"/>
                  </a:cxn>
                  <a:cxn ang="0">
                    <a:pos x="121" y="58"/>
                  </a:cxn>
                  <a:cxn ang="0">
                    <a:pos x="128" y="53"/>
                  </a:cxn>
                  <a:cxn ang="0">
                    <a:pos x="137" y="47"/>
                  </a:cxn>
                  <a:cxn ang="0">
                    <a:pos x="144" y="43"/>
                  </a:cxn>
                  <a:cxn ang="0">
                    <a:pos x="152" y="40"/>
                  </a:cxn>
                  <a:cxn ang="0">
                    <a:pos x="151" y="33"/>
                  </a:cxn>
                  <a:cxn ang="0">
                    <a:pos x="165" y="33"/>
                  </a:cxn>
                  <a:cxn ang="0">
                    <a:pos x="163" y="22"/>
                  </a:cxn>
                </a:cxnLst>
                <a:rect l="0" t="0" r="r" b="b"/>
                <a:pathLst>
                  <a:path w="167" h="120">
                    <a:moveTo>
                      <a:pt x="163" y="22"/>
                    </a:moveTo>
                    <a:cubicBezTo>
                      <a:pt x="162" y="21"/>
                      <a:pt x="161" y="21"/>
                      <a:pt x="160" y="20"/>
                    </a:cubicBezTo>
                    <a:cubicBezTo>
                      <a:pt x="158" y="19"/>
                      <a:pt x="158" y="19"/>
                      <a:pt x="158" y="17"/>
                    </a:cubicBezTo>
                    <a:cubicBezTo>
                      <a:pt x="158" y="15"/>
                      <a:pt x="158" y="14"/>
                      <a:pt x="159" y="13"/>
                    </a:cubicBezTo>
                    <a:cubicBezTo>
                      <a:pt x="159" y="11"/>
                      <a:pt x="160" y="10"/>
                      <a:pt x="160" y="8"/>
                    </a:cubicBezTo>
                    <a:cubicBezTo>
                      <a:pt x="160" y="6"/>
                      <a:pt x="159" y="5"/>
                      <a:pt x="157" y="3"/>
                    </a:cubicBezTo>
                    <a:cubicBezTo>
                      <a:pt x="157" y="2"/>
                      <a:pt x="156" y="1"/>
                      <a:pt x="155" y="0"/>
                    </a:cubicBezTo>
                    <a:cubicBezTo>
                      <a:pt x="155" y="0"/>
                      <a:pt x="155" y="0"/>
                      <a:pt x="155" y="0"/>
                    </a:cubicBezTo>
                    <a:cubicBezTo>
                      <a:pt x="154" y="0"/>
                      <a:pt x="154" y="1"/>
                      <a:pt x="153" y="1"/>
                    </a:cubicBezTo>
                    <a:cubicBezTo>
                      <a:pt x="152" y="3"/>
                      <a:pt x="150" y="2"/>
                      <a:pt x="149" y="3"/>
                    </a:cubicBezTo>
                    <a:cubicBezTo>
                      <a:pt x="147" y="4"/>
                      <a:pt x="146" y="6"/>
                      <a:pt x="146" y="9"/>
                    </a:cubicBezTo>
                    <a:cubicBezTo>
                      <a:pt x="146" y="11"/>
                      <a:pt x="146" y="13"/>
                      <a:pt x="145" y="15"/>
                    </a:cubicBezTo>
                    <a:cubicBezTo>
                      <a:pt x="144" y="18"/>
                      <a:pt x="141" y="18"/>
                      <a:pt x="138" y="18"/>
                    </a:cubicBezTo>
                    <a:cubicBezTo>
                      <a:pt x="136" y="17"/>
                      <a:pt x="133" y="18"/>
                      <a:pt x="131" y="17"/>
                    </a:cubicBezTo>
                    <a:cubicBezTo>
                      <a:pt x="129" y="15"/>
                      <a:pt x="131" y="12"/>
                      <a:pt x="129" y="11"/>
                    </a:cubicBezTo>
                    <a:cubicBezTo>
                      <a:pt x="128" y="10"/>
                      <a:pt x="126" y="13"/>
                      <a:pt x="125" y="14"/>
                    </a:cubicBezTo>
                    <a:cubicBezTo>
                      <a:pt x="124" y="15"/>
                      <a:pt x="125" y="14"/>
                      <a:pt x="124" y="15"/>
                    </a:cubicBezTo>
                    <a:cubicBezTo>
                      <a:pt x="124" y="15"/>
                      <a:pt x="123" y="15"/>
                      <a:pt x="123" y="15"/>
                    </a:cubicBezTo>
                    <a:cubicBezTo>
                      <a:pt x="122" y="15"/>
                      <a:pt x="122" y="15"/>
                      <a:pt x="122" y="16"/>
                    </a:cubicBezTo>
                    <a:cubicBezTo>
                      <a:pt x="121" y="18"/>
                      <a:pt x="119" y="20"/>
                      <a:pt x="119" y="23"/>
                    </a:cubicBezTo>
                    <a:cubicBezTo>
                      <a:pt x="118" y="23"/>
                      <a:pt x="118" y="22"/>
                      <a:pt x="116" y="22"/>
                    </a:cubicBezTo>
                    <a:cubicBezTo>
                      <a:pt x="115" y="21"/>
                      <a:pt x="113" y="22"/>
                      <a:pt x="112" y="22"/>
                    </a:cubicBezTo>
                    <a:cubicBezTo>
                      <a:pt x="111" y="22"/>
                      <a:pt x="111" y="22"/>
                      <a:pt x="111" y="21"/>
                    </a:cubicBezTo>
                    <a:cubicBezTo>
                      <a:pt x="109" y="21"/>
                      <a:pt x="107" y="21"/>
                      <a:pt x="105" y="21"/>
                    </a:cubicBezTo>
                    <a:cubicBezTo>
                      <a:pt x="104" y="21"/>
                      <a:pt x="103" y="20"/>
                      <a:pt x="102" y="20"/>
                    </a:cubicBezTo>
                    <a:cubicBezTo>
                      <a:pt x="100" y="19"/>
                      <a:pt x="99" y="20"/>
                      <a:pt x="97" y="21"/>
                    </a:cubicBezTo>
                    <a:cubicBezTo>
                      <a:pt x="95" y="22"/>
                      <a:pt x="93" y="22"/>
                      <a:pt x="90" y="23"/>
                    </a:cubicBezTo>
                    <a:cubicBezTo>
                      <a:pt x="88" y="23"/>
                      <a:pt x="85" y="23"/>
                      <a:pt x="84" y="25"/>
                    </a:cubicBezTo>
                    <a:cubicBezTo>
                      <a:pt x="84" y="26"/>
                      <a:pt x="83" y="27"/>
                      <a:pt x="83" y="27"/>
                    </a:cubicBezTo>
                    <a:cubicBezTo>
                      <a:pt x="83" y="28"/>
                      <a:pt x="82" y="28"/>
                      <a:pt x="82" y="28"/>
                    </a:cubicBezTo>
                    <a:cubicBezTo>
                      <a:pt x="81" y="29"/>
                      <a:pt x="81" y="29"/>
                      <a:pt x="81" y="30"/>
                    </a:cubicBezTo>
                    <a:cubicBezTo>
                      <a:pt x="80" y="31"/>
                      <a:pt x="79" y="32"/>
                      <a:pt x="78" y="32"/>
                    </a:cubicBezTo>
                    <a:cubicBezTo>
                      <a:pt x="77" y="32"/>
                      <a:pt x="76" y="31"/>
                      <a:pt x="76" y="32"/>
                    </a:cubicBezTo>
                    <a:cubicBezTo>
                      <a:pt x="75" y="32"/>
                      <a:pt x="74" y="33"/>
                      <a:pt x="74" y="33"/>
                    </a:cubicBezTo>
                    <a:cubicBezTo>
                      <a:pt x="73" y="34"/>
                      <a:pt x="73" y="35"/>
                      <a:pt x="72" y="35"/>
                    </a:cubicBezTo>
                    <a:cubicBezTo>
                      <a:pt x="71" y="37"/>
                      <a:pt x="72" y="40"/>
                      <a:pt x="69" y="41"/>
                    </a:cubicBezTo>
                    <a:cubicBezTo>
                      <a:pt x="67" y="41"/>
                      <a:pt x="65" y="40"/>
                      <a:pt x="63" y="39"/>
                    </a:cubicBezTo>
                    <a:cubicBezTo>
                      <a:pt x="62" y="39"/>
                      <a:pt x="61" y="39"/>
                      <a:pt x="60" y="38"/>
                    </a:cubicBezTo>
                    <a:cubicBezTo>
                      <a:pt x="60" y="38"/>
                      <a:pt x="60" y="38"/>
                      <a:pt x="60" y="38"/>
                    </a:cubicBezTo>
                    <a:cubicBezTo>
                      <a:pt x="59" y="37"/>
                      <a:pt x="57" y="38"/>
                      <a:pt x="57" y="37"/>
                    </a:cubicBezTo>
                    <a:cubicBezTo>
                      <a:pt x="55" y="37"/>
                      <a:pt x="52" y="37"/>
                      <a:pt x="50" y="36"/>
                    </a:cubicBezTo>
                    <a:cubicBezTo>
                      <a:pt x="49" y="36"/>
                      <a:pt x="48" y="36"/>
                      <a:pt x="47" y="36"/>
                    </a:cubicBezTo>
                    <a:cubicBezTo>
                      <a:pt x="48" y="36"/>
                      <a:pt x="48" y="35"/>
                      <a:pt x="49" y="35"/>
                    </a:cubicBezTo>
                    <a:cubicBezTo>
                      <a:pt x="49" y="35"/>
                      <a:pt x="49" y="35"/>
                      <a:pt x="49" y="35"/>
                    </a:cubicBezTo>
                    <a:cubicBezTo>
                      <a:pt x="49" y="35"/>
                      <a:pt x="49" y="35"/>
                      <a:pt x="48" y="34"/>
                    </a:cubicBezTo>
                    <a:cubicBezTo>
                      <a:pt x="48" y="34"/>
                      <a:pt x="48" y="34"/>
                      <a:pt x="48" y="34"/>
                    </a:cubicBezTo>
                    <a:cubicBezTo>
                      <a:pt x="43" y="33"/>
                      <a:pt x="38" y="34"/>
                      <a:pt x="33" y="32"/>
                    </a:cubicBezTo>
                    <a:cubicBezTo>
                      <a:pt x="32" y="32"/>
                      <a:pt x="31" y="31"/>
                      <a:pt x="29" y="31"/>
                    </a:cubicBezTo>
                    <a:cubicBezTo>
                      <a:pt x="29" y="30"/>
                      <a:pt x="28" y="31"/>
                      <a:pt x="28" y="31"/>
                    </a:cubicBezTo>
                    <a:cubicBezTo>
                      <a:pt x="27" y="30"/>
                      <a:pt x="26" y="30"/>
                      <a:pt x="25" y="30"/>
                    </a:cubicBezTo>
                    <a:cubicBezTo>
                      <a:pt x="24" y="30"/>
                      <a:pt x="22" y="29"/>
                      <a:pt x="21" y="29"/>
                    </a:cubicBezTo>
                    <a:cubicBezTo>
                      <a:pt x="19" y="40"/>
                      <a:pt x="19" y="40"/>
                      <a:pt x="19" y="40"/>
                    </a:cubicBezTo>
                    <a:cubicBezTo>
                      <a:pt x="17" y="41"/>
                      <a:pt x="15" y="41"/>
                      <a:pt x="13" y="41"/>
                    </a:cubicBezTo>
                    <a:cubicBezTo>
                      <a:pt x="10" y="41"/>
                      <a:pt x="8" y="42"/>
                      <a:pt x="6" y="44"/>
                    </a:cubicBezTo>
                    <a:cubicBezTo>
                      <a:pt x="5" y="45"/>
                      <a:pt x="5" y="46"/>
                      <a:pt x="5" y="48"/>
                    </a:cubicBezTo>
                    <a:cubicBezTo>
                      <a:pt x="5" y="49"/>
                      <a:pt x="5" y="49"/>
                      <a:pt x="3" y="50"/>
                    </a:cubicBezTo>
                    <a:cubicBezTo>
                      <a:pt x="2" y="51"/>
                      <a:pt x="1" y="51"/>
                      <a:pt x="1" y="52"/>
                    </a:cubicBezTo>
                    <a:cubicBezTo>
                      <a:pt x="0" y="53"/>
                      <a:pt x="0" y="54"/>
                      <a:pt x="0" y="55"/>
                    </a:cubicBezTo>
                    <a:cubicBezTo>
                      <a:pt x="2" y="55"/>
                      <a:pt x="4" y="56"/>
                      <a:pt x="7" y="56"/>
                    </a:cubicBezTo>
                    <a:cubicBezTo>
                      <a:pt x="8" y="56"/>
                      <a:pt x="9" y="57"/>
                      <a:pt x="11" y="57"/>
                    </a:cubicBezTo>
                    <a:cubicBezTo>
                      <a:pt x="12" y="58"/>
                      <a:pt x="15" y="59"/>
                      <a:pt x="16" y="60"/>
                    </a:cubicBezTo>
                    <a:cubicBezTo>
                      <a:pt x="17" y="62"/>
                      <a:pt x="14" y="62"/>
                      <a:pt x="13" y="62"/>
                    </a:cubicBezTo>
                    <a:cubicBezTo>
                      <a:pt x="11" y="63"/>
                      <a:pt x="10" y="65"/>
                      <a:pt x="9" y="66"/>
                    </a:cubicBezTo>
                    <a:cubicBezTo>
                      <a:pt x="7" y="67"/>
                      <a:pt x="7" y="68"/>
                      <a:pt x="6" y="69"/>
                    </a:cubicBezTo>
                    <a:cubicBezTo>
                      <a:pt x="3" y="73"/>
                      <a:pt x="8" y="72"/>
                      <a:pt x="11" y="73"/>
                    </a:cubicBezTo>
                    <a:cubicBezTo>
                      <a:pt x="11" y="73"/>
                      <a:pt x="11" y="74"/>
                      <a:pt x="11" y="74"/>
                    </a:cubicBezTo>
                    <a:cubicBezTo>
                      <a:pt x="11" y="76"/>
                      <a:pt x="11" y="75"/>
                      <a:pt x="10" y="76"/>
                    </a:cubicBezTo>
                    <a:cubicBezTo>
                      <a:pt x="10" y="76"/>
                      <a:pt x="9" y="76"/>
                      <a:pt x="9" y="77"/>
                    </a:cubicBezTo>
                    <a:cubicBezTo>
                      <a:pt x="9" y="78"/>
                      <a:pt x="9" y="78"/>
                      <a:pt x="9" y="78"/>
                    </a:cubicBezTo>
                    <a:cubicBezTo>
                      <a:pt x="10" y="79"/>
                      <a:pt x="11" y="81"/>
                      <a:pt x="12" y="82"/>
                    </a:cubicBezTo>
                    <a:cubicBezTo>
                      <a:pt x="13" y="84"/>
                      <a:pt x="13" y="85"/>
                      <a:pt x="15" y="86"/>
                    </a:cubicBezTo>
                    <a:cubicBezTo>
                      <a:pt x="16" y="87"/>
                      <a:pt x="18" y="87"/>
                      <a:pt x="19" y="87"/>
                    </a:cubicBezTo>
                    <a:cubicBezTo>
                      <a:pt x="20" y="87"/>
                      <a:pt x="21" y="87"/>
                      <a:pt x="22" y="87"/>
                    </a:cubicBezTo>
                    <a:cubicBezTo>
                      <a:pt x="23" y="87"/>
                      <a:pt x="23" y="88"/>
                      <a:pt x="24" y="89"/>
                    </a:cubicBezTo>
                    <a:cubicBezTo>
                      <a:pt x="25" y="90"/>
                      <a:pt x="27" y="90"/>
                      <a:pt x="27" y="91"/>
                    </a:cubicBezTo>
                    <a:cubicBezTo>
                      <a:pt x="28" y="92"/>
                      <a:pt x="27" y="92"/>
                      <a:pt x="28" y="92"/>
                    </a:cubicBezTo>
                    <a:cubicBezTo>
                      <a:pt x="28" y="94"/>
                      <a:pt x="28" y="94"/>
                      <a:pt x="28" y="95"/>
                    </a:cubicBezTo>
                    <a:cubicBezTo>
                      <a:pt x="28" y="98"/>
                      <a:pt x="28" y="99"/>
                      <a:pt x="27" y="101"/>
                    </a:cubicBezTo>
                    <a:cubicBezTo>
                      <a:pt x="26" y="102"/>
                      <a:pt x="26" y="102"/>
                      <a:pt x="26" y="102"/>
                    </a:cubicBezTo>
                    <a:cubicBezTo>
                      <a:pt x="25" y="103"/>
                      <a:pt x="25" y="103"/>
                      <a:pt x="24" y="104"/>
                    </a:cubicBezTo>
                    <a:cubicBezTo>
                      <a:pt x="23" y="105"/>
                      <a:pt x="22" y="106"/>
                      <a:pt x="20" y="107"/>
                    </a:cubicBezTo>
                    <a:cubicBezTo>
                      <a:pt x="19" y="107"/>
                      <a:pt x="16" y="107"/>
                      <a:pt x="14" y="107"/>
                    </a:cubicBezTo>
                    <a:cubicBezTo>
                      <a:pt x="14" y="108"/>
                      <a:pt x="13" y="108"/>
                      <a:pt x="12" y="108"/>
                    </a:cubicBezTo>
                    <a:cubicBezTo>
                      <a:pt x="12" y="109"/>
                      <a:pt x="11" y="108"/>
                      <a:pt x="10" y="109"/>
                    </a:cubicBezTo>
                    <a:cubicBezTo>
                      <a:pt x="9" y="109"/>
                      <a:pt x="8" y="110"/>
                      <a:pt x="7" y="110"/>
                    </a:cubicBezTo>
                    <a:cubicBezTo>
                      <a:pt x="8" y="110"/>
                      <a:pt x="8" y="111"/>
                      <a:pt x="8" y="112"/>
                    </a:cubicBezTo>
                    <a:cubicBezTo>
                      <a:pt x="9" y="112"/>
                      <a:pt x="9" y="112"/>
                      <a:pt x="9" y="112"/>
                    </a:cubicBezTo>
                    <a:cubicBezTo>
                      <a:pt x="10" y="113"/>
                      <a:pt x="9" y="113"/>
                      <a:pt x="10" y="113"/>
                    </a:cubicBezTo>
                    <a:cubicBezTo>
                      <a:pt x="10" y="114"/>
                      <a:pt x="11" y="115"/>
                      <a:pt x="11" y="116"/>
                    </a:cubicBezTo>
                    <a:cubicBezTo>
                      <a:pt x="12" y="116"/>
                      <a:pt x="13" y="116"/>
                      <a:pt x="13" y="116"/>
                    </a:cubicBezTo>
                    <a:cubicBezTo>
                      <a:pt x="14" y="117"/>
                      <a:pt x="15" y="117"/>
                      <a:pt x="15" y="117"/>
                    </a:cubicBezTo>
                    <a:cubicBezTo>
                      <a:pt x="16" y="117"/>
                      <a:pt x="17" y="117"/>
                      <a:pt x="18" y="117"/>
                    </a:cubicBezTo>
                    <a:cubicBezTo>
                      <a:pt x="19" y="117"/>
                      <a:pt x="20" y="117"/>
                      <a:pt x="21" y="118"/>
                    </a:cubicBezTo>
                    <a:cubicBezTo>
                      <a:pt x="21" y="118"/>
                      <a:pt x="22" y="119"/>
                      <a:pt x="22" y="119"/>
                    </a:cubicBezTo>
                    <a:cubicBezTo>
                      <a:pt x="24" y="119"/>
                      <a:pt x="25" y="117"/>
                      <a:pt x="26" y="116"/>
                    </a:cubicBezTo>
                    <a:cubicBezTo>
                      <a:pt x="26" y="116"/>
                      <a:pt x="26" y="116"/>
                      <a:pt x="26" y="116"/>
                    </a:cubicBezTo>
                    <a:cubicBezTo>
                      <a:pt x="26" y="115"/>
                      <a:pt x="26" y="115"/>
                      <a:pt x="27" y="115"/>
                    </a:cubicBezTo>
                    <a:cubicBezTo>
                      <a:pt x="27" y="114"/>
                      <a:pt x="29" y="112"/>
                      <a:pt x="30" y="112"/>
                    </a:cubicBezTo>
                    <a:cubicBezTo>
                      <a:pt x="30" y="112"/>
                      <a:pt x="31" y="111"/>
                      <a:pt x="31" y="112"/>
                    </a:cubicBezTo>
                    <a:cubicBezTo>
                      <a:pt x="32" y="112"/>
                      <a:pt x="32" y="112"/>
                      <a:pt x="33" y="113"/>
                    </a:cubicBezTo>
                    <a:cubicBezTo>
                      <a:pt x="34" y="113"/>
                      <a:pt x="34" y="113"/>
                      <a:pt x="35" y="113"/>
                    </a:cubicBezTo>
                    <a:cubicBezTo>
                      <a:pt x="35" y="113"/>
                      <a:pt x="35" y="113"/>
                      <a:pt x="35" y="113"/>
                    </a:cubicBezTo>
                    <a:cubicBezTo>
                      <a:pt x="37" y="114"/>
                      <a:pt x="39" y="113"/>
                      <a:pt x="41" y="114"/>
                    </a:cubicBezTo>
                    <a:cubicBezTo>
                      <a:pt x="42" y="115"/>
                      <a:pt x="42" y="116"/>
                      <a:pt x="43" y="116"/>
                    </a:cubicBezTo>
                    <a:cubicBezTo>
                      <a:pt x="44" y="117"/>
                      <a:pt x="45" y="117"/>
                      <a:pt x="46" y="118"/>
                    </a:cubicBezTo>
                    <a:cubicBezTo>
                      <a:pt x="47" y="118"/>
                      <a:pt x="48" y="119"/>
                      <a:pt x="49" y="119"/>
                    </a:cubicBezTo>
                    <a:cubicBezTo>
                      <a:pt x="49" y="120"/>
                      <a:pt x="50" y="120"/>
                      <a:pt x="50" y="120"/>
                    </a:cubicBezTo>
                    <a:cubicBezTo>
                      <a:pt x="50" y="120"/>
                      <a:pt x="51" y="120"/>
                      <a:pt x="51" y="120"/>
                    </a:cubicBezTo>
                    <a:cubicBezTo>
                      <a:pt x="52" y="120"/>
                      <a:pt x="52" y="120"/>
                      <a:pt x="52" y="120"/>
                    </a:cubicBezTo>
                    <a:cubicBezTo>
                      <a:pt x="53" y="119"/>
                      <a:pt x="53" y="119"/>
                      <a:pt x="53" y="118"/>
                    </a:cubicBezTo>
                    <a:cubicBezTo>
                      <a:pt x="54" y="118"/>
                      <a:pt x="55" y="119"/>
                      <a:pt x="56" y="119"/>
                    </a:cubicBezTo>
                    <a:cubicBezTo>
                      <a:pt x="57" y="119"/>
                      <a:pt x="60" y="117"/>
                      <a:pt x="61" y="116"/>
                    </a:cubicBezTo>
                    <a:cubicBezTo>
                      <a:pt x="61" y="115"/>
                      <a:pt x="61" y="114"/>
                      <a:pt x="60" y="114"/>
                    </a:cubicBezTo>
                    <a:cubicBezTo>
                      <a:pt x="59" y="113"/>
                      <a:pt x="59" y="112"/>
                      <a:pt x="58" y="112"/>
                    </a:cubicBezTo>
                    <a:cubicBezTo>
                      <a:pt x="58" y="111"/>
                      <a:pt x="57" y="110"/>
                      <a:pt x="57" y="109"/>
                    </a:cubicBezTo>
                    <a:cubicBezTo>
                      <a:pt x="57" y="108"/>
                      <a:pt x="57" y="108"/>
                      <a:pt x="56" y="108"/>
                    </a:cubicBezTo>
                    <a:cubicBezTo>
                      <a:pt x="56" y="108"/>
                      <a:pt x="56" y="107"/>
                      <a:pt x="56" y="107"/>
                    </a:cubicBezTo>
                    <a:cubicBezTo>
                      <a:pt x="55" y="106"/>
                      <a:pt x="56" y="105"/>
                      <a:pt x="56" y="104"/>
                    </a:cubicBezTo>
                    <a:cubicBezTo>
                      <a:pt x="57" y="103"/>
                      <a:pt x="57" y="103"/>
                      <a:pt x="58" y="102"/>
                    </a:cubicBezTo>
                    <a:cubicBezTo>
                      <a:pt x="58" y="102"/>
                      <a:pt x="58" y="101"/>
                      <a:pt x="58" y="101"/>
                    </a:cubicBezTo>
                    <a:cubicBezTo>
                      <a:pt x="59" y="101"/>
                      <a:pt x="58" y="102"/>
                      <a:pt x="59" y="103"/>
                    </a:cubicBezTo>
                    <a:cubicBezTo>
                      <a:pt x="60" y="104"/>
                      <a:pt x="61" y="104"/>
                      <a:pt x="62" y="105"/>
                    </a:cubicBezTo>
                    <a:cubicBezTo>
                      <a:pt x="63" y="105"/>
                      <a:pt x="64" y="106"/>
                      <a:pt x="64" y="107"/>
                    </a:cubicBezTo>
                    <a:cubicBezTo>
                      <a:pt x="65" y="107"/>
                      <a:pt x="66" y="108"/>
                      <a:pt x="66" y="108"/>
                    </a:cubicBezTo>
                    <a:cubicBezTo>
                      <a:pt x="67" y="108"/>
                      <a:pt x="67" y="108"/>
                      <a:pt x="68" y="109"/>
                    </a:cubicBezTo>
                    <a:cubicBezTo>
                      <a:pt x="68" y="110"/>
                      <a:pt x="69" y="111"/>
                      <a:pt x="69" y="112"/>
                    </a:cubicBezTo>
                    <a:cubicBezTo>
                      <a:pt x="69" y="112"/>
                      <a:pt x="70" y="113"/>
                      <a:pt x="70" y="114"/>
                    </a:cubicBezTo>
                    <a:cubicBezTo>
                      <a:pt x="71" y="114"/>
                      <a:pt x="73" y="114"/>
                      <a:pt x="74" y="114"/>
                    </a:cubicBezTo>
                    <a:cubicBezTo>
                      <a:pt x="75" y="114"/>
                      <a:pt x="75" y="114"/>
                      <a:pt x="75" y="113"/>
                    </a:cubicBezTo>
                    <a:cubicBezTo>
                      <a:pt x="76" y="112"/>
                      <a:pt x="77" y="112"/>
                      <a:pt x="77" y="111"/>
                    </a:cubicBezTo>
                    <a:cubicBezTo>
                      <a:pt x="77" y="110"/>
                      <a:pt x="77" y="109"/>
                      <a:pt x="78" y="110"/>
                    </a:cubicBezTo>
                    <a:cubicBezTo>
                      <a:pt x="79" y="111"/>
                      <a:pt x="79" y="112"/>
                      <a:pt x="80" y="112"/>
                    </a:cubicBezTo>
                    <a:cubicBezTo>
                      <a:pt x="80" y="113"/>
                      <a:pt x="80" y="113"/>
                      <a:pt x="81" y="113"/>
                    </a:cubicBezTo>
                    <a:cubicBezTo>
                      <a:pt x="81" y="113"/>
                      <a:pt x="81" y="113"/>
                      <a:pt x="82" y="113"/>
                    </a:cubicBezTo>
                    <a:cubicBezTo>
                      <a:pt x="82" y="114"/>
                      <a:pt x="83" y="115"/>
                      <a:pt x="83" y="115"/>
                    </a:cubicBezTo>
                    <a:cubicBezTo>
                      <a:pt x="85" y="117"/>
                      <a:pt x="87" y="119"/>
                      <a:pt x="90" y="119"/>
                    </a:cubicBezTo>
                    <a:cubicBezTo>
                      <a:pt x="91" y="119"/>
                      <a:pt x="91" y="119"/>
                      <a:pt x="92" y="119"/>
                    </a:cubicBezTo>
                    <a:cubicBezTo>
                      <a:pt x="92" y="119"/>
                      <a:pt x="92" y="118"/>
                      <a:pt x="93" y="118"/>
                    </a:cubicBezTo>
                    <a:cubicBezTo>
                      <a:pt x="93" y="118"/>
                      <a:pt x="93" y="117"/>
                      <a:pt x="93" y="117"/>
                    </a:cubicBezTo>
                    <a:cubicBezTo>
                      <a:pt x="94" y="116"/>
                      <a:pt x="94" y="117"/>
                      <a:pt x="95" y="117"/>
                    </a:cubicBezTo>
                    <a:cubicBezTo>
                      <a:pt x="97" y="117"/>
                      <a:pt x="99" y="115"/>
                      <a:pt x="100" y="114"/>
                    </a:cubicBezTo>
                    <a:cubicBezTo>
                      <a:pt x="101" y="113"/>
                      <a:pt x="101" y="113"/>
                      <a:pt x="100" y="112"/>
                    </a:cubicBezTo>
                    <a:cubicBezTo>
                      <a:pt x="99" y="111"/>
                      <a:pt x="99" y="111"/>
                      <a:pt x="99" y="111"/>
                    </a:cubicBezTo>
                    <a:cubicBezTo>
                      <a:pt x="99" y="110"/>
                      <a:pt x="99" y="110"/>
                      <a:pt x="99" y="109"/>
                    </a:cubicBezTo>
                    <a:cubicBezTo>
                      <a:pt x="99" y="108"/>
                      <a:pt x="99" y="107"/>
                      <a:pt x="99" y="106"/>
                    </a:cubicBezTo>
                    <a:cubicBezTo>
                      <a:pt x="99" y="105"/>
                      <a:pt x="99" y="104"/>
                      <a:pt x="99" y="103"/>
                    </a:cubicBezTo>
                    <a:cubicBezTo>
                      <a:pt x="99" y="103"/>
                      <a:pt x="99" y="103"/>
                      <a:pt x="99" y="102"/>
                    </a:cubicBezTo>
                    <a:cubicBezTo>
                      <a:pt x="99" y="100"/>
                      <a:pt x="100" y="100"/>
                      <a:pt x="102" y="99"/>
                    </a:cubicBezTo>
                    <a:cubicBezTo>
                      <a:pt x="102" y="98"/>
                      <a:pt x="102" y="98"/>
                      <a:pt x="102" y="98"/>
                    </a:cubicBezTo>
                    <a:cubicBezTo>
                      <a:pt x="102" y="96"/>
                      <a:pt x="100" y="96"/>
                      <a:pt x="100" y="94"/>
                    </a:cubicBezTo>
                    <a:cubicBezTo>
                      <a:pt x="100" y="94"/>
                      <a:pt x="101" y="93"/>
                      <a:pt x="102" y="93"/>
                    </a:cubicBezTo>
                    <a:cubicBezTo>
                      <a:pt x="102" y="92"/>
                      <a:pt x="103" y="91"/>
                      <a:pt x="104" y="90"/>
                    </a:cubicBezTo>
                    <a:cubicBezTo>
                      <a:pt x="105" y="90"/>
                      <a:pt x="105" y="89"/>
                      <a:pt x="106" y="89"/>
                    </a:cubicBezTo>
                    <a:cubicBezTo>
                      <a:pt x="107" y="88"/>
                      <a:pt x="108" y="88"/>
                      <a:pt x="109" y="88"/>
                    </a:cubicBezTo>
                    <a:cubicBezTo>
                      <a:pt x="110" y="87"/>
                      <a:pt x="110" y="87"/>
                      <a:pt x="111" y="87"/>
                    </a:cubicBezTo>
                    <a:cubicBezTo>
                      <a:pt x="112" y="87"/>
                      <a:pt x="112" y="87"/>
                      <a:pt x="113" y="88"/>
                    </a:cubicBezTo>
                    <a:cubicBezTo>
                      <a:pt x="114" y="88"/>
                      <a:pt x="113" y="88"/>
                      <a:pt x="114" y="88"/>
                    </a:cubicBezTo>
                    <a:cubicBezTo>
                      <a:pt x="116" y="87"/>
                      <a:pt x="117" y="89"/>
                      <a:pt x="119" y="89"/>
                    </a:cubicBezTo>
                    <a:cubicBezTo>
                      <a:pt x="119" y="88"/>
                      <a:pt x="119" y="87"/>
                      <a:pt x="119" y="87"/>
                    </a:cubicBezTo>
                    <a:cubicBezTo>
                      <a:pt x="119" y="87"/>
                      <a:pt x="120" y="87"/>
                      <a:pt x="120" y="87"/>
                    </a:cubicBezTo>
                    <a:cubicBezTo>
                      <a:pt x="120" y="86"/>
                      <a:pt x="123" y="87"/>
                      <a:pt x="123" y="88"/>
                    </a:cubicBezTo>
                    <a:cubicBezTo>
                      <a:pt x="124" y="88"/>
                      <a:pt x="125" y="89"/>
                      <a:pt x="126" y="89"/>
                    </a:cubicBezTo>
                    <a:cubicBezTo>
                      <a:pt x="127" y="90"/>
                      <a:pt x="129" y="91"/>
                      <a:pt x="131" y="91"/>
                    </a:cubicBezTo>
                    <a:cubicBezTo>
                      <a:pt x="132" y="91"/>
                      <a:pt x="133" y="91"/>
                      <a:pt x="133" y="91"/>
                    </a:cubicBezTo>
                    <a:cubicBezTo>
                      <a:pt x="135" y="91"/>
                      <a:pt x="137" y="91"/>
                      <a:pt x="137" y="89"/>
                    </a:cubicBezTo>
                    <a:cubicBezTo>
                      <a:pt x="138" y="88"/>
                      <a:pt x="136" y="86"/>
                      <a:pt x="135" y="84"/>
                    </a:cubicBezTo>
                    <a:cubicBezTo>
                      <a:pt x="135" y="84"/>
                      <a:pt x="135" y="82"/>
                      <a:pt x="135" y="82"/>
                    </a:cubicBezTo>
                    <a:cubicBezTo>
                      <a:pt x="134" y="82"/>
                      <a:pt x="133" y="82"/>
                      <a:pt x="132" y="82"/>
                    </a:cubicBezTo>
                    <a:cubicBezTo>
                      <a:pt x="132" y="81"/>
                      <a:pt x="132" y="82"/>
                      <a:pt x="132" y="81"/>
                    </a:cubicBezTo>
                    <a:cubicBezTo>
                      <a:pt x="131" y="81"/>
                      <a:pt x="131" y="80"/>
                      <a:pt x="131" y="79"/>
                    </a:cubicBezTo>
                    <a:cubicBezTo>
                      <a:pt x="130" y="78"/>
                      <a:pt x="130" y="76"/>
                      <a:pt x="128" y="75"/>
                    </a:cubicBezTo>
                    <a:cubicBezTo>
                      <a:pt x="128" y="75"/>
                      <a:pt x="127" y="76"/>
                      <a:pt x="126" y="75"/>
                    </a:cubicBezTo>
                    <a:cubicBezTo>
                      <a:pt x="125" y="75"/>
                      <a:pt x="125" y="73"/>
                      <a:pt x="124" y="73"/>
                    </a:cubicBezTo>
                    <a:cubicBezTo>
                      <a:pt x="123" y="72"/>
                      <a:pt x="123" y="71"/>
                      <a:pt x="122" y="71"/>
                    </a:cubicBezTo>
                    <a:cubicBezTo>
                      <a:pt x="122" y="71"/>
                      <a:pt x="122" y="71"/>
                      <a:pt x="121" y="70"/>
                    </a:cubicBezTo>
                    <a:cubicBezTo>
                      <a:pt x="121" y="70"/>
                      <a:pt x="121" y="70"/>
                      <a:pt x="121" y="70"/>
                    </a:cubicBezTo>
                    <a:cubicBezTo>
                      <a:pt x="120" y="70"/>
                      <a:pt x="119" y="70"/>
                      <a:pt x="119" y="69"/>
                    </a:cubicBezTo>
                    <a:cubicBezTo>
                      <a:pt x="119" y="69"/>
                      <a:pt x="118" y="68"/>
                      <a:pt x="118" y="68"/>
                    </a:cubicBezTo>
                    <a:cubicBezTo>
                      <a:pt x="118" y="68"/>
                      <a:pt x="118" y="68"/>
                      <a:pt x="118" y="68"/>
                    </a:cubicBezTo>
                    <a:cubicBezTo>
                      <a:pt x="117" y="67"/>
                      <a:pt x="117" y="66"/>
                      <a:pt x="116" y="65"/>
                    </a:cubicBezTo>
                    <a:cubicBezTo>
                      <a:pt x="116" y="65"/>
                      <a:pt x="115" y="64"/>
                      <a:pt x="115" y="64"/>
                    </a:cubicBezTo>
                    <a:cubicBezTo>
                      <a:pt x="115" y="62"/>
                      <a:pt x="116" y="61"/>
                      <a:pt x="117" y="60"/>
                    </a:cubicBezTo>
                    <a:cubicBezTo>
                      <a:pt x="118" y="59"/>
                      <a:pt x="118" y="58"/>
                      <a:pt x="119" y="58"/>
                    </a:cubicBezTo>
                    <a:cubicBezTo>
                      <a:pt x="120" y="57"/>
                      <a:pt x="121" y="58"/>
                      <a:pt x="121" y="58"/>
                    </a:cubicBezTo>
                    <a:cubicBezTo>
                      <a:pt x="122" y="58"/>
                      <a:pt x="123" y="58"/>
                      <a:pt x="123" y="58"/>
                    </a:cubicBezTo>
                    <a:cubicBezTo>
                      <a:pt x="124" y="57"/>
                      <a:pt x="124" y="55"/>
                      <a:pt x="125" y="55"/>
                    </a:cubicBezTo>
                    <a:cubicBezTo>
                      <a:pt x="126" y="54"/>
                      <a:pt x="125" y="54"/>
                      <a:pt x="126" y="54"/>
                    </a:cubicBezTo>
                    <a:cubicBezTo>
                      <a:pt x="127" y="54"/>
                      <a:pt x="128" y="54"/>
                      <a:pt x="128" y="53"/>
                    </a:cubicBezTo>
                    <a:cubicBezTo>
                      <a:pt x="129" y="53"/>
                      <a:pt x="129" y="53"/>
                      <a:pt x="130" y="52"/>
                    </a:cubicBezTo>
                    <a:cubicBezTo>
                      <a:pt x="130" y="51"/>
                      <a:pt x="132" y="50"/>
                      <a:pt x="133" y="50"/>
                    </a:cubicBezTo>
                    <a:cubicBezTo>
                      <a:pt x="134" y="50"/>
                      <a:pt x="135" y="50"/>
                      <a:pt x="136" y="50"/>
                    </a:cubicBezTo>
                    <a:cubicBezTo>
                      <a:pt x="137" y="49"/>
                      <a:pt x="136" y="47"/>
                      <a:pt x="137" y="47"/>
                    </a:cubicBezTo>
                    <a:cubicBezTo>
                      <a:pt x="138" y="46"/>
                      <a:pt x="140" y="47"/>
                      <a:pt x="141" y="47"/>
                    </a:cubicBezTo>
                    <a:cubicBezTo>
                      <a:pt x="142" y="47"/>
                      <a:pt x="142" y="47"/>
                      <a:pt x="142" y="46"/>
                    </a:cubicBezTo>
                    <a:cubicBezTo>
                      <a:pt x="142" y="46"/>
                      <a:pt x="142" y="45"/>
                      <a:pt x="142" y="45"/>
                    </a:cubicBezTo>
                    <a:cubicBezTo>
                      <a:pt x="142" y="44"/>
                      <a:pt x="143" y="44"/>
                      <a:pt x="144" y="43"/>
                    </a:cubicBezTo>
                    <a:cubicBezTo>
                      <a:pt x="146" y="43"/>
                      <a:pt x="148" y="42"/>
                      <a:pt x="150" y="43"/>
                    </a:cubicBezTo>
                    <a:cubicBezTo>
                      <a:pt x="151" y="43"/>
                      <a:pt x="152" y="43"/>
                      <a:pt x="152" y="43"/>
                    </a:cubicBezTo>
                    <a:cubicBezTo>
                      <a:pt x="153" y="43"/>
                      <a:pt x="153" y="42"/>
                      <a:pt x="153" y="42"/>
                    </a:cubicBezTo>
                    <a:cubicBezTo>
                      <a:pt x="153" y="41"/>
                      <a:pt x="152" y="41"/>
                      <a:pt x="152" y="40"/>
                    </a:cubicBezTo>
                    <a:cubicBezTo>
                      <a:pt x="151" y="39"/>
                      <a:pt x="151" y="38"/>
                      <a:pt x="150" y="37"/>
                    </a:cubicBezTo>
                    <a:cubicBezTo>
                      <a:pt x="150" y="37"/>
                      <a:pt x="149" y="36"/>
                      <a:pt x="148" y="35"/>
                    </a:cubicBezTo>
                    <a:cubicBezTo>
                      <a:pt x="148" y="35"/>
                      <a:pt x="148" y="34"/>
                      <a:pt x="149" y="34"/>
                    </a:cubicBezTo>
                    <a:cubicBezTo>
                      <a:pt x="149" y="33"/>
                      <a:pt x="150" y="33"/>
                      <a:pt x="151" y="33"/>
                    </a:cubicBezTo>
                    <a:cubicBezTo>
                      <a:pt x="152" y="33"/>
                      <a:pt x="152" y="33"/>
                      <a:pt x="153" y="33"/>
                    </a:cubicBezTo>
                    <a:cubicBezTo>
                      <a:pt x="153" y="32"/>
                      <a:pt x="154" y="31"/>
                      <a:pt x="155" y="31"/>
                    </a:cubicBezTo>
                    <a:cubicBezTo>
                      <a:pt x="156" y="30"/>
                      <a:pt x="159" y="32"/>
                      <a:pt x="160" y="33"/>
                    </a:cubicBezTo>
                    <a:cubicBezTo>
                      <a:pt x="162" y="33"/>
                      <a:pt x="163" y="33"/>
                      <a:pt x="165" y="33"/>
                    </a:cubicBezTo>
                    <a:cubicBezTo>
                      <a:pt x="165" y="33"/>
                      <a:pt x="166" y="33"/>
                      <a:pt x="167" y="33"/>
                    </a:cubicBezTo>
                    <a:cubicBezTo>
                      <a:pt x="167" y="32"/>
                      <a:pt x="167" y="32"/>
                      <a:pt x="167" y="32"/>
                    </a:cubicBezTo>
                    <a:cubicBezTo>
                      <a:pt x="166" y="32"/>
                      <a:pt x="165" y="32"/>
                      <a:pt x="165" y="32"/>
                    </a:cubicBezTo>
                    <a:cubicBezTo>
                      <a:pt x="161" y="29"/>
                      <a:pt x="164" y="26"/>
                      <a:pt x="163" y="22"/>
                    </a:cubicBezTo>
                  </a:path>
                </a:pathLst>
              </a:custGeom>
              <a:solidFill>
                <a:srgbClr val="FFC000"/>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20" name="Freeform 19"/>
              <p:cNvSpPr>
                <a:spLocks noEditPoints="1"/>
              </p:cNvSpPr>
              <p:nvPr/>
            </p:nvSpPr>
            <p:spPr bwMode="auto">
              <a:xfrm>
                <a:off x="5656280" y="4956100"/>
                <a:ext cx="454567" cy="422451"/>
              </a:xfrm>
              <a:custGeom>
                <a:avLst/>
                <a:gdLst/>
                <a:ahLst/>
                <a:cxnLst>
                  <a:cxn ang="0">
                    <a:pos x="261" y="120"/>
                  </a:cxn>
                  <a:cxn ang="0">
                    <a:pos x="275" y="132"/>
                  </a:cxn>
                  <a:cxn ang="0">
                    <a:pos x="294" y="124"/>
                  </a:cxn>
                  <a:cxn ang="0">
                    <a:pos x="305" y="104"/>
                  </a:cxn>
                  <a:cxn ang="0">
                    <a:pos x="291" y="87"/>
                  </a:cxn>
                  <a:cxn ang="0">
                    <a:pos x="288" y="72"/>
                  </a:cxn>
                  <a:cxn ang="0">
                    <a:pos x="284" y="56"/>
                  </a:cxn>
                  <a:cxn ang="0">
                    <a:pos x="275" y="56"/>
                  </a:cxn>
                  <a:cxn ang="0">
                    <a:pos x="244" y="63"/>
                  </a:cxn>
                  <a:cxn ang="0">
                    <a:pos x="223" y="58"/>
                  </a:cxn>
                  <a:cxn ang="0">
                    <a:pos x="201" y="40"/>
                  </a:cxn>
                  <a:cxn ang="0">
                    <a:pos x="194" y="29"/>
                  </a:cxn>
                  <a:cxn ang="0">
                    <a:pos x="169" y="7"/>
                  </a:cxn>
                  <a:cxn ang="0">
                    <a:pos x="152" y="1"/>
                  </a:cxn>
                  <a:cxn ang="0">
                    <a:pos x="149" y="10"/>
                  </a:cxn>
                  <a:cxn ang="0">
                    <a:pos x="139" y="16"/>
                  </a:cxn>
                  <a:cxn ang="0">
                    <a:pos x="125" y="23"/>
                  </a:cxn>
                  <a:cxn ang="0">
                    <a:pos x="114" y="30"/>
                  </a:cxn>
                  <a:cxn ang="0">
                    <a:pos x="118" y="40"/>
                  </a:cxn>
                  <a:cxn ang="0">
                    <a:pos x="128" y="49"/>
                  </a:cxn>
                  <a:cxn ang="0">
                    <a:pos x="130" y="61"/>
                  </a:cxn>
                  <a:cxn ang="0">
                    <a:pos x="116" y="59"/>
                  </a:cxn>
                  <a:cxn ang="0">
                    <a:pos x="101" y="60"/>
                  </a:cxn>
                  <a:cxn ang="0">
                    <a:pos x="96" y="73"/>
                  </a:cxn>
                  <a:cxn ang="0">
                    <a:pos x="92" y="87"/>
                  </a:cxn>
                  <a:cxn ang="0">
                    <a:pos x="79" y="83"/>
                  </a:cxn>
                  <a:cxn ang="0">
                    <a:pos x="71" y="84"/>
                  </a:cxn>
                  <a:cxn ang="0">
                    <a:pos x="59" y="75"/>
                  </a:cxn>
                  <a:cxn ang="0">
                    <a:pos x="53" y="78"/>
                  </a:cxn>
                  <a:cxn ang="0">
                    <a:pos x="50" y="88"/>
                  </a:cxn>
                  <a:cxn ang="0">
                    <a:pos x="40" y="86"/>
                  </a:cxn>
                  <a:cxn ang="0">
                    <a:pos x="27" y="82"/>
                  </a:cxn>
                  <a:cxn ang="0">
                    <a:pos x="15" y="87"/>
                  </a:cxn>
                  <a:cxn ang="0">
                    <a:pos x="5" y="82"/>
                  </a:cxn>
                  <a:cxn ang="0">
                    <a:pos x="1" y="87"/>
                  </a:cxn>
                  <a:cxn ang="0">
                    <a:pos x="16" y="127"/>
                  </a:cxn>
                  <a:cxn ang="0">
                    <a:pos x="25" y="131"/>
                  </a:cxn>
                  <a:cxn ang="0">
                    <a:pos x="37" y="109"/>
                  </a:cxn>
                  <a:cxn ang="0">
                    <a:pos x="54" y="109"/>
                  </a:cxn>
                  <a:cxn ang="0">
                    <a:pos x="64" y="125"/>
                  </a:cxn>
                  <a:cxn ang="0">
                    <a:pos x="70" y="130"/>
                  </a:cxn>
                  <a:cxn ang="0">
                    <a:pos x="75" y="151"/>
                  </a:cxn>
                  <a:cxn ang="0">
                    <a:pos x="93" y="179"/>
                  </a:cxn>
                  <a:cxn ang="0">
                    <a:pos x="95" y="203"/>
                  </a:cxn>
                  <a:cxn ang="0">
                    <a:pos x="106" y="217"/>
                  </a:cxn>
                  <a:cxn ang="0">
                    <a:pos x="119" y="235"/>
                  </a:cxn>
                  <a:cxn ang="0">
                    <a:pos x="134" y="242"/>
                  </a:cxn>
                  <a:cxn ang="0">
                    <a:pos x="157" y="246"/>
                  </a:cxn>
                  <a:cxn ang="0">
                    <a:pos x="200" y="287"/>
                  </a:cxn>
                  <a:cxn ang="0">
                    <a:pos x="202" y="278"/>
                  </a:cxn>
                  <a:cxn ang="0">
                    <a:pos x="195" y="264"/>
                  </a:cxn>
                  <a:cxn ang="0">
                    <a:pos x="192" y="250"/>
                  </a:cxn>
                  <a:cxn ang="0">
                    <a:pos x="169" y="224"/>
                  </a:cxn>
                  <a:cxn ang="0">
                    <a:pos x="142" y="196"/>
                  </a:cxn>
                  <a:cxn ang="0">
                    <a:pos x="135" y="175"/>
                  </a:cxn>
                  <a:cxn ang="0">
                    <a:pos x="131" y="151"/>
                  </a:cxn>
                  <a:cxn ang="0">
                    <a:pos x="118" y="134"/>
                  </a:cxn>
                  <a:cxn ang="0">
                    <a:pos x="133" y="107"/>
                  </a:cxn>
                  <a:cxn ang="0">
                    <a:pos x="150" y="118"/>
                  </a:cxn>
                  <a:cxn ang="0">
                    <a:pos x="174" y="105"/>
                  </a:cxn>
                  <a:cxn ang="0">
                    <a:pos x="192" y="114"/>
                  </a:cxn>
                  <a:cxn ang="0">
                    <a:pos x="221" y="116"/>
                  </a:cxn>
                  <a:cxn ang="0">
                    <a:pos x="237" y="114"/>
                  </a:cxn>
                </a:cxnLst>
                <a:rect l="0" t="0" r="r" b="b"/>
                <a:pathLst>
                  <a:path w="312" h="291">
                    <a:moveTo>
                      <a:pt x="9" y="78"/>
                    </a:moveTo>
                    <a:cubicBezTo>
                      <a:pt x="9" y="78"/>
                      <a:pt x="9" y="78"/>
                      <a:pt x="9" y="78"/>
                    </a:cubicBezTo>
                    <a:cubicBezTo>
                      <a:pt x="9" y="78"/>
                      <a:pt x="9" y="78"/>
                      <a:pt x="9" y="78"/>
                    </a:cubicBezTo>
                    <a:moveTo>
                      <a:pt x="255" y="117"/>
                    </a:moveTo>
                    <a:cubicBezTo>
                      <a:pt x="256" y="117"/>
                      <a:pt x="257" y="118"/>
                      <a:pt x="259" y="118"/>
                    </a:cubicBezTo>
                    <a:cubicBezTo>
                      <a:pt x="259" y="119"/>
                      <a:pt x="260" y="120"/>
                      <a:pt x="261" y="120"/>
                    </a:cubicBezTo>
                    <a:cubicBezTo>
                      <a:pt x="263" y="121"/>
                      <a:pt x="266" y="121"/>
                      <a:pt x="267" y="121"/>
                    </a:cubicBezTo>
                    <a:cubicBezTo>
                      <a:pt x="268" y="118"/>
                      <a:pt x="272" y="120"/>
                      <a:pt x="273" y="122"/>
                    </a:cubicBezTo>
                    <a:cubicBezTo>
                      <a:pt x="273" y="122"/>
                      <a:pt x="273" y="123"/>
                      <a:pt x="273" y="124"/>
                    </a:cubicBezTo>
                    <a:cubicBezTo>
                      <a:pt x="273" y="124"/>
                      <a:pt x="274" y="125"/>
                      <a:pt x="274" y="125"/>
                    </a:cubicBezTo>
                    <a:cubicBezTo>
                      <a:pt x="275" y="126"/>
                      <a:pt x="277" y="127"/>
                      <a:pt x="277" y="128"/>
                    </a:cubicBezTo>
                    <a:cubicBezTo>
                      <a:pt x="276" y="130"/>
                      <a:pt x="275" y="130"/>
                      <a:pt x="275" y="132"/>
                    </a:cubicBezTo>
                    <a:cubicBezTo>
                      <a:pt x="275" y="134"/>
                      <a:pt x="276" y="136"/>
                      <a:pt x="278" y="137"/>
                    </a:cubicBezTo>
                    <a:cubicBezTo>
                      <a:pt x="279" y="137"/>
                      <a:pt x="278" y="137"/>
                      <a:pt x="280" y="138"/>
                    </a:cubicBezTo>
                    <a:cubicBezTo>
                      <a:pt x="281" y="138"/>
                      <a:pt x="282" y="138"/>
                      <a:pt x="282" y="138"/>
                    </a:cubicBezTo>
                    <a:cubicBezTo>
                      <a:pt x="284" y="137"/>
                      <a:pt x="286" y="137"/>
                      <a:pt x="288" y="136"/>
                    </a:cubicBezTo>
                    <a:cubicBezTo>
                      <a:pt x="290" y="135"/>
                      <a:pt x="297" y="134"/>
                      <a:pt x="295" y="131"/>
                    </a:cubicBezTo>
                    <a:cubicBezTo>
                      <a:pt x="294" y="128"/>
                      <a:pt x="291" y="126"/>
                      <a:pt x="294" y="124"/>
                    </a:cubicBezTo>
                    <a:cubicBezTo>
                      <a:pt x="294" y="123"/>
                      <a:pt x="296" y="122"/>
                      <a:pt x="296" y="121"/>
                    </a:cubicBezTo>
                    <a:cubicBezTo>
                      <a:pt x="296" y="120"/>
                      <a:pt x="295" y="119"/>
                      <a:pt x="296" y="118"/>
                    </a:cubicBezTo>
                    <a:cubicBezTo>
                      <a:pt x="297" y="116"/>
                      <a:pt x="301" y="115"/>
                      <a:pt x="303" y="114"/>
                    </a:cubicBezTo>
                    <a:cubicBezTo>
                      <a:pt x="305" y="114"/>
                      <a:pt x="312" y="114"/>
                      <a:pt x="310" y="110"/>
                    </a:cubicBezTo>
                    <a:cubicBezTo>
                      <a:pt x="310" y="109"/>
                      <a:pt x="309" y="109"/>
                      <a:pt x="308" y="108"/>
                    </a:cubicBezTo>
                    <a:cubicBezTo>
                      <a:pt x="307" y="107"/>
                      <a:pt x="306" y="105"/>
                      <a:pt x="305" y="104"/>
                    </a:cubicBezTo>
                    <a:cubicBezTo>
                      <a:pt x="303" y="102"/>
                      <a:pt x="303" y="102"/>
                      <a:pt x="301" y="102"/>
                    </a:cubicBezTo>
                    <a:cubicBezTo>
                      <a:pt x="297" y="101"/>
                      <a:pt x="294" y="99"/>
                      <a:pt x="292" y="98"/>
                    </a:cubicBezTo>
                    <a:cubicBezTo>
                      <a:pt x="291" y="98"/>
                      <a:pt x="290" y="97"/>
                      <a:pt x="290" y="96"/>
                    </a:cubicBezTo>
                    <a:cubicBezTo>
                      <a:pt x="288" y="94"/>
                      <a:pt x="292" y="93"/>
                      <a:pt x="292" y="90"/>
                    </a:cubicBezTo>
                    <a:cubicBezTo>
                      <a:pt x="291" y="89"/>
                      <a:pt x="290" y="89"/>
                      <a:pt x="290" y="88"/>
                    </a:cubicBezTo>
                    <a:cubicBezTo>
                      <a:pt x="290" y="87"/>
                      <a:pt x="291" y="87"/>
                      <a:pt x="291" y="87"/>
                    </a:cubicBezTo>
                    <a:cubicBezTo>
                      <a:pt x="292" y="85"/>
                      <a:pt x="291" y="84"/>
                      <a:pt x="290" y="83"/>
                    </a:cubicBezTo>
                    <a:cubicBezTo>
                      <a:pt x="290" y="82"/>
                      <a:pt x="290" y="82"/>
                      <a:pt x="289" y="82"/>
                    </a:cubicBezTo>
                    <a:cubicBezTo>
                      <a:pt x="288" y="80"/>
                      <a:pt x="288" y="81"/>
                      <a:pt x="286" y="80"/>
                    </a:cubicBezTo>
                    <a:cubicBezTo>
                      <a:pt x="286" y="79"/>
                      <a:pt x="286" y="78"/>
                      <a:pt x="286" y="76"/>
                    </a:cubicBezTo>
                    <a:cubicBezTo>
                      <a:pt x="286" y="75"/>
                      <a:pt x="287" y="75"/>
                      <a:pt x="287" y="74"/>
                    </a:cubicBezTo>
                    <a:cubicBezTo>
                      <a:pt x="287" y="73"/>
                      <a:pt x="288" y="73"/>
                      <a:pt x="288" y="72"/>
                    </a:cubicBezTo>
                    <a:cubicBezTo>
                      <a:pt x="288" y="70"/>
                      <a:pt x="286" y="70"/>
                      <a:pt x="286" y="68"/>
                    </a:cubicBezTo>
                    <a:cubicBezTo>
                      <a:pt x="286" y="67"/>
                      <a:pt x="286" y="65"/>
                      <a:pt x="286" y="64"/>
                    </a:cubicBezTo>
                    <a:cubicBezTo>
                      <a:pt x="286" y="64"/>
                      <a:pt x="286" y="63"/>
                      <a:pt x="286" y="63"/>
                    </a:cubicBezTo>
                    <a:cubicBezTo>
                      <a:pt x="286" y="62"/>
                      <a:pt x="285" y="62"/>
                      <a:pt x="285" y="62"/>
                    </a:cubicBezTo>
                    <a:cubicBezTo>
                      <a:pt x="285" y="62"/>
                      <a:pt x="285" y="61"/>
                      <a:pt x="284" y="60"/>
                    </a:cubicBezTo>
                    <a:cubicBezTo>
                      <a:pt x="284" y="59"/>
                      <a:pt x="284" y="58"/>
                      <a:pt x="284" y="56"/>
                    </a:cubicBezTo>
                    <a:cubicBezTo>
                      <a:pt x="284" y="54"/>
                      <a:pt x="284" y="52"/>
                      <a:pt x="284" y="50"/>
                    </a:cubicBezTo>
                    <a:cubicBezTo>
                      <a:pt x="284" y="50"/>
                      <a:pt x="284" y="50"/>
                      <a:pt x="284" y="51"/>
                    </a:cubicBezTo>
                    <a:cubicBezTo>
                      <a:pt x="283" y="51"/>
                      <a:pt x="283" y="52"/>
                      <a:pt x="282" y="52"/>
                    </a:cubicBezTo>
                    <a:cubicBezTo>
                      <a:pt x="282" y="52"/>
                      <a:pt x="281" y="52"/>
                      <a:pt x="281" y="51"/>
                    </a:cubicBezTo>
                    <a:cubicBezTo>
                      <a:pt x="279" y="50"/>
                      <a:pt x="278" y="54"/>
                      <a:pt x="277" y="55"/>
                    </a:cubicBezTo>
                    <a:cubicBezTo>
                      <a:pt x="277" y="55"/>
                      <a:pt x="275" y="56"/>
                      <a:pt x="275" y="56"/>
                    </a:cubicBezTo>
                    <a:cubicBezTo>
                      <a:pt x="274" y="56"/>
                      <a:pt x="272" y="57"/>
                      <a:pt x="271" y="57"/>
                    </a:cubicBezTo>
                    <a:cubicBezTo>
                      <a:pt x="270" y="58"/>
                      <a:pt x="269" y="58"/>
                      <a:pt x="269" y="59"/>
                    </a:cubicBezTo>
                    <a:cubicBezTo>
                      <a:pt x="268" y="60"/>
                      <a:pt x="268" y="62"/>
                      <a:pt x="268" y="63"/>
                    </a:cubicBezTo>
                    <a:cubicBezTo>
                      <a:pt x="265" y="65"/>
                      <a:pt x="259" y="62"/>
                      <a:pt x="256" y="63"/>
                    </a:cubicBezTo>
                    <a:cubicBezTo>
                      <a:pt x="253" y="63"/>
                      <a:pt x="251" y="63"/>
                      <a:pt x="249" y="63"/>
                    </a:cubicBezTo>
                    <a:cubicBezTo>
                      <a:pt x="247" y="63"/>
                      <a:pt x="246" y="63"/>
                      <a:pt x="244" y="63"/>
                    </a:cubicBezTo>
                    <a:cubicBezTo>
                      <a:pt x="244" y="63"/>
                      <a:pt x="243" y="63"/>
                      <a:pt x="242" y="63"/>
                    </a:cubicBezTo>
                    <a:cubicBezTo>
                      <a:pt x="241" y="62"/>
                      <a:pt x="241" y="62"/>
                      <a:pt x="240" y="62"/>
                    </a:cubicBezTo>
                    <a:cubicBezTo>
                      <a:pt x="239" y="61"/>
                      <a:pt x="237" y="62"/>
                      <a:pt x="236" y="61"/>
                    </a:cubicBezTo>
                    <a:cubicBezTo>
                      <a:pt x="234" y="61"/>
                      <a:pt x="232" y="60"/>
                      <a:pt x="230" y="60"/>
                    </a:cubicBezTo>
                    <a:cubicBezTo>
                      <a:pt x="229" y="60"/>
                      <a:pt x="227" y="60"/>
                      <a:pt x="225" y="60"/>
                    </a:cubicBezTo>
                    <a:cubicBezTo>
                      <a:pt x="224" y="59"/>
                      <a:pt x="224" y="59"/>
                      <a:pt x="223" y="58"/>
                    </a:cubicBezTo>
                    <a:cubicBezTo>
                      <a:pt x="222" y="56"/>
                      <a:pt x="220" y="55"/>
                      <a:pt x="218" y="54"/>
                    </a:cubicBezTo>
                    <a:cubicBezTo>
                      <a:pt x="218" y="53"/>
                      <a:pt x="218" y="53"/>
                      <a:pt x="217" y="52"/>
                    </a:cubicBezTo>
                    <a:cubicBezTo>
                      <a:pt x="216" y="52"/>
                      <a:pt x="216" y="52"/>
                      <a:pt x="215" y="52"/>
                    </a:cubicBezTo>
                    <a:cubicBezTo>
                      <a:pt x="212" y="52"/>
                      <a:pt x="212" y="51"/>
                      <a:pt x="210" y="50"/>
                    </a:cubicBezTo>
                    <a:cubicBezTo>
                      <a:pt x="208" y="49"/>
                      <a:pt x="205" y="49"/>
                      <a:pt x="203" y="47"/>
                    </a:cubicBezTo>
                    <a:cubicBezTo>
                      <a:pt x="202" y="45"/>
                      <a:pt x="202" y="42"/>
                      <a:pt x="201" y="40"/>
                    </a:cubicBezTo>
                    <a:cubicBezTo>
                      <a:pt x="200" y="38"/>
                      <a:pt x="199" y="38"/>
                      <a:pt x="198" y="36"/>
                    </a:cubicBezTo>
                    <a:cubicBezTo>
                      <a:pt x="197" y="36"/>
                      <a:pt x="197" y="35"/>
                      <a:pt x="196" y="35"/>
                    </a:cubicBezTo>
                    <a:cubicBezTo>
                      <a:pt x="196" y="34"/>
                      <a:pt x="196" y="34"/>
                      <a:pt x="195" y="34"/>
                    </a:cubicBezTo>
                    <a:cubicBezTo>
                      <a:pt x="196" y="33"/>
                      <a:pt x="196" y="33"/>
                      <a:pt x="195" y="33"/>
                    </a:cubicBezTo>
                    <a:cubicBezTo>
                      <a:pt x="195" y="32"/>
                      <a:pt x="194" y="31"/>
                      <a:pt x="193" y="30"/>
                    </a:cubicBezTo>
                    <a:cubicBezTo>
                      <a:pt x="193" y="30"/>
                      <a:pt x="193" y="29"/>
                      <a:pt x="194" y="29"/>
                    </a:cubicBezTo>
                    <a:cubicBezTo>
                      <a:pt x="192" y="30"/>
                      <a:pt x="191" y="28"/>
                      <a:pt x="190" y="28"/>
                    </a:cubicBezTo>
                    <a:cubicBezTo>
                      <a:pt x="189" y="27"/>
                      <a:pt x="187" y="27"/>
                      <a:pt x="186" y="26"/>
                    </a:cubicBezTo>
                    <a:cubicBezTo>
                      <a:pt x="183" y="24"/>
                      <a:pt x="183" y="23"/>
                      <a:pt x="184" y="20"/>
                    </a:cubicBezTo>
                    <a:cubicBezTo>
                      <a:pt x="182" y="20"/>
                      <a:pt x="180" y="19"/>
                      <a:pt x="179" y="18"/>
                    </a:cubicBezTo>
                    <a:cubicBezTo>
                      <a:pt x="178" y="17"/>
                      <a:pt x="178" y="15"/>
                      <a:pt x="177" y="14"/>
                    </a:cubicBezTo>
                    <a:cubicBezTo>
                      <a:pt x="175" y="11"/>
                      <a:pt x="172" y="9"/>
                      <a:pt x="169" y="7"/>
                    </a:cubicBezTo>
                    <a:cubicBezTo>
                      <a:pt x="167" y="6"/>
                      <a:pt x="166" y="5"/>
                      <a:pt x="165" y="4"/>
                    </a:cubicBezTo>
                    <a:cubicBezTo>
                      <a:pt x="165" y="4"/>
                      <a:pt x="164" y="2"/>
                      <a:pt x="164" y="2"/>
                    </a:cubicBezTo>
                    <a:cubicBezTo>
                      <a:pt x="164" y="2"/>
                      <a:pt x="164" y="2"/>
                      <a:pt x="164" y="3"/>
                    </a:cubicBezTo>
                    <a:cubicBezTo>
                      <a:pt x="163" y="3"/>
                      <a:pt x="162" y="3"/>
                      <a:pt x="162" y="3"/>
                    </a:cubicBezTo>
                    <a:cubicBezTo>
                      <a:pt x="160" y="3"/>
                      <a:pt x="159" y="3"/>
                      <a:pt x="157" y="3"/>
                    </a:cubicBezTo>
                    <a:cubicBezTo>
                      <a:pt x="156" y="2"/>
                      <a:pt x="153" y="0"/>
                      <a:pt x="152" y="1"/>
                    </a:cubicBezTo>
                    <a:cubicBezTo>
                      <a:pt x="151" y="1"/>
                      <a:pt x="150" y="2"/>
                      <a:pt x="150" y="3"/>
                    </a:cubicBezTo>
                    <a:cubicBezTo>
                      <a:pt x="149" y="3"/>
                      <a:pt x="149" y="3"/>
                      <a:pt x="148" y="3"/>
                    </a:cubicBezTo>
                    <a:cubicBezTo>
                      <a:pt x="147" y="3"/>
                      <a:pt x="146" y="3"/>
                      <a:pt x="146" y="4"/>
                    </a:cubicBezTo>
                    <a:cubicBezTo>
                      <a:pt x="145" y="4"/>
                      <a:pt x="145" y="5"/>
                      <a:pt x="145" y="5"/>
                    </a:cubicBezTo>
                    <a:cubicBezTo>
                      <a:pt x="146" y="6"/>
                      <a:pt x="147" y="7"/>
                      <a:pt x="147" y="7"/>
                    </a:cubicBezTo>
                    <a:cubicBezTo>
                      <a:pt x="148" y="8"/>
                      <a:pt x="148" y="9"/>
                      <a:pt x="149" y="10"/>
                    </a:cubicBezTo>
                    <a:cubicBezTo>
                      <a:pt x="149" y="11"/>
                      <a:pt x="150" y="11"/>
                      <a:pt x="150" y="12"/>
                    </a:cubicBezTo>
                    <a:cubicBezTo>
                      <a:pt x="150" y="12"/>
                      <a:pt x="150" y="13"/>
                      <a:pt x="149" y="13"/>
                    </a:cubicBezTo>
                    <a:cubicBezTo>
                      <a:pt x="149" y="13"/>
                      <a:pt x="148" y="13"/>
                      <a:pt x="147" y="13"/>
                    </a:cubicBezTo>
                    <a:cubicBezTo>
                      <a:pt x="145" y="12"/>
                      <a:pt x="143" y="13"/>
                      <a:pt x="141" y="13"/>
                    </a:cubicBezTo>
                    <a:cubicBezTo>
                      <a:pt x="140" y="14"/>
                      <a:pt x="139" y="14"/>
                      <a:pt x="139" y="15"/>
                    </a:cubicBezTo>
                    <a:cubicBezTo>
                      <a:pt x="139" y="15"/>
                      <a:pt x="139" y="16"/>
                      <a:pt x="139" y="16"/>
                    </a:cubicBezTo>
                    <a:cubicBezTo>
                      <a:pt x="139" y="17"/>
                      <a:pt x="139" y="17"/>
                      <a:pt x="138" y="17"/>
                    </a:cubicBezTo>
                    <a:cubicBezTo>
                      <a:pt x="137" y="17"/>
                      <a:pt x="135" y="16"/>
                      <a:pt x="134" y="17"/>
                    </a:cubicBezTo>
                    <a:cubicBezTo>
                      <a:pt x="133" y="17"/>
                      <a:pt x="134" y="19"/>
                      <a:pt x="133" y="20"/>
                    </a:cubicBezTo>
                    <a:cubicBezTo>
                      <a:pt x="132" y="20"/>
                      <a:pt x="131" y="20"/>
                      <a:pt x="130" y="20"/>
                    </a:cubicBezTo>
                    <a:cubicBezTo>
                      <a:pt x="129" y="20"/>
                      <a:pt x="127" y="21"/>
                      <a:pt x="127" y="22"/>
                    </a:cubicBezTo>
                    <a:cubicBezTo>
                      <a:pt x="126" y="23"/>
                      <a:pt x="126" y="23"/>
                      <a:pt x="125" y="23"/>
                    </a:cubicBezTo>
                    <a:cubicBezTo>
                      <a:pt x="125" y="24"/>
                      <a:pt x="124" y="24"/>
                      <a:pt x="123" y="24"/>
                    </a:cubicBezTo>
                    <a:cubicBezTo>
                      <a:pt x="122" y="24"/>
                      <a:pt x="123" y="24"/>
                      <a:pt x="122" y="25"/>
                    </a:cubicBezTo>
                    <a:cubicBezTo>
                      <a:pt x="121" y="25"/>
                      <a:pt x="121" y="27"/>
                      <a:pt x="120" y="28"/>
                    </a:cubicBezTo>
                    <a:cubicBezTo>
                      <a:pt x="120" y="28"/>
                      <a:pt x="119" y="28"/>
                      <a:pt x="118" y="28"/>
                    </a:cubicBezTo>
                    <a:cubicBezTo>
                      <a:pt x="118" y="28"/>
                      <a:pt x="117" y="27"/>
                      <a:pt x="116" y="28"/>
                    </a:cubicBezTo>
                    <a:cubicBezTo>
                      <a:pt x="115" y="28"/>
                      <a:pt x="115" y="29"/>
                      <a:pt x="114" y="30"/>
                    </a:cubicBezTo>
                    <a:cubicBezTo>
                      <a:pt x="113" y="31"/>
                      <a:pt x="112" y="32"/>
                      <a:pt x="112" y="34"/>
                    </a:cubicBezTo>
                    <a:cubicBezTo>
                      <a:pt x="112" y="34"/>
                      <a:pt x="113" y="35"/>
                      <a:pt x="113" y="35"/>
                    </a:cubicBezTo>
                    <a:cubicBezTo>
                      <a:pt x="114" y="36"/>
                      <a:pt x="114" y="37"/>
                      <a:pt x="115" y="38"/>
                    </a:cubicBezTo>
                    <a:cubicBezTo>
                      <a:pt x="115" y="38"/>
                      <a:pt x="115" y="38"/>
                      <a:pt x="115" y="38"/>
                    </a:cubicBezTo>
                    <a:cubicBezTo>
                      <a:pt x="115" y="38"/>
                      <a:pt x="116" y="39"/>
                      <a:pt x="116" y="39"/>
                    </a:cubicBezTo>
                    <a:cubicBezTo>
                      <a:pt x="116" y="40"/>
                      <a:pt x="117" y="40"/>
                      <a:pt x="118" y="40"/>
                    </a:cubicBezTo>
                    <a:cubicBezTo>
                      <a:pt x="118" y="40"/>
                      <a:pt x="118" y="40"/>
                      <a:pt x="118" y="40"/>
                    </a:cubicBezTo>
                    <a:cubicBezTo>
                      <a:pt x="119" y="41"/>
                      <a:pt x="119" y="41"/>
                      <a:pt x="119" y="41"/>
                    </a:cubicBezTo>
                    <a:cubicBezTo>
                      <a:pt x="120" y="41"/>
                      <a:pt x="120" y="42"/>
                      <a:pt x="121" y="43"/>
                    </a:cubicBezTo>
                    <a:cubicBezTo>
                      <a:pt x="122" y="43"/>
                      <a:pt x="122" y="45"/>
                      <a:pt x="123" y="45"/>
                    </a:cubicBezTo>
                    <a:cubicBezTo>
                      <a:pt x="124" y="46"/>
                      <a:pt x="125" y="45"/>
                      <a:pt x="125" y="45"/>
                    </a:cubicBezTo>
                    <a:cubicBezTo>
                      <a:pt x="127" y="46"/>
                      <a:pt x="127" y="48"/>
                      <a:pt x="128" y="49"/>
                    </a:cubicBezTo>
                    <a:cubicBezTo>
                      <a:pt x="128" y="50"/>
                      <a:pt x="128" y="51"/>
                      <a:pt x="129" y="51"/>
                    </a:cubicBezTo>
                    <a:cubicBezTo>
                      <a:pt x="129" y="52"/>
                      <a:pt x="129" y="51"/>
                      <a:pt x="129" y="52"/>
                    </a:cubicBezTo>
                    <a:cubicBezTo>
                      <a:pt x="130" y="52"/>
                      <a:pt x="131" y="52"/>
                      <a:pt x="132" y="52"/>
                    </a:cubicBezTo>
                    <a:cubicBezTo>
                      <a:pt x="132" y="52"/>
                      <a:pt x="132" y="54"/>
                      <a:pt x="132" y="54"/>
                    </a:cubicBezTo>
                    <a:cubicBezTo>
                      <a:pt x="133" y="56"/>
                      <a:pt x="135" y="58"/>
                      <a:pt x="134" y="59"/>
                    </a:cubicBezTo>
                    <a:cubicBezTo>
                      <a:pt x="134" y="61"/>
                      <a:pt x="132" y="61"/>
                      <a:pt x="130" y="61"/>
                    </a:cubicBezTo>
                    <a:cubicBezTo>
                      <a:pt x="130" y="61"/>
                      <a:pt x="129" y="61"/>
                      <a:pt x="128" y="61"/>
                    </a:cubicBezTo>
                    <a:cubicBezTo>
                      <a:pt x="126" y="61"/>
                      <a:pt x="124" y="60"/>
                      <a:pt x="123" y="59"/>
                    </a:cubicBezTo>
                    <a:cubicBezTo>
                      <a:pt x="122" y="59"/>
                      <a:pt x="121" y="58"/>
                      <a:pt x="120" y="58"/>
                    </a:cubicBezTo>
                    <a:cubicBezTo>
                      <a:pt x="120" y="57"/>
                      <a:pt x="117" y="56"/>
                      <a:pt x="117" y="57"/>
                    </a:cubicBezTo>
                    <a:cubicBezTo>
                      <a:pt x="117" y="57"/>
                      <a:pt x="116" y="57"/>
                      <a:pt x="116" y="57"/>
                    </a:cubicBezTo>
                    <a:cubicBezTo>
                      <a:pt x="116" y="57"/>
                      <a:pt x="116" y="58"/>
                      <a:pt x="116" y="59"/>
                    </a:cubicBezTo>
                    <a:cubicBezTo>
                      <a:pt x="114" y="59"/>
                      <a:pt x="113" y="57"/>
                      <a:pt x="111" y="58"/>
                    </a:cubicBezTo>
                    <a:cubicBezTo>
                      <a:pt x="110" y="58"/>
                      <a:pt x="111" y="58"/>
                      <a:pt x="110" y="58"/>
                    </a:cubicBezTo>
                    <a:cubicBezTo>
                      <a:pt x="109" y="57"/>
                      <a:pt x="109" y="57"/>
                      <a:pt x="108" y="57"/>
                    </a:cubicBezTo>
                    <a:cubicBezTo>
                      <a:pt x="107" y="57"/>
                      <a:pt x="107" y="57"/>
                      <a:pt x="106" y="58"/>
                    </a:cubicBezTo>
                    <a:cubicBezTo>
                      <a:pt x="105" y="58"/>
                      <a:pt x="104" y="58"/>
                      <a:pt x="103" y="59"/>
                    </a:cubicBezTo>
                    <a:cubicBezTo>
                      <a:pt x="102" y="59"/>
                      <a:pt x="102" y="60"/>
                      <a:pt x="101" y="60"/>
                    </a:cubicBezTo>
                    <a:cubicBezTo>
                      <a:pt x="100" y="61"/>
                      <a:pt x="99" y="62"/>
                      <a:pt x="99" y="63"/>
                    </a:cubicBezTo>
                    <a:cubicBezTo>
                      <a:pt x="98" y="63"/>
                      <a:pt x="97" y="64"/>
                      <a:pt x="97" y="64"/>
                    </a:cubicBezTo>
                    <a:cubicBezTo>
                      <a:pt x="97" y="66"/>
                      <a:pt x="99" y="66"/>
                      <a:pt x="99" y="68"/>
                    </a:cubicBezTo>
                    <a:cubicBezTo>
                      <a:pt x="99" y="68"/>
                      <a:pt x="99" y="68"/>
                      <a:pt x="99" y="69"/>
                    </a:cubicBezTo>
                    <a:cubicBezTo>
                      <a:pt x="97" y="70"/>
                      <a:pt x="96" y="70"/>
                      <a:pt x="96" y="72"/>
                    </a:cubicBezTo>
                    <a:cubicBezTo>
                      <a:pt x="96" y="73"/>
                      <a:pt x="96" y="73"/>
                      <a:pt x="96" y="73"/>
                    </a:cubicBezTo>
                    <a:cubicBezTo>
                      <a:pt x="96" y="74"/>
                      <a:pt x="96" y="75"/>
                      <a:pt x="96" y="76"/>
                    </a:cubicBezTo>
                    <a:cubicBezTo>
                      <a:pt x="96" y="77"/>
                      <a:pt x="96" y="78"/>
                      <a:pt x="96" y="79"/>
                    </a:cubicBezTo>
                    <a:cubicBezTo>
                      <a:pt x="96" y="80"/>
                      <a:pt x="96" y="80"/>
                      <a:pt x="96" y="81"/>
                    </a:cubicBezTo>
                    <a:cubicBezTo>
                      <a:pt x="96" y="81"/>
                      <a:pt x="96" y="81"/>
                      <a:pt x="97" y="82"/>
                    </a:cubicBezTo>
                    <a:cubicBezTo>
                      <a:pt x="98" y="83"/>
                      <a:pt x="98" y="83"/>
                      <a:pt x="97" y="84"/>
                    </a:cubicBezTo>
                    <a:cubicBezTo>
                      <a:pt x="96" y="85"/>
                      <a:pt x="94" y="87"/>
                      <a:pt x="92" y="87"/>
                    </a:cubicBezTo>
                    <a:cubicBezTo>
                      <a:pt x="91" y="87"/>
                      <a:pt x="91" y="86"/>
                      <a:pt x="90" y="87"/>
                    </a:cubicBezTo>
                    <a:cubicBezTo>
                      <a:pt x="90" y="87"/>
                      <a:pt x="90" y="88"/>
                      <a:pt x="90" y="88"/>
                    </a:cubicBezTo>
                    <a:cubicBezTo>
                      <a:pt x="89" y="88"/>
                      <a:pt x="89" y="89"/>
                      <a:pt x="89" y="89"/>
                    </a:cubicBezTo>
                    <a:cubicBezTo>
                      <a:pt x="88" y="89"/>
                      <a:pt x="88" y="89"/>
                      <a:pt x="87" y="89"/>
                    </a:cubicBezTo>
                    <a:cubicBezTo>
                      <a:pt x="84" y="89"/>
                      <a:pt x="82" y="87"/>
                      <a:pt x="80" y="85"/>
                    </a:cubicBezTo>
                    <a:cubicBezTo>
                      <a:pt x="80" y="85"/>
                      <a:pt x="79" y="84"/>
                      <a:pt x="79" y="83"/>
                    </a:cubicBezTo>
                    <a:cubicBezTo>
                      <a:pt x="78" y="83"/>
                      <a:pt x="78" y="83"/>
                      <a:pt x="78" y="83"/>
                    </a:cubicBezTo>
                    <a:cubicBezTo>
                      <a:pt x="77" y="83"/>
                      <a:pt x="77" y="83"/>
                      <a:pt x="77" y="82"/>
                    </a:cubicBezTo>
                    <a:cubicBezTo>
                      <a:pt x="76" y="82"/>
                      <a:pt x="76" y="81"/>
                      <a:pt x="75" y="80"/>
                    </a:cubicBezTo>
                    <a:cubicBezTo>
                      <a:pt x="74" y="79"/>
                      <a:pt x="74" y="80"/>
                      <a:pt x="74" y="81"/>
                    </a:cubicBezTo>
                    <a:cubicBezTo>
                      <a:pt x="74" y="82"/>
                      <a:pt x="73" y="82"/>
                      <a:pt x="72" y="83"/>
                    </a:cubicBezTo>
                    <a:cubicBezTo>
                      <a:pt x="72" y="84"/>
                      <a:pt x="72" y="84"/>
                      <a:pt x="71" y="84"/>
                    </a:cubicBezTo>
                    <a:cubicBezTo>
                      <a:pt x="70" y="84"/>
                      <a:pt x="68" y="84"/>
                      <a:pt x="67" y="84"/>
                    </a:cubicBezTo>
                    <a:cubicBezTo>
                      <a:pt x="67" y="83"/>
                      <a:pt x="66" y="82"/>
                      <a:pt x="66" y="82"/>
                    </a:cubicBezTo>
                    <a:cubicBezTo>
                      <a:pt x="66" y="81"/>
                      <a:pt x="65" y="80"/>
                      <a:pt x="65" y="79"/>
                    </a:cubicBezTo>
                    <a:cubicBezTo>
                      <a:pt x="64" y="78"/>
                      <a:pt x="64" y="78"/>
                      <a:pt x="63" y="78"/>
                    </a:cubicBezTo>
                    <a:cubicBezTo>
                      <a:pt x="63" y="78"/>
                      <a:pt x="62" y="77"/>
                      <a:pt x="61" y="77"/>
                    </a:cubicBezTo>
                    <a:cubicBezTo>
                      <a:pt x="61" y="76"/>
                      <a:pt x="60" y="75"/>
                      <a:pt x="59" y="75"/>
                    </a:cubicBezTo>
                    <a:cubicBezTo>
                      <a:pt x="58" y="74"/>
                      <a:pt x="57" y="74"/>
                      <a:pt x="56" y="73"/>
                    </a:cubicBezTo>
                    <a:cubicBezTo>
                      <a:pt x="55" y="72"/>
                      <a:pt x="56" y="71"/>
                      <a:pt x="55" y="71"/>
                    </a:cubicBezTo>
                    <a:cubicBezTo>
                      <a:pt x="55" y="71"/>
                      <a:pt x="55" y="72"/>
                      <a:pt x="55" y="72"/>
                    </a:cubicBezTo>
                    <a:cubicBezTo>
                      <a:pt x="54" y="73"/>
                      <a:pt x="54" y="73"/>
                      <a:pt x="53" y="74"/>
                    </a:cubicBezTo>
                    <a:cubicBezTo>
                      <a:pt x="53" y="75"/>
                      <a:pt x="52" y="76"/>
                      <a:pt x="53" y="77"/>
                    </a:cubicBezTo>
                    <a:cubicBezTo>
                      <a:pt x="53" y="77"/>
                      <a:pt x="53" y="78"/>
                      <a:pt x="53" y="78"/>
                    </a:cubicBezTo>
                    <a:cubicBezTo>
                      <a:pt x="54" y="78"/>
                      <a:pt x="54" y="78"/>
                      <a:pt x="54" y="79"/>
                    </a:cubicBezTo>
                    <a:cubicBezTo>
                      <a:pt x="54" y="80"/>
                      <a:pt x="55" y="81"/>
                      <a:pt x="55" y="82"/>
                    </a:cubicBezTo>
                    <a:cubicBezTo>
                      <a:pt x="56" y="82"/>
                      <a:pt x="56" y="83"/>
                      <a:pt x="57" y="84"/>
                    </a:cubicBezTo>
                    <a:cubicBezTo>
                      <a:pt x="58" y="84"/>
                      <a:pt x="58" y="85"/>
                      <a:pt x="58" y="86"/>
                    </a:cubicBezTo>
                    <a:cubicBezTo>
                      <a:pt x="57" y="87"/>
                      <a:pt x="54" y="89"/>
                      <a:pt x="53" y="89"/>
                    </a:cubicBezTo>
                    <a:cubicBezTo>
                      <a:pt x="52" y="89"/>
                      <a:pt x="51" y="88"/>
                      <a:pt x="50" y="88"/>
                    </a:cubicBezTo>
                    <a:cubicBezTo>
                      <a:pt x="50" y="89"/>
                      <a:pt x="50" y="89"/>
                      <a:pt x="49" y="90"/>
                    </a:cubicBezTo>
                    <a:cubicBezTo>
                      <a:pt x="49" y="90"/>
                      <a:pt x="49" y="90"/>
                      <a:pt x="48" y="90"/>
                    </a:cubicBezTo>
                    <a:cubicBezTo>
                      <a:pt x="48" y="90"/>
                      <a:pt x="47" y="90"/>
                      <a:pt x="47" y="90"/>
                    </a:cubicBezTo>
                    <a:cubicBezTo>
                      <a:pt x="47" y="90"/>
                      <a:pt x="46" y="90"/>
                      <a:pt x="46" y="89"/>
                    </a:cubicBezTo>
                    <a:cubicBezTo>
                      <a:pt x="45" y="89"/>
                      <a:pt x="44" y="88"/>
                      <a:pt x="43" y="88"/>
                    </a:cubicBezTo>
                    <a:cubicBezTo>
                      <a:pt x="42" y="87"/>
                      <a:pt x="41" y="87"/>
                      <a:pt x="40" y="86"/>
                    </a:cubicBezTo>
                    <a:cubicBezTo>
                      <a:pt x="39" y="86"/>
                      <a:pt x="39" y="85"/>
                      <a:pt x="38" y="84"/>
                    </a:cubicBezTo>
                    <a:cubicBezTo>
                      <a:pt x="36" y="83"/>
                      <a:pt x="34" y="84"/>
                      <a:pt x="32" y="83"/>
                    </a:cubicBezTo>
                    <a:cubicBezTo>
                      <a:pt x="32" y="83"/>
                      <a:pt x="32" y="83"/>
                      <a:pt x="32" y="83"/>
                    </a:cubicBezTo>
                    <a:cubicBezTo>
                      <a:pt x="31" y="83"/>
                      <a:pt x="31" y="83"/>
                      <a:pt x="30" y="83"/>
                    </a:cubicBezTo>
                    <a:cubicBezTo>
                      <a:pt x="29" y="82"/>
                      <a:pt x="29" y="82"/>
                      <a:pt x="28" y="82"/>
                    </a:cubicBezTo>
                    <a:cubicBezTo>
                      <a:pt x="28" y="81"/>
                      <a:pt x="27" y="82"/>
                      <a:pt x="27" y="82"/>
                    </a:cubicBezTo>
                    <a:cubicBezTo>
                      <a:pt x="26" y="82"/>
                      <a:pt x="24" y="84"/>
                      <a:pt x="24" y="85"/>
                    </a:cubicBezTo>
                    <a:cubicBezTo>
                      <a:pt x="23" y="85"/>
                      <a:pt x="23" y="85"/>
                      <a:pt x="23" y="86"/>
                    </a:cubicBezTo>
                    <a:cubicBezTo>
                      <a:pt x="23" y="86"/>
                      <a:pt x="23" y="86"/>
                      <a:pt x="23" y="86"/>
                    </a:cubicBezTo>
                    <a:cubicBezTo>
                      <a:pt x="22" y="87"/>
                      <a:pt x="21" y="89"/>
                      <a:pt x="19" y="89"/>
                    </a:cubicBezTo>
                    <a:cubicBezTo>
                      <a:pt x="19" y="89"/>
                      <a:pt x="18" y="88"/>
                      <a:pt x="18" y="88"/>
                    </a:cubicBezTo>
                    <a:cubicBezTo>
                      <a:pt x="17" y="87"/>
                      <a:pt x="16" y="87"/>
                      <a:pt x="15" y="87"/>
                    </a:cubicBezTo>
                    <a:cubicBezTo>
                      <a:pt x="14" y="87"/>
                      <a:pt x="13" y="87"/>
                      <a:pt x="12" y="87"/>
                    </a:cubicBezTo>
                    <a:cubicBezTo>
                      <a:pt x="12" y="87"/>
                      <a:pt x="11" y="87"/>
                      <a:pt x="10" y="86"/>
                    </a:cubicBezTo>
                    <a:cubicBezTo>
                      <a:pt x="10" y="86"/>
                      <a:pt x="9" y="86"/>
                      <a:pt x="8" y="86"/>
                    </a:cubicBezTo>
                    <a:cubicBezTo>
                      <a:pt x="8" y="85"/>
                      <a:pt x="7" y="84"/>
                      <a:pt x="7" y="83"/>
                    </a:cubicBezTo>
                    <a:cubicBezTo>
                      <a:pt x="6" y="83"/>
                      <a:pt x="7" y="83"/>
                      <a:pt x="6" y="82"/>
                    </a:cubicBezTo>
                    <a:cubicBezTo>
                      <a:pt x="6" y="82"/>
                      <a:pt x="6" y="82"/>
                      <a:pt x="5" y="82"/>
                    </a:cubicBezTo>
                    <a:cubicBezTo>
                      <a:pt x="5" y="81"/>
                      <a:pt x="5" y="80"/>
                      <a:pt x="4" y="80"/>
                    </a:cubicBezTo>
                    <a:cubicBezTo>
                      <a:pt x="5" y="80"/>
                      <a:pt x="6" y="79"/>
                      <a:pt x="6" y="79"/>
                    </a:cubicBezTo>
                    <a:cubicBezTo>
                      <a:pt x="5" y="79"/>
                      <a:pt x="4" y="79"/>
                      <a:pt x="4" y="80"/>
                    </a:cubicBezTo>
                    <a:cubicBezTo>
                      <a:pt x="3" y="80"/>
                      <a:pt x="3" y="81"/>
                      <a:pt x="2" y="81"/>
                    </a:cubicBezTo>
                    <a:cubicBezTo>
                      <a:pt x="2" y="82"/>
                      <a:pt x="2" y="82"/>
                      <a:pt x="2" y="83"/>
                    </a:cubicBezTo>
                    <a:cubicBezTo>
                      <a:pt x="2" y="85"/>
                      <a:pt x="1" y="85"/>
                      <a:pt x="1" y="87"/>
                    </a:cubicBezTo>
                    <a:cubicBezTo>
                      <a:pt x="0" y="89"/>
                      <a:pt x="0" y="93"/>
                      <a:pt x="2" y="93"/>
                    </a:cubicBezTo>
                    <a:cubicBezTo>
                      <a:pt x="3" y="94"/>
                      <a:pt x="2" y="96"/>
                      <a:pt x="3" y="98"/>
                    </a:cubicBezTo>
                    <a:cubicBezTo>
                      <a:pt x="3" y="99"/>
                      <a:pt x="4" y="100"/>
                      <a:pt x="4" y="101"/>
                    </a:cubicBezTo>
                    <a:cubicBezTo>
                      <a:pt x="4" y="105"/>
                      <a:pt x="3" y="107"/>
                      <a:pt x="1" y="110"/>
                    </a:cubicBezTo>
                    <a:cubicBezTo>
                      <a:pt x="0" y="112"/>
                      <a:pt x="2" y="113"/>
                      <a:pt x="4" y="114"/>
                    </a:cubicBezTo>
                    <a:cubicBezTo>
                      <a:pt x="8" y="119"/>
                      <a:pt x="13" y="121"/>
                      <a:pt x="16" y="127"/>
                    </a:cubicBezTo>
                    <a:cubicBezTo>
                      <a:pt x="18" y="129"/>
                      <a:pt x="19" y="131"/>
                      <a:pt x="19" y="133"/>
                    </a:cubicBezTo>
                    <a:cubicBezTo>
                      <a:pt x="20" y="134"/>
                      <a:pt x="20" y="137"/>
                      <a:pt x="20" y="137"/>
                    </a:cubicBezTo>
                    <a:cubicBezTo>
                      <a:pt x="21" y="137"/>
                      <a:pt x="23" y="137"/>
                      <a:pt x="24" y="137"/>
                    </a:cubicBezTo>
                    <a:cubicBezTo>
                      <a:pt x="24" y="136"/>
                      <a:pt x="23" y="136"/>
                      <a:pt x="23" y="136"/>
                    </a:cubicBezTo>
                    <a:cubicBezTo>
                      <a:pt x="23" y="135"/>
                      <a:pt x="23" y="135"/>
                      <a:pt x="23" y="134"/>
                    </a:cubicBezTo>
                    <a:cubicBezTo>
                      <a:pt x="22" y="132"/>
                      <a:pt x="23" y="132"/>
                      <a:pt x="25" y="131"/>
                    </a:cubicBezTo>
                    <a:cubicBezTo>
                      <a:pt x="26" y="129"/>
                      <a:pt x="27" y="128"/>
                      <a:pt x="27" y="126"/>
                    </a:cubicBezTo>
                    <a:cubicBezTo>
                      <a:pt x="28" y="125"/>
                      <a:pt x="28" y="123"/>
                      <a:pt x="30" y="124"/>
                    </a:cubicBezTo>
                    <a:cubicBezTo>
                      <a:pt x="30" y="125"/>
                      <a:pt x="30" y="128"/>
                      <a:pt x="32" y="128"/>
                    </a:cubicBezTo>
                    <a:cubicBezTo>
                      <a:pt x="33" y="127"/>
                      <a:pt x="32" y="126"/>
                      <a:pt x="32" y="125"/>
                    </a:cubicBezTo>
                    <a:cubicBezTo>
                      <a:pt x="31" y="122"/>
                      <a:pt x="33" y="118"/>
                      <a:pt x="34" y="115"/>
                    </a:cubicBezTo>
                    <a:cubicBezTo>
                      <a:pt x="35" y="113"/>
                      <a:pt x="36" y="111"/>
                      <a:pt x="37" y="109"/>
                    </a:cubicBezTo>
                    <a:cubicBezTo>
                      <a:pt x="39" y="106"/>
                      <a:pt x="41" y="104"/>
                      <a:pt x="42" y="101"/>
                    </a:cubicBezTo>
                    <a:cubicBezTo>
                      <a:pt x="44" y="98"/>
                      <a:pt x="45" y="96"/>
                      <a:pt x="48" y="96"/>
                    </a:cubicBezTo>
                    <a:cubicBezTo>
                      <a:pt x="48" y="97"/>
                      <a:pt x="47" y="98"/>
                      <a:pt x="47" y="99"/>
                    </a:cubicBezTo>
                    <a:cubicBezTo>
                      <a:pt x="47" y="101"/>
                      <a:pt x="49" y="101"/>
                      <a:pt x="50" y="102"/>
                    </a:cubicBezTo>
                    <a:cubicBezTo>
                      <a:pt x="52" y="103"/>
                      <a:pt x="54" y="104"/>
                      <a:pt x="54" y="106"/>
                    </a:cubicBezTo>
                    <a:cubicBezTo>
                      <a:pt x="54" y="107"/>
                      <a:pt x="54" y="108"/>
                      <a:pt x="54" y="109"/>
                    </a:cubicBezTo>
                    <a:cubicBezTo>
                      <a:pt x="54" y="109"/>
                      <a:pt x="52" y="111"/>
                      <a:pt x="52" y="112"/>
                    </a:cubicBezTo>
                    <a:cubicBezTo>
                      <a:pt x="52" y="112"/>
                      <a:pt x="51" y="113"/>
                      <a:pt x="51" y="114"/>
                    </a:cubicBezTo>
                    <a:cubicBezTo>
                      <a:pt x="50" y="115"/>
                      <a:pt x="50" y="115"/>
                      <a:pt x="49" y="116"/>
                    </a:cubicBezTo>
                    <a:cubicBezTo>
                      <a:pt x="48" y="119"/>
                      <a:pt x="50" y="119"/>
                      <a:pt x="53" y="121"/>
                    </a:cubicBezTo>
                    <a:cubicBezTo>
                      <a:pt x="55" y="122"/>
                      <a:pt x="57" y="123"/>
                      <a:pt x="59" y="123"/>
                    </a:cubicBezTo>
                    <a:cubicBezTo>
                      <a:pt x="61" y="124"/>
                      <a:pt x="63" y="125"/>
                      <a:pt x="64" y="125"/>
                    </a:cubicBezTo>
                    <a:cubicBezTo>
                      <a:pt x="65" y="124"/>
                      <a:pt x="65" y="123"/>
                      <a:pt x="67" y="122"/>
                    </a:cubicBezTo>
                    <a:cubicBezTo>
                      <a:pt x="68" y="122"/>
                      <a:pt x="70" y="122"/>
                      <a:pt x="71" y="123"/>
                    </a:cubicBezTo>
                    <a:cubicBezTo>
                      <a:pt x="72" y="123"/>
                      <a:pt x="72" y="123"/>
                      <a:pt x="72" y="124"/>
                    </a:cubicBezTo>
                    <a:cubicBezTo>
                      <a:pt x="72" y="124"/>
                      <a:pt x="72" y="124"/>
                      <a:pt x="73" y="124"/>
                    </a:cubicBezTo>
                    <a:cubicBezTo>
                      <a:pt x="73" y="125"/>
                      <a:pt x="73" y="124"/>
                      <a:pt x="73" y="125"/>
                    </a:cubicBezTo>
                    <a:cubicBezTo>
                      <a:pt x="74" y="128"/>
                      <a:pt x="70" y="129"/>
                      <a:pt x="70" y="130"/>
                    </a:cubicBezTo>
                    <a:cubicBezTo>
                      <a:pt x="70" y="131"/>
                      <a:pt x="71" y="132"/>
                      <a:pt x="71" y="133"/>
                    </a:cubicBezTo>
                    <a:cubicBezTo>
                      <a:pt x="71" y="134"/>
                      <a:pt x="71" y="136"/>
                      <a:pt x="71" y="137"/>
                    </a:cubicBezTo>
                    <a:cubicBezTo>
                      <a:pt x="71" y="138"/>
                      <a:pt x="70" y="139"/>
                      <a:pt x="70" y="140"/>
                    </a:cubicBezTo>
                    <a:cubicBezTo>
                      <a:pt x="70" y="141"/>
                      <a:pt x="71" y="143"/>
                      <a:pt x="72" y="144"/>
                    </a:cubicBezTo>
                    <a:cubicBezTo>
                      <a:pt x="72" y="146"/>
                      <a:pt x="73" y="148"/>
                      <a:pt x="74" y="150"/>
                    </a:cubicBezTo>
                    <a:cubicBezTo>
                      <a:pt x="74" y="150"/>
                      <a:pt x="75" y="150"/>
                      <a:pt x="75" y="151"/>
                    </a:cubicBezTo>
                    <a:cubicBezTo>
                      <a:pt x="75" y="151"/>
                      <a:pt x="75" y="152"/>
                      <a:pt x="76" y="153"/>
                    </a:cubicBezTo>
                    <a:cubicBezTo>
                      <a:pt x="77" y="157"/>
                      <a:pt x="80" y="160"/>
                      <a:pt x="82" y="163"/>
                    </a:cubicBezTo>
                    <a:cubicBezTo>
                      <a:pt x="83" y="165"/>
                      <a:pt x="84" y="166"/>
                      <a:pt x="85" y="167"/>
                    </a:cubicBezTo>
                    <a:cubicBezTo>
                      <a:pt x="86" y="168"/>
                      <a:pt x="89" y="169"/>
                      <a:pt x="90" y="172"/>
                    </a:cubicBezTo>
                    <a:cubicBezTo>
                      <a:pt x="90" y="173"/>
                      <a:pt x="89" y="174"/>
                      <a:pt x="90" y="175"/>
                    </a:cubicBezTo>
                    <a:cubicBezTo>
                      <a:pt x="90" y="176"/>
                      <a:pt x="94" y="177"/>
                      <a:pt x="93" y="179"/>
                    </a:cubicBezTo>
                    <a:cubicBezTo>
                      <a:pt x="93" y="180"/>
                      <a:pt x="92" y="180"/>
                      <a:pt x="92" y="181"/>
                    </a:cubicBezTo>
                    <a:cubicBezTo>
                      <a:pt x="91" y="181"/>
                      <a:pt x="92" y="182"/>
                      <a:pt x="91" y="182"/>
                    </a:cubicBezTo>
                    <a:cubicBezTo>
                      <a:pt x="90" y="184"/>
                      <a:pt x="87" y="183"/>
                      <a:pt x="85" y="184"/>
                    </a:cubicBezTo>
                    <a:cubicBezTo>
                      <a:pt x="82" y="186"/>
                      <a:pt x="85" y="189"/>
                      <a:pt x="86" y="190"/>
                    </a:cubicBezTo>
                    <a:cubicBezTo>
                      <a:pt x="88" y="193"/>
                      <a:pt x="90" y="197"/>
                      <a:pt x="92" y="200"/>
                    </a:cubicBezTo>
                    <a:cubicBezTo>
                      <a:pt x="93" y="201"/>
                      <a:pt x="94" y="202"/>
                      <a:pt x="95" y="203"/>
                    </a:cubicBezTo>
                    <a:cubicBezTo>
                      <a:pt x="96" y="203"/>
                      <a:pt x="96" y="204"/>
                      <a:pt x="97" y="205"/>
                    </a:cubicBezTo>
                    <a:cubicBezTo>
                      <a:pt x="98" y="206"/>
                      <a:pt x="98" y="207"/>
                      <a:pt x="99" y="208"/>
                    </a:cubicBezTo>
                    <a:cubicBezTo>
                      <a:pt x="99" y="209"/>
                      <a:pt x="99" y="211"/>
                      <a:pt x="100" y="212"/>
                    </a:cubicBezTo>
                    <a:cubicBezTo>
                      <a:pt x="101" y="212"/>
                      <a:pt x="103" y="212"/>
                      <a:pt x="103" y="212"/>
                    </a:cubicBezTo>
                    <a:cubicBezTo>
                      <a:pt x="104" y="213"/>
                      <a:pt x="103" y="214"/>
                      <a:pt x="104" y="215"/>
                    </a:cubicBezTo>
                    <a:cubicBezTo>
                      <a:pt x="104" y="215"/>
                      <a:pt x="105" y="216"/>
                      <a:pt x="106" y="217"/>
                    </a:cubicBezTo>
                    <a:cubicBezTo>
                      <a:pt x="107" y="219"/>
                      <a:pt x="111" y="220"/>
                      <a:pt x="111" y="222"/>
                    </a:cubicBezTo>
                    <a:cubicBezTo>
                      <a:pt x="112" y="223"/>
                      <a:pt x="111" y="224"/>
                      <a:pt x="112" y="225"/>
                    </a:cubicBezTo>
                    <a:cubicBezTo>
                      <a:pt x="113" y="226"/>
                      <a:pt x="114" y="226"/>
                      <a:pt x="115" y="227"/>
                    </a:cubicBezTo>
                    <a:cubicBezTo>
                      <a:pt x="116" y="228"/>
                      <a:pt x="116" y="228"/>
                      <a:pt x="117" y="228"/>
                    </a:cubicBezTo>
                    <a:cubicBezTo>
                      <a:pt x="117" y="229"/>
                      <a:pt x="118" y="229"/>
                      <a:pt x="118" y="230"/>
                    </a:cubicBezTo>
                    <a:cubicBezTo>
                      <a:pt x="119" y="232"/>
                      <a:pt x="119" y="233"/>
                      <a:pt x="119" y="235"/>
                    </a:cubicBezTo>
                    <a:cubicBezTo>
                      <a:pt x="119" y="236"/>
                      <a:pt x="119" y="237"/>
                      <a:pt x="120" y="238"/>
                    </a:cubicBezTo>
                    <a:cubicBezTo>
                      <a:pt x="120" y="240"/>
                      <a:pt x="122" y="240"/>
                      <a:pt x="123" y="240"/>
                    </a:cubicBezTo>
                    <a:cubicBezTo>
                      <a:pt x="125" y="240"/>
                      <a:pt x="126" y="240"/>
                      <a:pt x="127" y="241"/>
                    </a:cubicBezTo>
                    <a:cubicBezTo>
                      <a:pt x="128" y="241"/>
                      <a:pt x="128" y="242"/>
                      <a:pt x="128" y="242"/>
                    </a:cubicBezTo>
                    <a:cubicBezTo>
                      <a:pt x="129" y="242"/>
                      <a:pt x="131" y="242"/>
                      <a:pt x="133" y="242"/>
                    </a:cubicBezTo>
                    <a:cubicBezTo>
                      <a:pt x="133" y="242"/>
                      <a:pt x="134" y="242"/>
                      <a:pt x="134" y="242"/>
                    </a:cubicBezTo>
                    <a:cubicBezTo>
                      <a:pt x="135" y="242"/>
                      <a:pt x="135" y="241"/>
                      <a:pt x="136" y="241"/>
                    </a:cubicBezTo>
                    <a:cubicBezTo>
                      <a:pt x="137" y="241"/>
                      <a:pt x="138" y="241"/>
                      <a:pt x="139" y="241"/>
                    </a:cubicBezTo>
                    <a:cubicBezTo>
                      <a:pt x="142" y="241"/>
                      <a:pt x="144" y="239"/>
                      <a:pt x="146" y="240"/>
                    </a:cubicBezTo>
                    <a:cubicBezTo>
                      <a:pt x="148" y="241"/>
                      <a:pt x="149" y="241"/>
                      <a:pt x="150" y="242"/>
                    </a:cubicBezTo>
                    <a:cubicBezTo>
                      <a:pt x="152" y="243"/>
                      <a:pt x="153" y="243"/>
                      <a:pt x="155" y="244"/>
                    </a:cubicBezTo>
                    <a:cubicBezTo>
                      <a:pt x="156" y="245"/>
                      <a:pt x="156" y="245"/>
                      <a:pt x="157" y="246"/>
                    </a:cubicBezTo>
                    <a:cubicBezTo>
                      <a:pt x="159" y="248"/>
                      <a:pt x="160" y="249"/>
                      <a:pt x="163" y="251"/>
                    </a:cubicBezTo>
                    <a:cubicBezTo>
                      <a:pt x="166" y="253"/>
                      <a:pt x="169" y="253"/>
                      <a:pt x="171" y="254"/>
                    </a:cubicBezTo>
                    <a:cubicBezTo>
                      <a:pt x="173" y="255"/>
                      <a:pt x="174" y="257"/>
                      <a:pt x="176" y="259"/>
                    </a:cubicBezTo>
                    <a:cubicBezTo>
                      <a:pt x="178" y="263"/>
                      <a:pt x="182" y="265"/>
                      <a:pt x="185" y="269"/>
                    </a:cubicBezTo>
                    <a:cubicBezTo>
                      <a:pt x="187" y="271"/>
                      <a:pt x="188" y="273"/>
                      <a:pt x="190" y="275"/>
                    </a:cubicBezTo>
                    <a:cubicBezTo>
                      <a:pt x="194" y="278"/>
                      <a:pt x="198" y="282"/>
                      <a:pt x="200" y="287"/>
                    </a:cubicBezTo>
                    <a:cubicBezTo>
                      <a:pt x="201" y="288"/>
                      <a:pt x="202" y="291"/>
                      <a:pt x="204" y="291"/>
                    </a:cubicBezTo>
                    <a:cubicBezTo>
                      <a:pt x="205" y="291"/>
                      <a:pt x="209" y="291"/>
                      <a:pt x="210" y="290"/>
                    </a:cubicBezTo>
                    <a:cubicBezTo>
                      <a:pt x="209" y="290"/>
                      <a:pt x="209" y="289"/>
                      <a:pt x="209" y="289"/>
                    </a:cubicBezTo>
                    <a:cubicBezTo>
                      <a:pt x="209" y="289"/>
                      <a:pt x="208" y="288"/>
                      <a:pt x="208" y="288"/>
                    </a:cubicBezTo>
                    <a:cubicBezTo>
                      <a:pt x="207" y="287"/>
                      <a:pt x="208" y="286"/>
                      <a:pt x="207" y="285"/>
                    </a:cubicBezTo>
                    <a:cubicBezTo>
                      <a:pt x="207" y="283"/>
                      <a:pt x="204" y="281"/>
                      <a:pt x="202" y="278"/>
                    </a:cubicBezTo>
                    <a:cubicBezTo>
                      <a:pt x="202" y="277"/>
                      <a:pt x="202" y="276"/>
                      <a:pt x="201" y="276"/>
                    </a:cubicBezTo>
                    <a:cubicBezTo>
                      <a:pt x="200" y="275"/>
                      <a:pt x="196" y="275"/>
                      <a:pt x="195" y="274"/>
                    </a:cubicBezTo>
                    <a:cubicBezTo>
                      <a:pt x="195" y="273"/>
                      <a:pt x="196" y="272"/>
                      <a:pt x="197" y="271"/>
                    </a:cubicBezTo>
                    <a:cubicBezTo>
                      <a:pt x="197" y="270"/>
                      <a:pt x="197" y="269"/>
                      <a:pt x="197" y="268"/>
                    </a:cubicBezTo>
                    <a:cubicBezTo>
                      <a:pt x="197" y="267"/>
                      <a:pt x="197" y="266"/>
                      <a:pt x="197" y="265"/>
                    </a:cubicBezTo>
                    <a:cubicBezTo>
                      <a:pt x="197" y="265"/>
                      <a:pt x="196" y="265"/>
                      <a:pt x="195" y="264"/>
                    </a:cubicBezTo>
                    <a:cubicBezTo>
                      <a:pt x="195" y="264"/>
                      <a:pt x="195" y="264"/>
                      <a:pt x="195" y="263"/>
                    </a:cubicBezTo>
                    <a:cubicBezTo>
                      <a:pt x="195" y="263"/>
                      <a:pt x="195" y="262"/>
                      <a:pt x="194" y="261"/>
                    </a:cubicBezTo>
                    <a:cubicBezTo>
                      <a:pt x="194" y="261"/>
                      <a:pt x="193" y="260"/>
                      <a:pt x="193" y="260"/>
                    </a:cubicBezTo>
                    <a:cubicBezTo>
                      <a:pt x="193" y="259"/>
                      <a:pt x="193" y="258"/>
                      <a:pt x="193" y="258"/>
                    </a:cubicBezTo>
                    <a:cubicBezTo>
                      <a:pt x="192" y="256"/>
                      <a:pt x="192" y="255"/>
                      <a:pt x="192" y="253"/>
                    </a:cubicBezTo>
                    <a:cubicBezTo>
                      <a:pt x="192" y="252"/>
                      <a:pt x="192" y="251"/>
                      <a:pt x="192" y="250"/>
                    </a:cubicBezTo>
                    <a:cubicBezTo>
                      <a:pt x="192" y="249"/>
                      <a:pt x="192" y="248"/>
                      <a:pt x="191" y="247"/>
                    </a:cubicBezTo>
                    <a:cubicBezTo>
                      <a:pt x="191" y="246"/>
                      <a:pt x="189" y="246"/>
                      <a:pt x="188" y="245"/>
                    </a:cubicBezTo>
                    <a:cubicBezTo>
                      <a:pt x="185" y="242"/>
                      <a:pt x="182" y="239"/>
                      <a:pt x="179" y="237"/>
                    </a:cubicBezTo>
                    <a:cubicBezTo>
                      <a:pt x="179" y="236"/>
                      <a:pt x="178" y="235"/>
                      <a:pt x="178" y="234"/>
                    </a:cubicBezTo>
                    <a:cubicBezTo>
                      <a:pt x="177" y="233"/>
                      <a:pt x="176" y="232"/>
                      <a:pt x="174" y="231"/>
                    </a:cubicBezTo>
                    <a:cubicBezTo>
                      <a:pt x="172" y="229"/>
                      <a:pt x="171" y="226"/>
                      <a:pt x="169" y="224"/>
                    </a:cubicBezTo>
                    <a:cubicBezTo>
                      <a:pt x="169" y="223"/>
                      <a:pt x="168" y="222"/>
                      <a:pt x="167" y="221"/>
                    </a:cubicBezTo>
                    <a:cubicBezTo>
                      <a:pt x="166" y="220"/>
                      <a:pt x="165" y="219"/>
                      <a:pt x="165" y="219"/>
                    </a:cubicBezTo>
                    <a:cubicBezTo>
                      <a:pt x="164" y="218"/>
                      <a:pt x="163" y="215"/>
                      <a:pt x="163" y="214"/>
                    </a:cubicBezTo>
                    <a:cubicBezTo>
                      <a:pt x="161" y="210"/>
                      <a:pt x="159" y="207"/>
                      <a:pt x="155" y="206"/>
                    </a:cubicBezTo>
                    <a:cubicBezTo>
                      <a:pt x="151" y="205"/>
                      <a:pt x="147" y="202"/>
                      <a:pt x="144" y="199"/>
                    </a:cubicBezTo>
                    <a:cubicBezTo>
                      <a:pt x="143" y="198"/>
                      <a:pt x="142" y="197"/>
                      <a:pt x="142" y="196"/>
                    </a:cubicBezTo>
                    <a:cubicBezTo>
                      <a:pt x="142" y="195"/>
                      <a:pt x="142" y="194"/>
                      <a:pt x="142" y="193"/>
                    </a:cubicBezTo>
                    <a:cubicBezTo>
                      <a:pt x="141" y="191"/>
                      <a:pt x="141" y="189"/>
                      <a:pt x="140" y="188"/>
                    </a:cubicBezTo>
                    <a:cubicBezTo>
                      <a:pt x="139" y="186"/>
                      <a:pt x="137" y="184"/>
                      <a:pt x="137" y="182"/>
                    </a:cubicBezTo>
                    <a:cubicBezTo>
                      <a:pt x="137" y="181"/>
                      <a:pt x="137" y="180"/>
                      <a:pt x="137" y="179"/>
                    </a:cubicBezTo>
                    <a:cubicBezTo>
                      <a:pt x="136" y="178"/>
                      <a:pt x="135" y="178"/>
                      <a:pt x="135" y="177"/>
                    </a:cubicBezTo>
                    <a:cubicBezTo>
                      <a:pt x="135" y="177"/>
                      <a:pt x="135" y="176"/>
                      <a:pt x="135" y="175"/>
                    </a:cubicBezTo>
                    <a:cubicBezTo>
                      <a:pt x="135" y="172"/>
                      <a:pt x="135" y="169"/>
                      <a:pt x="135" y="165"/>
                    </a:cubicBezTo>
                    <a:cubicBezTo>
                      <a:pt x="135" y="165"/>
                      <a:pt x="135" y="164"/>
                      <a:pt x="135" y="163"/>
                    </a:cubicBezTo>
                    <a:cubicBezTo>
                      <a:pt x="135" y="163"/>
                      <a:pt x="134" y="162"/>
                      <a:pt x="134" y="162"/>
                    </a:cubicBezTo>
                    <a:cubicBezTo>
                      <a:pt x="134" y="161"/>
                      <a:pt x="134" y="160"/>
                      <a:pt x="134" y="160"/>
                    </a:cubicBezTo>
                    <a:cubicBezTo>
                      <a:pt x="134" y="157"/>
                      <a:pt x="134" y="155"/>
                      <a:pt x="133" y="153"/>
                    </a:cubicBezTo>
                    <a:cubicBezTo>
                      <a:pt x="132" y="152"/>
                      <a:pt x="132" y="151"/>
                      <a:pt x="131" y="151"/>
                    </a:cubicBezTo>
                    <a:cubicBezTo>
                      <a:pt x="131" y="151"/>
                      <a:pt x="130" y="151"/>
                      <a:pt x="130" y="151"/>
                    </a:cubicBezTo>
                    <a:cubicBezTo>
                      <a:pt x="127" y="151"/>
                      <a:pt x="125" y="147"/>
                      <a:pt x="123" y="145"/>
                    </a:cubicBezTo>
                    <a:cubicBezTo>
                      <a:pt x="123" y="145"/>
                      <a:pt x="122" y="144"/>
                      <a:pt x="122" y="144"/>
                    </a:cubicBezTo>
                    <a:cubicBezTo>
                      <a:pt x="122" y="143"/>
                      <a:pt x="121" y="143"/>
                      <a:pt x="121" y="142"/>
                    </a:cubicBezTo>
                    <a:cubicBezTo>
                      <a:pt x="120" y="141"/>
                      <a:pt x="119" y="140"/>
                      <a:pt x="119" y="139"/>
                    </a:cubicBezTo>
                    <a:cubicBezTo>
                      <a:pt x="118" y="137"/>
                      <a:pt x="118" y="136"/>
                      <a:pt x="118" y="134"/>
                    </a:cubicBezTo>
                    <a:cubicBezTo>
                      <a:pt x="118" y="133"/>
                      <a:pt x="117" y="133"/>
                      <a:pt x="117" y="132"/>
                    </a:cubicBezTo>
                    <a:cubicBezTo>
                      <a:pt x="116" y="129"/>
                      <a:pt x="117" y="126"/>
                      <a:pt x="118" y="124"/>
                    </a:cubicBezTo>
                    <a:cubicBezTo>
                      <a:pt x="119" y="120"/>
                      <a:pt x="118" y="116"/>
                      <a:pt x="118" y="112"/>
                    </a:cubicBezTo>
                    <a:cubicBezTo>
                      <a:pt x="118" y="109"/>
                      <a:pt x="121" y="106"/>
                      <a:pt x="125" y="105"/>
                    </a:cubicBezTo>
                    <a:cubicBezTo>
                      <a:pt x="126" y="105"/>
                      <a:pt x="128" y="106"/>
                      <a:pt x="129" y="106"/>
                    </a:cubicBezTo>
                    <a:cubicBezTo>
                      <a:pt x="131" y="106"/>
                      <a:pt x="132" y="106"/>
                      <a:pt x="133" y="107"/>
                    </a:cubicBezTo>
                    <a:cubicBezTo>
                      <a:pt x="134" y="108"/>
                      <a:pt x="134" y="109"/>
                      <a:pt x="135" y="110"/>
                    </a:cubicBezTo>
                    <a:cubicBezTo>
                      <a:pt x="136" y="112"/>
                      <a:pt x="136" y="113"/>
                      <a:pt x="137" y="114"/>
                    </a:cubicBezTo>
                    <a:cubicBezTo>
                      <a:pt x="138" y="116"/>
                      <a:pt x="140" y="117"/>
                      <a:pt x="141" y="119"/>
                    </a:cubicBezTo>
                    <a:cubicBezTo>
                      <a:pt x="142" y="122"/>
                      <a:pt x="143" y="124"/>
                      <a:pt x="146" y="124"/>
                    </a:cubicBezTo>
                    <a:cubicBezTo>
                      <a:pt x="147" y="123"/>
                      <a:pt x="148" y="122"/>
                      <a:pt x="149" y="121"/>
                    </a:cubicBezTo>
                    <a:cubicBezTo>
                      <a:pt x="150" y="120"/>
                      <a:pt x="150" y="119"/>
                      <a:pt x="150" y="118"/>
                    </a:cubicBezTo>
                    <a:cubicBezTo>
                      <a:pt x="151" y="116"/>
                      <a:pt x="152" y="115"/>
                      <a:pt x="152" y="114"/>
                    </a:cubicBezTo>
                    <a:cubicBezTo>
                      <a:pt x="153" y="112"/>
                      <a:pt x="154" y="111"/>
                      <a:pt x="154" y="110"/>
                    </a:cubicBezTo>
                    <a:cubicBezTo>
                      <a:pt x="155" y="109"/>
                      <a:pt x="156" y="108"/>
                      <a:pt x="158" y="107"/>
                    </a:cubicBezTo>
                    <a:cubicBezTo>
                      <a:pt x="160" y="107"/>
                      <a:pt x="162" y="107"/>
                      <a:pt x="164" y="107"/>
                    </a:cubicBezTo>
                    <a:cubicBezTo>
                      <a:pt x="167" y="107"/>
                      <a:pt x="171" y="109"/>
                      <a:pt x="174" y="109"/>
                    </a:cubicBezTo>
                    <a:cubicBezTo>
                      <a:pt x="174" y="108"/>
                      <a:pt x="174" y="106"/>
                      <a:pt x="174" y="105"/>
                    </a:cubicBezTo>
                    <a:cubicBezTo>
                      <a:pt x="175" y="103"/>
                      <a:pt x="178" y="105"/>
                      <a:pt x="179" y="106"/>
                    </a:cubicBezTo>
                    <a:cubicBezTo>
                      <a:pt x="180" y="107"/>
                      <a:pt x="180" y="107"/>
                      <a:pt x="182" y="107"/>
                    </a:cubicBezTo>
                    <a:cubicBezTo>
                      <a:pt x="183" y="107"/>
                      <a:pt x="185" y="107"/>
                      <a:pt x="186" y="107"/>
                    </a:cubicBezTo>
                    <a:cubicBezTo>
                      <a:pt x="186" y="108"/>
                      <a:pt x="186" y="108"/>
                      <a:pt x="186" y="109"/>
                    </a:cubicBezTo>
                    <a:cubicBezTo>
                      <a:pt x="187" y="110"/>
                      <a:pt x="188" y="110"/>
                      <a:pt x="189" y="112"/>
                    </a:cubicBezTo>
                    <a:cubicBezTo>
                      <a:pt x="191" y="113"/>
                      <a:pt x="190" y="114"/>
                      <a:pt x="192" y="114"/>
                    </a:cubicBezTo>
                    <a:cubicBezTo>
                      <a:pt x="196" y="115"/>
                      <a:pt x="195" y="111"/>
                      <a:pt x="197" y="109"/>
                    </a:cubicBezTo>
                    <a:cubicBezTo>
                      <a:pt x="199" y="109"/>
                      <a:pt x="198" y="111"/>
                      <a:pt x="199" y="112"/>
                    </a:cubicBezTo>
                    <a:cubicBezTo>
                      <a:pt x="200" y="113"/>
                      <a:pt x="200" y="113"/>
                      <a:pt x="201" y="113"/>
                    </a:cubicBezTo>
                    <a:cubicBezTo>
                      <a:pt x="203" y="113"/>
                      <a:pt x="204" y="113"/>
                      <a:pt x="205" y="115"/>
                    </a:cubicBezTo>
                    <a:cubicBezTo>
                      <a:pt x="205" y="115"/>
                      <a:pt x="205" y="116"/>
                      <a:pt x="205" y="117"/>
                    </a:cubicBezTo>
                    <a:cubicBezTo>
                      <a:pt x="210" y="117"/>
                      <a:pt x="215" y="115"/>
                      <a:pt x="221" y="116"/>
                    </a:cubicBezTo>
                    <a:cubicBezTo>
                      <a:pt x="223" y="116"/>
                      <a:pt x="224" y="118"/>
                      <a:pt x="225" y="120"/>
                    </a:cubicBezTo>
                    <a:cubicBezTo>
                      <a:pt x="227" y="120"/>
                      <a:pt x="228" y="119"/>
                      <a:pt x="229" y="119"/>
                    </a:cubicBezTo>
                    <a:cubicBezTo>
                      <a:pt x="231" y="119"/>
                      <a:pt x="232" y="119"/>
                      <a:pt x="233" y="118"/>
                    </a:cubicBezTo>
                    <a:cubicBezTo>
                      <a:pt x="233" y="118"/>
                      <a:pt x="233" y="117"/>
                      <a:pt x="233" y="116"/>
                    </a:cubicBezTo>
                    <a:cubicBezTo>
                      <a:pt x="233" y="116"/>
                      <a:pt x="234" y="116"/>
                      <a:pt x="234" y="115"/>
                    </a:cubicBezTo>
                    <a:cubicBezTo>
                      <a:pt x="235" y="114"/>
                      <a:pt x="236" y="113"/>
                      <a:pt x="237" y="114"/>
                    </a:cubicBezTo>
                    <a:cubicBezTo>
                      <a:pt x="239" y="114"/>
                      <a:pt x="239" y="116"/>
                      <a:pt x="240" y="117"/>
                    </a:cubicBezTo>
                    <a:cubicBezTo>
                      <a:pt x="241" y="119"/>
                      <a:pt x="244" y="120"/>
                      <a:pt x="246" y="120"/>
                    </a:cubicBezTo>
                    <a:cubicBezTo>
                      <a:pt x="246" y="118"/>
                      <a:pt x="245" y="116"/>
                      <a:pt x="246" y="115"/>
                    </a:cubicBezTo>
                    <a:cubicBezTo>
                      <a:pt x="249" y="114"/>
                      <a:pt x="252" y="116"/>
                      <a:pt x="255" y="117"/>
                    </a:cubicBezTo>
                  </a:path>
                </a:pathLst>
              </a:custGeom>
              <a:solidFill>
                <a:srgbClr val="1E858B"/>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21" name="Freeform 33"/>
              <p:cNvSpPr>
                <a:spLocks noEditPoints="1"/>
              </p:cNvSpPr>
              <p:nvPr/>
            </p:nvSpPr>
            <p:spPr bwMode="auto">
              <a:xfrm>
                <a:off x="6340600" y="5240204"/>
                <a:ext cx="518800" cy="352042"/>
              </a:xfrm>
              <a:custGeom>
                <a:avLst/>
                <a:gdLst/>
                <a:ahLst/>
                <a:cxnLst>
                  <a:cxn ang="0">
                    <a:pos x="357" y="62"/>
                  </a:cxn>
                  <a:cxn ang="0">
                    <a:pos x="346" y="45"/>
                  </a:cxn>
                  <a:cxn ang="0">
                    <a:pos x="318" y="38"/>
                  </a:cxn>
                  <a:cxn ang="0">
                    <a:pos x="312" y="26"/>
                  </a:cxn>
                  <a:cxn ang="0">
                    <a:pos x="298" y="24"/>
                  </a:cxn>
                  <a:cxn ang="0">
                    <a:pos x="287" y="21"/>
                  </a:cxn>
                  <a:cxn ang="0">
                    <a:pos x="272" y="13"/>
                  </a:cxn>
                  <a:cxn ang="0">
                    <a:pos x="241" y="16"/>
                  </a:cxn>
                  <a:cxn ang="0">
                    <a:pos x="206" y="25"/>
                  </a:cxn>
                  <a:cxn ang="0">
                    <a:pos x="190" y="41"/>
                  </a:cxn>
                  <a:cxn ang="0">
                    <a:pos x="173" y="50"/>
                  </a:cxn>
                  <a:cxn ang="0">
                    <a:pos x="147" y="44"/>
                  </a:cxn>
                  <a:cxn ang="0">
                    <a:pos x="111" y="44"/>
                  </a:cxn>
                  <a:cxn ang="0">
                    <a:pos x="79" y="36"/>
                  </a:cxn>
                  <a:cxn ang="0">
                    <a:pos x="38" y="33"/>
                  </a:cxn>
                  <a:cxn ang="0">
                    <a:pos x="31" y="15"/>
                  </a:cxn>
                  <a:cxn ang="0">
                    <a:pos x="16" y="9"/>
                  </a:cxn>
                  <a:cxn ang="0">
                    <a:pos x="5" y="21"/>
                  </a:cxn>
                  <a:cxn ang="0">
                    <a:pos x="4" y="44"/>
                  </a:cxn>
                  <a:cxn ang="0">
                    <a:pos x="7" y="52"/>
                  </a:cxn>
                  <a:cxn ang="0">
                    <a:pos x="8" y="62"/>
                  </a:cxn>
                  <a:cxn ang="0">
                    <a:pos x="22" y="72"/>
                  </a:cxn>
                  <a:cxn ang="0">
                    <a:pos x="31" y="84"/>
                  </a:cxn>
                  <a:cxn ang="0">
                    <a:pos x="16" y="105"/>
                  </a:cxn>
                  <a:cxn ang="0">
                    <a:pos x="1" y="108"/>
                  </a:cxn>
                  <a:cxn ang="0">
                    <a:pos x="1" y="131"/>
                  </a:cxn>
                  <a:cxn ang="0">
                    <a:pos x="9" y="147"/>
                  </a:cxn>
                  <a:cxn ang="0">
                    <a:pos x="4" y="163"/>
                  </a:cxn>
                  <a:cxn ang="0">
                    <a:pos x="7" y="167"/>
                  </a:cxn>
                  <a:cxn ang="0">
                    <a:pos x="21" y="174"/>
                  </a:cxn>
                  <a:cxn ang="0">
                    <a:pos x="25" y="183"/>
                  </a:cxn>
                  <a:cxn ang="0">
                    <a:pos x="28" y="195"/>
                  </a:cxn>
                  <a:cxn ang="0">
                    <a:pos x="26" y="206"/>
                  </a:cxn>
                  <a:cxn ang="0">
                    <a:pos x="27" y="226"/>
                  </a:cxn>
                  <a:cxn ang="0">
                    <a:pos x="49" y="230"/>
                  </a:cxn>
                  <a:cxn ang="0">
                    <a:pos x="76" y="226"/>
                  </a:cxn>
                  <a:cxn ang="0">
                    <a:pos x="91" y="216"/>
                  </a:cxn>
                  <a:cxn ang="0">
                    <a:pos x="105" y="216"/>
                  </a:cxn>
                  <a:cxn ang="0">
                    <a:pos x="116" y="223"/>
                  </a:cxn>
                  <a:cxn ang="0">
                    <a:pos x="129" y="235"/>
                  </a:cxn>
                  <a:cxn ang="0">
                    <a:pos x="146" y="237"/>
                  </a:cxn>
                  <a:cxn ang="0">
                    <a:pos x="162" y="242"/>
                  </a:cxn>
                  <a:cxn ang="0">
                    <a:pos x="189" y="238"/>
                  </a:cxn>
                  <a:cxn ang="0">
                    <a:pos x="206" y="227"/>
                  </a:cxn>
                  <a:cxn ang="0">
                    <a:pos x="209" y="205"/>
                  </a:cxn>
                  <a:cxn ang="0">
                    <a:pos x="230" y="198"/>
                  </a:cxn>
                  <a:cxn ang="0">
                    <a:pos x="238" y="189"/>
                  </a:cxn>
                  <a:cxn ang="0">
                    <a:pos x="266" y="179"/>
                  </a:cxn>
                  <a:cxn ang="0">
                    <a:pos x="286" y="191"/>
                  </a:cxn>
                  <a:cxn ang="0">
                    <a:pos x="310" y="189"/>
                  </a:cxn>
                  <a:cxn ang="0">
                    <a:pos x="302" y="169"/>
                  </a:cxn>
                  <a:cxn ang="0">
                    <a:pos x="301" y="156"/>
                  </a:cxn>
                  <a:cxn ang="0">
                    <a:pos x="284" y="148"/>
                  </a:cxn>
                  <a:cxn ang="0">
                    <a:pos x="292" y="140"/>
                  </a:cxn>
                  <a:cxn ang="0">
                    <a:pos x="299" y="132"/>
                  </a:cxn>
                  <a:cxn ang="0">
                    <a:pos x="313" y="121"/>
                  </a:cxn>
                  <a:cxn ang="0">
                    <a:pos x="310" y="108"/>
                  </a:cxn>
                  <a:cxn ang="0">
                    <a:pos x="314" y="90"/>
                  </a:cxn>
                  <a:cxn ang="0">
                    <a:pos x="320" y="76"/>
                  </a:cxn>
                  <a:cxn ang="0">
                    <a:pos x="339" y="74"/>
                  </a:cxn>
                  <a:cxn ang="0">
                    <a:pos x="356" y="69"/>
                  </a:cxn>
                </a:cxnLst>
                <a:rect l="0" t="0" r="r" b="b"/>
                <a:pathLst>
                  <a:path w="357" h="242">
                    <a:moveTo>
                      <a:pt x="345" y="45"/>
                    </a:moveTo>
                    <a:cubicBezTo>
                      <a:pt x="345" y="45"/>
                      <a:pt x="346" y="45"/>
                      <a:pt x="346" y="45"/>
                    </a:cubicBezTo>
                    <a:cubicBezTo>
                      <a:pt x="346" y="45"/>
                      <a:pt x="347" y="45"/>
                      <a:pt x="347" y="45"/>
                    </a:cubicBezTo>
                    <a:lnTo>
                      <a:pt x="345" y="45"/>
                    </a:lnTo>
                    <a:close/>
                    <a:moveTo>
                      <a:pt x="357" y="62"/>
                    </a:moveTo>
                    <a:cubicBezTo>
                      <a:pt x="357" y="62"/>
                      <a:pt x="357" y="61"/>
                      <a:pt x="356" y="60"/>
                    </a:cubicBezTo>
                    <a:cubicBezTo>
                      <a:pt x="356" y="59"/>
                      <a:pt x="354" y="59"/>
                      <a:pt x="354" y="58"/>
                    </a:cubicBezTo>
                    <a:cubicBezTo>
                      <a:pt x="353" y="57"/>
                      <a:pt x="353" y="54"/>
                      <a:pt x="352" y="53"/>
                    </a:cubicBezTo>
                    <a:cubicBezTo>
                      <a:pt x="351" y="51"/>
                      <a:pt x="350" y="50"/>
                      <a:pt x="350" y="48"/>
                    </a:cubicBezTo>
                    <a:cubicBezTo>
                      <a:pt x="349" y="48"/>
                      <a:pt x="347" y="46"/>
                      <a:pt x="346" y="45"/>
                    </a:cubicBezTo>
                    <a:cubicBezTo>
                      <a:pt x="343" y="45"/>
                      <a:pt x="339" y="45"/>
                      <a:pt x="336" y="45"/>
                    </a:cubicBezTo>
                    <a:cubicBezTo>
                      <a:pt x="333" y="44"/>
                      <a:pt x="331" y="43"/>
                      <a:pt x="329" y="43"/>
                    </a:cubicBezTo>
                    <a:cubicBezTo>
                      <a:pt x="326" y="42"/>
                      <a:pt x="323" y="42"/>
                      <a:pt x="321" y="41"/>
                    </a:cubicBezTo>
                    <a:cubicBezTo>
                      <a:pt x="320" y="41"/>
                      <a:pt x="319" y="40"/>
                      <a:pt x="319" y="39"/>
                    </a:cubicBezTo>
                    <a:cubicBezTo>
                      <a:pt x="318" y="39"/>
                      <a:pt x="319" y="38"/>
                      <a:pt x="318" y="38"/>
                    </a:cubicBezTo>
                    <a:cubicBezTo>
                      <a:pt x="318" y="36"/>
                      <a:pt x="317" y="36"/>
                      <a:pt x="316" y="35"/>
                    </a:cubicBezTo>
                    <a:cubicBezTo>
                      <a:pt x="316" y="35"/>
                      <a:pt x="316" y="34"/>
                      <a:pt x="316" y="34"/>
                    </a:cubicBezTo>
                    <a:cubicBezTo>
                      <a:pt x="315" y="34"/>
                      <a:pt x="315" y="34"/>
                      <a:pt x="314" y="33"/>
                    </a:cubicBezTo>
                    <a:cubicBezTo>
                      <a:pt x="313" y="32"/>
                      <a:pt x="314" y="31"/>
                      <a:pt x="313" y="30"/>
                    </a:cubicBezTo>
                    <a:cubicBezTo>
                      <a:pt x="313" y="28"/>
                      <a:pt x="313" y="28"/>
                      <a:pt x="312" y="26"/>
                    </a:cubicBezTo>
                    <a:cubicBezTo>
                      <a:pt x="311" y="26"/>
                      <a:pt x="311" y="25"/>
                      <a:pt x="311" y="25"/>
                    </a:cubicBezTo>
                    <a:cubicBezTo>
                      <a:pt x="311" y="24"/>
                      <a:pt x="311" y="24"/>
                      <a:pt x="311" y="23"/>
                    </a:cubicBezTo>
                    <a:cubicBezTo>
                      <a:pt x="310" y="21"/>
                      <a:pt x="305" y="25"/>
                      <a:pt x="304" y="26"/>
                    </a:cubicBezTo>
                    <a:cubicBezTo>
                      <a:pt x="303" y="26"/>
                      <a:pt x="301" y="26"/>
                      <a:pt x="300" y="26"/>
                    </a:cubicBezTo>
                    <a:cubicBezTo>
                      <a:pt x="300" y="26"/>
                      <a:pt x="299" y="24"/>
                      <a:pt x="298" y="24"/>
                    </a:cubicBezTo>
                    <a:cubicBezTo>
                      <a:pt x="298" y="23"/>
                      <a:pt x="297" y="23"/>
                      <a:pt x="297" y="22"/>
                    </a:cubicBezTo>
                    <a:cubicBezTo>
                      <a:pt x="296" y="20"/>
                      <a:pt x="297" y="20"/>
                      <a:pt x="294" y="20"/>
                    </a:cubicBezTo>
                    <a:cubicBezTo>
                      <a:pt x="293" y="20"/>
                      <a:pt x="292" y="20"/>
                      <a:pt x="291" y="20"/>
                    </a:cubicBezTo>
                    <a:cubicBezTo>
                      <a:pt x="291" y="20"/>
                      <a:pt x="289" y="21"/>
                      <a:pt x="289" y="21"/>
                    </a:cubicBezTo>
                    <a:cubicBezTo>
                      <a:pt x="288" y="21"/>
                      <a:pt x="288" y="21"/>
                      <a:pt x="287" y="21"/>
                    </a:cubicBezTo>
                    <a:cubicBezTo>
                      <a:pt x="286" y="20"/>
                      <a:pt x="284" y="19"/>
                      <a:pt x="283" y="19"/>
                    </a:cubicBezTo>
                    <a:cubicBezTo>
                      <a:pt x="282" y="19"/>
                      <a:pt x="280" y="19"/>
                      <a:pt x="280" y="19"/>
                    </a:cubicBezTo>
                    <a:cubicBezTo>
                      <a:pt x="279" y="19"/>
                      <a:pt x="278" y="18"/>
                      <a:pt x="277" y="18"/>
                    </a:cubicBezTo>
                    <a:cubicBezTo>
                      <a:pt x="276" y="17"/>
                      <a:pt x="275" y="17"/>
                      <a:pt x="274" y="16"/>
                    </a:cubicBezTo>
                    <a:cubicBezTo>
                      <a:pt x="273" y="15"/>
                      <a:pt x="273" y="14"/>
                      <a:pt x="272" y="13"/>
                    </a:cubicBezTo>
                    <a:cubicBezTo>
                      <a:pt x="270" y="12"/>
                      <a:pt x="268" y="11"/>
                      <a:pt x="267" y="11"/>
                    </a:cubicBezTo>
                    <a:cubicBezTo>
                      <a:pt x="266" y="10"/>
                      <a:pt x="264" y="9"/>
                      <a:pt x="263" y="9"/>
                    </a:cubicBezTo>
                    <a:cubicBezTo>
                      <a:pt x="260" y="8"/>
                      <a:pt x="258" y="10"/>
                      <a:pt x="256" y="11"/>
                    </a:cubicBezTo>
                    <a:cubicBezTo>
                      <a:pt x="253" y="13"/>
                      <a:pt x="251" y="14"/>
                      <a:pt x="248" y="15"/>
                    </a:cubicBezTo>
                    <a:cubicBezTo>
                      <a:pt x="246" y="16"/>
                      <a:pt x="244" y="16"/>
                      <a:pt x="241" y="16"/>
                    </a:cubicBezTo>
                    <a:cubicBezTo>
                      <a:pt x="239" y="16"/>
                      <a:pt x="236" y="16"/>
                      <a:pt x="234" y="16"/>
                    </a:cubicBezTo>
                    <a:cubicBezTo>
                      <a:pt x="231" y="16"/>
                      <a:pt x="228" y="18"/>
                      <a:pt x="225" y="19"/>
                    </a:cubicBezTo>
                    <a:cubicBezTo>
                      <a:pt x="224" y="20"/>
                      <a:pt x="223" y="20"/>
                      <a:pt x="221" y="21"/>
                    </a:cubicBezTo>
                    <a:cubicBezTo>
                      <a:pt x="218" y="21"/>
                      <a:pt x="216" y="21"/>
                      <a:pt x="214" y="22"/>
                    </a:cubicBezTo>
                    <a:cubicBezTo>
                      <a:pt x="211" y="23"/>
                      <a:pt x="208" y="23"/>
                      <a:pt x="206" y="25"/>
                    </a:cubicBezTo>
                    <a:cubicBezTo>
                      <a:pt x="205" y="25"/>
                      <a:pt x="204" y="26"/>
                      <a:pt x="203" y="27"/>
                    </a:cubicBezTo>
                    <a:cubicBezTo>
                      <a:pt x="201" y="28"/>
                      <a:pt x="199" y="29"/>
                      <a:pt x="198" y="30"/>
                    </a:cubicBezTo>
                    <a:cubicBezTo>
                      <a:pt x="198" y="31"/>
                      <a:pt x="198" y="32"/>
                      <a:pt x="198" y="33"/>
                    </a:cubicBezTo>
                    <a:cubicBezTo>
                      <a:pt x="198" y="35"/>
                      <a:pt x="197" y="36"/>
                      <a:pt x="195" y="37"/>
                    </a:cubicBezTo>
                    <a:cubicBezTo>
                      <a:pt x="194" y="38"/>
                      <a:pt x="191" y="39"/>
                      <a:pt x="190" y="41"/>
                    </a:cubicBezTo>
                    <a:cubicBezTo>
                      <a:pt x="190" y="42"/>
                      <a:pt x="191" y="43"/>
                      <a:pt x="190" y="44"/>
                    </a:cubicBezTo>
                    <a:cubicBezTo>
                      <a:pt x="189" y="46"/>
                      <a:pt x="187" y="45"/>
                      <a:pt x="185" y="45"/>
                    </a:cubicBezTo>
                    <a:cubicBezTo>
                      <a:pt x="183" y="45"/>
                      <a:pt x="182" y="45"/>
                      <a:pt x="180" y="47"/>
                    </a:cubicBezTo>
                    <a:cubicBezTo>
                      <a:pt x="179" y="48"/>
                      <a:pt x="178" y="48"/>
                      <a:pt x="176" y="49"/>
                    </a:cubicBezTo>
                    <a:cubicBezTo>
                      <a:pt x="175" y="50"/>
                      <a:pt x="175" y="50"/>
                      <a:pt x="173" y="50"/>
                    </a:cubicBezTo>
                    <a:cubicBezTo>
                      <a:pt x="171" y="50"/>
                      <a:pt x="168" y="48"/>
                      <a:pt x="165" y="48"/>
                    </a:cubicBezTo>
                    <a:cubicBezTo>
                      <a:pt x="165" y="48"/>
                      <a:pt x="165" y="48"/>
                      <a:pt x="164" y="48"/>
                    </a:cubicBezTo>
                    <a:cubicBezTo>
                      <a:pt x="163" y="48"/>
                      <a:pt x="162" y="47"/>
                      <a:pt x="161" y="47"/>
                    </a:cubicBezTo>
                    <a:cubicBezTo>
                      <a:pt x="159" y="46"/>
                      <a:pt x="156" y="45"/>
                      <a:pt x="153" y="44"/>
                    </a:cubicBezTo>
                    <a:cubicBezTo>
                      <a:pt x="151" y="44"/>
                      <a:pt x="149" y="44"/>
                      <a:pt x="147" y="44"/>
                    </a:cubicBezTo>
                    <a:cubicBezTo>
                      <a:pt x="145" y="44"/>
                      <a:pt x="143" y="41"/>
                      <a:pt x="141" y="40"/>
                    </a:cubicBezTo>
                    <a:cubicBezTo>
                      <a:pt x="138" y="39"/>
                      <a:pt x="138" y="40"/>
                      <a:pt x="136" y="41"/>
                    </a:cubicBezTo>
                    <a:cubicBezTo>
                      <a:pt x="134" y="42"/>
                      <a:pt x="132" y="42"/>
                      <a:pt x="130" y="42"/>
                    </a:cubicBezTo>
                    <a:cubicBezTo>
                      <a:pt x="126" y="41"/>
                      <a:pt x="122" y="40"/>
                      <a:pt x="118" y="41"/>
                    </a:cubicBezTo>
                    <a:cubicBezTo>
                      <a:pt x="115" y="41"/>
                      <a:pt x="113" y="43"/>
                      <a:pt x="111" y="44"/>
                    </a:cubicBezTo>
                    <a:cubicBezTo>
                      <a:pt x="109" y="45"/>
                      <a:pt x="105" y="45"/>
                      <a:pt x="103" y="45"/>
                    </a:cubicBezTo>
                    <a:cubicBezTo>
                      <a:pt x="99" y="44"/>
                      <a:pt x="97" y="40"/>
                      <a:pt x="93" y="40"/>
                    </a:cubicBezTo>
                    <a:cubicBezTo>
                      <a:pt x="92" y="40"/>
                      <a:pt x="92" y="41"/>
                      <a:pt x="91" y="41"/>
                    </a:cubicBezTo>
                    <a:cubicBezTo>
                      <a:pt x="90" y="41"/>
                      <a:pt x="88" y="40"/>
                      <a:pt x="87" y="39"/>
                    </a:cubicBezTo>
                    <a:cubicBezTo>
                      <a:pt x="84" y="38"/>
                      <a:pt x="82" y="37"/>
                      <a:pt x="79" y="36"/>
                    </a:cubicBezTo>
                    <a:cubicBezTo>
                      <a:pt x="78" y="35"/>
                      <a:pt x="76" y="35"/>
                      <a:pt x="75" y="35"/>
                    </a:cubicBezTo>
                    <a:cubicBezTo>
                      <a:pt x="73" y="34"/>
                      <a:pt x="72" y="33"/>
                      <a:pt x="70" y="33"/>
                    </a:cubicBezTo>
                    <a:cubicBezTo>
                      <a:pt x="67" y="31"/>
                      <a:pt x="64" y="31"/>
                      <a:pt x="61" y="31"/>
                    </a:cubicBezTo>
                    <a:cubicBezTo>
                      <a:pt x="56" y="31"/>
                      <a:pt x="52" y="30"/>
                      <a:pt x="47" y="30"/>
                    </a:cubicBezTo>
                    <a:cubicBezTo>
                      <a:pt x="43" y="30"/>
                      <a:pt x="41" y="34"/>
                      <a:pt x="38" y="33"/>
                    </a:cubicBezTo>
                    <a:cubicBezTo>
                      <a:pt x="36" y="33"/>
                      <a:pt x="35" y="32"/>
                      <a:pt x="33" y="32"/>
                    </a:cubicBezTo>
                    <a:cubicBezTo>
                      <a:pt x="31" y="32"/>
                      <a:pt x="30" y="32"/>
                      <a:pt x="28" y="31"/>
                    </a:cubicBezTo>
                    <a:cubicBezTo>
                      <a:pt x="26" y="29"/>
                      <a:pt x="26" y="24"/>
                      <a:pt x="26" y="22"/>
                    </a:cubicBezTo>
                    <a:cubicBezTo>
                      <a:pt x="26" y="21"/>
                      <a:pt x="26" y="18"/>
                      <a:pt x="27" y="18"/>
                    </a:cubicBezTo>
                    <a:cubicBezTo>
                      <a:pt x="28" y="17"/>
                      <a:pt x="30" y="16"/>
                      <a:pt x="31" y="15"/>
                    </a:cubicBezTo>
                    <a:cubicBezTo>
                      <a:pt x="33" y="14"/>
                      <a:pt x="36" y="13"/>
                      <a:pt x="35" y="10"/>
                    </a:cubicBezTo>
                    <a:cubicBezTo>
                      <a:pt x="34" y="7"/>
                      <a:pt x="29" y="6"/>
                      <a:pt x="26" y="4"/>
                    </a:cubicBezTo>
                    <a:cubicBezTo>
                      <a:pt x="25" y="3"/>
                      <a:pt x="24" y="2"/>
                      <a:pt x="22" y="1"/>
                    </a:cubicBezTo>
                    <a:cubicBezTo>
                      <a:pt x="20" y="1"/>
                      <a:pt x="18" y="0"/>
                      <a:pt x="16" y="0"/>
                    </a:cubicBezTo>
                    <a:cubicBezTo>
                      <a:pt x="16" y="3"/>
                      <a:pt x="16" y="6"/>
                      <a:pt x="16" y="9"/>
                    </a:cubicBezTo>
                    <a:cubicBezTo>
                      <a:pt x="16" y="10"/>
                      <a:pt x="16" y="11"/>
                      <a:pt x="15" y="12"/>
                    </a:cubicBezTo>
                    <a:cubicBezTo>
                      <a:pt x="15" y="12"/>
                      <a:pt x="13" y="12"/>
                      <a:pt x="12" y="12"/>
                    </a:cubicBezTo>
                    <a:cubicBezTo>
                      <a:pt x="12" y="12"/>
                      <a:pt x="10" y="12"/>
                      <a:pt x="10" y="13"/>
                    </a:cubicBezTo>
                    <a:cubicBezTo>
                      <a:pt x="8" y="14"/>
                      <a:pt x="8" y="17"/>
                      <a:pt x="6" y="19"/>
                    </a:cubicBezTo>
                    <a:cubicBezTo>
                      <a:pt x="6" y="20"/>
                      <a:pt x="5" y="20"/>
                      <a:pt x="5" y="21"/>
                    </a:cubicBezTo>
                    <a:cubicBezTo>
                      <a:pt x="5" y="22"/>
                      <a:pt x="5" y="22"/>
                      <a:pt x="5" y="23"/>
                    </a:cubicBezTo>
                    <a:cubicBezTo>
                      <a:pt x="4" y="25"/>
                      <a:pt x="3" y="25"/>
                      <a:pt x="2" y="26"/>
                    </a:cubicBezTo>
                    <a:cubicBezTo>
                      <a:pt x="2" y="27"/>
                      <a:pt x="1" y="28"/>
                      <a:pt x="1" y="30"/>
                    </a:cubicBezTo>
                    <a:cubicBezTo>
                      <a:pt x="1" y="32"/>
                      <a:pt x="1" y="37"/>
                      <a:pt x="1" y="39"/>
                    </a:cubicBezTo>
                    <a:cubicBezTo>
                      <a:pt x="2" y="41"/>
                      <a:pt x="3" y="43"/>
                      <a:pt x="4" y="44"/>
                    </a:cubicBezTo>
                    <a:cubicBezTo>
                      <a:pt x="4" y="44"/>
                      <a:pt x="4" y="45"/>
                      <a:pt x="4" y="45"/>
                    </a:cubicBezTo>
                    <a:cubicBezTo>
                      <a:pt x="5" y="45"/>
                      <a:pt x="5" y="45"/>
                      <a:pt x="5" y="46"/>
                    </a:cubicBezTo>
                    <a:cubicBezTo>
                      <a:pt x="6" y="46"/>
                      <a:pt x="5" y="48"/>
                      <a:pt x="6" y="49"/>
                    </a:cubicBezTo>
                    <a:cubicBezTo>
                      <a:pt x="6" y="50"/>
                      <a:pt x="6" y="49"/>
                      <a:pt x="7" y="50"/>
                    </a:cubicBezTo>
                    <a:cubicBezTo>
                      <a:pt x="7" y="50"/>
                      <a:pt x="7" y="51"/>
                      <a:pt x="7" y="52"/>
                    </a:cubicBezTo>
                    <a:cubicBezTo>
                      <a:pt x="7" y="53"/>
                      <a:pt x="8" y="54"/>
                      <a:pt x="8" y="54"/>
                    </a:cubicBezTo>
                    <a:cubicBezTo>
                      <a:pt x="8" y="55"/>
                      <a:pt x="9" y="56"/>
                      <a:pt x="9" y="56"/>
                    </a:cubicBezTo>
                    <a:cubicBezTo>
                      <a:pt x="10" y="57"/>
                      <a:pt x="10" y="57"/>
                      <a:pt x="11" y="58"/>
                    </a:cubicBezTo>
                    <a:cubicBezTo>
                      <a:pt x="12" y="60"/>
                      <a:pt x="13" y="61"/>
                      <a:pt x="14" y="63"/>
                    </a:cubicBezTo>
                    <a:cubicBezTo>
                      <a:pt x="12" y="64"/>
                      <a:pt x="10" y="62"/>
                      <a:pt x="8" y="62"/>
                    </a:cubicBezTo>
                    <a:cubicBezTo>
                      <a:pt x="7" y="62"/>
                      <a:pt x="7" y="65"/>
                      <a:pt x="8" y="66"/>
                    </a:cubicBezTo>
                    <a:cubicBezTo>
                      <a:pt x="9" y="66"/>
                      <a:pt x="11" y="66"/>
                      <a:pt x="12" y="66"/>
                    </a:cubicBezTo>
                    <a:cubicBezTo>
                      <a:pt x="14" y="67"/>
                      <a:pt x="16" y="66"/>
                      <a:pt x="17" y="67"/>
                    </a:cubicBezTo>
                    <a:cubicBezTo>
                      <a:pt x="19" y="67"/>
                      <a:pt x="19" y="68"/>
                      <a:pt x="20" y="69"/>
                    </a:cubicBezTo>
                    <a:cubicBezTo>
                      <a:pt x="21" y="70"/>
                      <a:pt x="21" y="71"/>
                      <a:pt x="22" y="72"/>
                    </a:cubicBezTo>
                    <a:cubicBezTo>
                      <a:pt x="23" y="73"/>
                      <a:pt x="24" y="73"/>
                      <a:pt x="24" y="74"/>
                    </a:cubicBezTo>
                    <a:cubicBezTo>
                      <a:pt x="24" y="76"/>
                      <a:pt x="26" y="78"/>
                      <a:pt x="27" y="79"/>
                    </a:cubicBezTo>
                    <a:cubicBezTo>
                      <a:pt x="28" y="80"/>
                      <a:pt x="29" y="81"/>
                      <a:pt x="29" y="82"/>
                    </a:cubicBezTo>
                    <a:cubicBezTo>
                      <a:pt x="29" y="82"/>
                      <a:pt x="30" y="83"/>
                      <a:pt x="30" y="83"/>
                    </a:cubicBezTo>
                    <a:cubicBezTo>
                      <a:pt x="30" y="84"/>
                      <a:pt x="31" y="84"/>
                      <a:pt x="31" y="84"/>
                    </a:cubicBezTo>
                    <a:cubicBezTo>
                      <a:pt x="32" y="87"/>
                      <a:pt x="29" y="89"/>
                      <a:pt x="28" y="90"/>
                    </a:cubicBezTo>
                    <a:cubicBezTo>
                      <a:pt x="27" y="92"/>
                      <a:pt x="24" y="92"/>
                      <a:pt x="22" y="94"/>
                    </a:cubicBezTo>
                    <a:cubicBezTo>
                      <a:pt x="20" y="96"/>
                      <a:pt x="20" y="98"/>
                      <a:pt x="19" y="100"/>
                    </a:cubicBezTo>
                    <a:cubicBezTo>
                      <a:pt x="19" y="101"/>
                      <a:pt x="19" y="103"/>
                      <a:pt x="19" y="103"/>
                    </a:cubicBezTo>
                    <a:cubicBezTo>
                      <a:pt x="18" y="104"/>
                      <a:pt x="16" y="105"/>
                      <a:pt x="16" y="105"/>
                    </a:cubicBezTo>
                    <a:cubicBezTo>
                      <a:pt x="15" y="106"/>
                      <a:pt x="15" y="105"/>
                      <a:pt x="14" y="106"/>
                    </a:cubicBezTo>
                    <a:cubicBezTo>
                      <a:pt x="13" y="106"/>
                      <a:pt x="13" y="106"/>
                      <a:pt x="12" y="107"/>
                    </a:cubicBezTo>
                    <a:cubicBezTo>
                      <a:pt x="11" y="107"/>
                      <a:pt x="11" y="106"/>
                      <a:pt x="10" y="106"/>
                    </a:cubicBezTo>
                    <a:cubicBezTo>
                      <a:pt x="9" y="106"/>
                      <a:pt x="8" y="106"/>
                      <a:pt x="7" y="106"/>
                    </a:cubicBezTo>
                    <a:cubicBezTo>
                      <a:pt x="6" y="106"/>
                      <a:pt x="2" y="107"/>
                      <a:pt x="1" y="108"/>
                    </a:cubicBezTo>
                    <a:cubicBezTo>
                      <a:pt x="1" y="109"/>
                      <a:pt x="1" y="111"/>
                      <a:pt x="1" y="112"/>
                    </a:cubicBezTo>
                    <a:cubicBezTo>
                      <a:pt x="1" y="113"/>
                      <a:pt x="2" y="114"/>
                      <a:pt x="2" y="115"/>
                    </a:cubicBezTo>
                    <a:cubicBezTo>
                      <a:pt x="3" y="117"/>
                      <a:pt x="2" y="119"/>
                      <a:pt x="1" y="121"/>
                    </a:cubicBezTo>
                    <a:cubicBezTo>
                      <a:pt x="1" y="123"/>
                      <a:pt x="0" y="124"/>
                      <a:pt x="0" y="126"/>
                    </a:cubicBezTo>
                    <a:cubicBezTo>
                      <a:pt x="0" y="129"/>
                      <a:pt x="0" y="129"/>
                      <a:pt x="1" y="131"/>
                    </a:cubicBezTo>
                    <a:cubicBezTo>
                      <a:pt x="2" y="132"/>
                      <a:pt x="2" y="132"/>
                      <a:pt x="3" y="133"/>
                    </a:cubicBezTo>
                    <a:cubicBezTo>
                      <a:pt x="4" y="134"/>
                      <a:pt x="4" y="133"/>
                      <a:pt x="4" y="135"/>
                    </a:cubicBezTo>
                    <a:cubicBezTo>
                      <a:pt x="5" y="137"/>
                      <a:pt x="6" y="137"/>
                      <a:pt x="7" y="139"/>
                    </a:cubicBezTo>
                    <a:cubicBezTo>
                      <a:pt x="7" y="140"/>
                      <a:pt x="7" y="142"/>
                      <a:pt x="8" y="143"/>
                    </a:cubicBezTo>
                    <a:cubicBezTo>
                      <a:pt x="9" y="145"/>
                      <a:pt x="9" y="145"/>
                      <a:pt x="9" y="147"/>
                    </a:cubicBezTo>
                    <a:cubicBezTo>
                      <a:pt x="9" y="148"/>
                      <a:pt x="8" y="150"/>
                      <a:pt x="7" y="151"/>
                    </a:cubicBezTo>
                    <a:cubicBezTo>
                      <a:pt x="5" y="152"/>
                      <a:pt x="3" y="153"/>
                      <a:pt x="1" y="153"/>
                    </a:cubicBezTo>
                    <a:cubicBezTo>
                      <a:pt x="2" y="158"/>
                      <a:pt x="2" y="158"/>
                      <a:pt x="2" y="158"/>
                    </a:cubicBezTo>
                    <a:cubicBezTo>
                      <a:pt x="2" y="159"/>
                      <a:pt x="2" y="160"/>
                      <a:pt x="3" y="161"/>
                    </a:cubicBezTo>
                    <a:cubicBezTo>
                      <a:pt x="3" y="162"/>
                      <a:pt x="3" y="162"/>
                      <a:pt x="4" y="163"/>
                    </a:cubicBezTo>
                    <a:cubicBezTo>
                      <a:pt x="4" y="163"/>
                      <a:pt x="4" y="164"/>
                      <a:pt x="4" y="164"/>
                    </a:cubicBezTo>
                    <a:cubicBezTo>
                      <a:pt x="4" y="164"/>
                      <a:pt x="4" y="164"/>
                      <a:pt x="4" y="165"/>
                    </a:cubicBezTo>
                    <a:cubicBezTo>
                      <a:pt x="4" y="165"/>
                      <a:pt x="4" y="165"/>
                      <a:pt x="4" y="166"/>
                    </a:cubicBezTo>
                    <a:cubicBezTo>
                      <a:pt x="4" y="166"/>
                      <a:pt x="5" y="166"/>
                      <a:pt x="6" y="166"/>
                    </a:cubicBezTo>
                    <a:cubicBezTo>
                      <a:pt x="6" y="166"/>
                      <a:pt x="6" y="167"/>
                      <a:pt x="7" y="167"/>
                    </a:cubicBezTo>
                    <a:cubicBezTo>
                      <a:pt x="7" y="168"/>
                      <a:pt x="7" y="169"/>
                      <a:pt x="8" y="170"/>
                    </a:cubicBezTo>
                    <a:cubicBezTo>
                      <a:pt x="9" y="170"/>
                      <a:pt x="10" y="170"/>
                      <a:pt x="11" y="171"/>
                    </a:cubicBezTo>
                    <a:cubicBezTo>
                      <a:pt x="12" y="171"/>
                      <a:pt x="13" y="170"/>
                      <a:pt x="15" y="171"/>
                    </a:cubicBezTo>
                    <a:cubicBezTo>
                      <a:pt x="16" y="171"/>
                      <a:pt x="17" y="172"/>
                      <a:pt x="18" y="173"/>
                    </a:cubicBezTo>
                    <a:cubicBezTo>
                      <a:pt x="19" y="173"/>
                      <a:pt x="20" y="174"/>
                      <a:pt x="21" y="174"/>
                    </a:cubicBezTo>
                    <a:cubicBezTo>
                      <a:pt x="22" y="174"/>
                      <a:pt x="22" y="174"/>
                      <a:pt x="23" y="175"/>
                    </a:cubicBezTo>
                    <a:cubicBezTo>
                      <a:pt x="23" y="175"/>
                      <a:pt x="23" y="175"/>
                      <a:pt x="23" y="176"/>
                    </a:cubicBezTo>
                    <a:cubicBezTo>
                      <a:pt x="23" y="176"/>
                      <a:pt x="24" y="177"/>
                      <a:pt x="24" y="178"/>
                    </a:cubicBezTo>
                    <a:cubicBezTo>
                      <a:pt x="24" y="179"/>
                      <a:pt x="24" y="180"/>
                      <a:pt x="24" y="181"/>
                    </a:cubicBezTo>
                    <a:cubicBezTo>
                      <a:pt x="24" y="182"/>
                      <a:pt x="25" y="182"/>
                      <a:pt x="25" y="183"/>
                    </a:cubicBezTo>
                    <a:cubicBezTo>
                      <a:pt x="25" y="183"/>
                      <a:pt x="25" y="184"/>
                      <a:pt x="25" y="185"/>
                    </a:cubicBezTo>
                    <a:cubicBezTo>
                      <a:pt x="25" y="186"/>
                      <a:pt x="26" y="186"/>
                      <a:pt x="26" y="187"/>
                    </a:cubicBezTo>
                    <a:cubicBezTo>
                      <a:pt x="26" y="188"/>
                      <a:pt x="26" y="189"/>
                      <a:pt x="26" y="190"/>
                    </a:cubicBezTo>
                    <a:cubicBezTo>
                      <a:pt x="26" y="190"/>
                      <a:pt x="26" y="191"/>
                      <a:pt x="26" y="192"/>
                    </a:cubicBezTo>
                    <a:cubicBezTo>
                      <a:pt x="27" y="193"/>
                      <a:pt x="27" y="194"/>
                      <a:pt x="28" y="195"/>
                    </a:cubicBezTo>
                    <a:cubicBezTo>
                      <a:pt x="29" y="196"/>
                      <a:pt x="32" y="196"/>
                      <a:pt x="32" y="198"/>
                    </a:cubicBezTo>
                    <a:cubicBezTo>
                      <a:pt x="32" y="199"/>
                      <a:pt x="31" y="199"/>
                      <a:pt x="31" y="200"/>
                    </a:cubicBezTo>
                    <a:cubicBezTo>
                      <a:pt x="31" y="200"/>
                      <a:pt x="31" y="200"/>
                      <a:pt x="31" y="200"/>
                    </a:cubicBezTo>
                    <a:cubicBezTo>
                      <a:pt x="31" y="201"/>
                      <a:pt x="30" y="201"/>
                      <a:pt x="29" y="202"/>
                    </a:cubicBezTo>
                    <a:cubicBezTo>
                      <a:pt x="28" y="203"/>
                      <a:pt x="26" y="204"/>
                      <a:pt x="26" y="206"/>
                    </a:cubicBezTo>
                    <a:cubicBezTo>
                      <a:pt x="26" y="207"/>
                      <a:pt x="27" y="209"/>
                      <a:pt x="28" y="211"/>
                    </a:cubicBezTo>
                    <a:cubicBezTo>
                      <a:pt x="28" y="211"/>
                      <a:pt x="28" y="212"/>
                      <a:pt x="28" y="213"/>
                    </a:cubicBezTo>
                    <a:cubicBezTo>
                      <a:pt x="28" y="217"/>
                      <a:pt x="27" y="220"/>
                      <a:pt x="27" y="224"/>
                    </a:cubicBezTo>
                    <a:cubicBezTo>
                      <a:pt x="27" y="225"/>
                      <a:pt x="27" y="225"/>
                      <a:pt x="27" y="226"/>
                    </a:cubicBezTo>
                    <a:cubicBezTo>
                      <a:pt x="27" y="226"/>
                      <a:pt x="27" y="226"/>
                      <a:pt x="27" y="226"/>
                    </a:cubicBezTo>
                    <a:cubicBezTo>
                      <a:pt x="28" y="227"/>
                      <a:pt x="29" y="228"/>
                      <a:pt x="30" y="229"/>
                    </a:cubicBezTo>
                    <a:cubicBezTo>
                      <a:pt x="31" y="229"/>
                      <a:pt x="31" y="230"/>
                      <a:pt x="32" y="231"/>
                    </a:cubicBezTo>
                    <a:cubicBezTo>
                      <a:pt x="33" y="232"/>
                      <a:pt x="34" y="231"/>
                      <a:pt x="36" y="231"/>
                    </a:cubicBezTo>
                    <a:cubicBezTo>
                      <a:pt x="37" y="231"/>
                      <a:pt x="39" y="231"/>
                      <a:pt x="41" y="231"/>
                    </a:cubicBezTo>
                    <a:cubicBezTo>
                      <a:pt x="44" y="231"/>
                      <a:pt x="46" y="231"/>
                      <a:pt x="49" y="230"/>
                    </a:cubicBezTo>
                    <a:cubicBezTo>
                      <a:pt x="51" y="229"/>
                      <a:pt x="55" y="227"/>
                      <a:pt x="57" y="228"/>
                    </a:cubicBezTo>
                    <a:cubicBezTo>
                      <a:pt x="58" y="228"/>
                      <a:pt x="59" y="229"/>
                      <a:pt x="60" y="229"/>
                    </a:cubicBezTo>
                    <a:cubicBezTo>
                      <a:pt x="62" y="229"/>
                      <a:pt x="63" y="229"/>
                      <a:pt x="64" y="229"/>
                    </a:cubicBezTo>
                    <a:cubicBezTo>
                      <a:pt x="66" y="228"/>
                      <a:pt x="68" y="229"/>
                      <a:pt x="70" y="228"/>
                    </a:cubicBezTo>
                    <a:cubicBezTo>
                      <a:pt x="72" y="228"/>
                      <a:pt x="75" y="227"/>
                      <a:pt x="76" y="226"/>
                    </a:cubicBezTo>
                    <a:cubicBezTo>
                      <a:pt x="77" y="225"/>
                      <a:pt x="77" y="224"/>
                      <a:pt x="78" y="224"/>
                    </a:cubicBezTo>
                    <a:cubicBezTo>
                      <a:pt x="79" y="224"/>
                      <a:pt x="80" y="224"/>
                      <a:pt x="80" y="224"/>
                    </a:cubicBezTo>
                    <a:cubicBezTo>
                      <a:pt x="81" y="224"/>
                      <a:pt x="82" y="223"/>
                      <a:pt x="83" y="222"/>
                    </a:cubicBezTo>
                    <a:cubicBezTo>
                      <a:pt x="85" y="224"/>
                      <a:pt x="88" y="223"/>
                      <a:pt x="89" y="220"/>
                    </a:cubicBezTo>
                    <a:cubicBezTo>
                      <a:pt x="89" y="219"/>
                      <a:pt x="88" y="215"/>
                      <a:pt x="91" y="216"/>
                    </a:cubicBezTo>
                    <a:cubicBezTo>
                      <a:pt x="92" y="217"/>
                      <a:pt x="93" y="218"/>
                      <a:pt x="94" y="218"/>
                    </a:cubicBezTo>
                    <a:cubicBezTo>
                      <a:pt x="95" y="218"/>
                      <a:pt x="97" y="218"/>
                      <a:pt x="98" y="218"/>
                    </a:cubicBezTo>
                    <a:cubicBezTo>
                      <a:pt x="100" y="218"/>
                      <a:pt x="101" y="219"/>
                      <a:pt x="103" y="218"/>
                    </a:cubicBezTo>
                    <a:cubicBezTo>
                      <a:pt x="103" y="218"/>
                      <a:pt x="103" y="217"/>
                      <a:pt x="104" y="217"/>
                    </a:cubicBezTo>
                    <a:cubicBezTo>
                      <a:pt x="104" y="216"/>
                      <a:pt x="105" y="217"/>
                      <a:pt x="105" y="216"/>
                    </a:cubicBezTo>
                    <a:cubicBezTo>
                      <a:pt x="107" y="216"/>
                      <a:pt x="106" y="218"/>
                      <a:pt x="108" y="218"/>
                    </a:cubicBezTo>
                    <a:cubicBezTo>
                      <a:pt x="109" y="218"/>
                      <a:pt x="110" y="216"/>
                      <a:pt x="110" y="218"/>
                    </a:cubicBezTo>
                    <a:cubicBezTo>
                      <a:pt x="111" y="217"/>
                      <a:pt x="113" y="216"/>
                      <a:pt x="114" y="217"/>
                    </a:cubicBezTo>
                    <a:cubicBezTo>
                      <a:pt x="115" y="218"/>
                      <a:pt x="114" y="221"/>
                      <a:pt x="115" y="222"/>
                    </a:cubicBezTo>
                    <a:cubicBezTo>
                      <a:pt x="115" y="222"/>
                      <a:pt x="116" y="223"/>
                      <a:pt x="116" y="223"/>
                    </a:cubicBezTo>
                    <a:cubicBezTo>
                      <a:pt x="116" y="224"/>
                      <a:pt x="117" y="225"/>
                      <a:pt x="118" y="225"/>
                    </a:cubicBezTo>
                    <a:cubicBezTo>
                      <a:pt x="120" y="226"/>
                      <a:pt x="122" y="226"/>
                      <a:pt x="124" y="228"/>
                    </a:cubicBezTo>
                    <a:cubicBezTo>
                      <a:pt x="124" y="229"/>
                      <a:pt x="125" y="230"/>
                      <a:pt x="126" y="231"/>
                    </a:cubicBezTo>
                    <a:cubicBezTo>
                      <a:pt x="126" y="231"/>
                      <a:pt x="126" y="231"/>
                      <a:pt x="127" y="232"/>
                    </a:cubicBezTo>
                    <a:cubicBezTo>
                      <a:pt x="128" y="232"/>
                      <a:pt x="128" y="234"/>
                      <a:pt x="129" y="235"/>
                    </a:cubicBezTo>
                    <a:cubicBezTo>
                      <a:pt x="130" y="236"/>
                      <a:pt x="130" y="235"/>
                      <a:pt x="131" y="234"/>
                    </a:cubicBezTo>
                    <a:cubicBezTo>
                      <a:pt x="133" y="234"/>
                      <a:pt x="135" y="233"/>
                      <a:pt x="137" y="233"/>
                    </a:cubicBezTo>
                    <a:cubicBezTo>
                      <a:pt x="138" y="234"/>
                      <a:pt x="138" y="235"/>
                      <a:pt x="139" y="235"/>
                    </a:cubicBezTo>
                    <a:cubicBezTo>
                      <a:pt x="140" y="236"/>
                      <a:pt x="141" y="236"/>
                      <a:pt x="142" y="236"/>
                    </a:cubicBezTo>
                    <a:cubicBezTo>
                      <a:pt x="143" y="238"/>
                      <a:pt x="144" y="237"/>
                      <a:pt x="146" y="237"/>
                    </a:cubicBezTo>
                    <a:cubicBezTo>
                      <a:pt x="147" y="237"/>
                      <a:pt x="148" y="238"/>
                      <a:pt x="148" y="238"/>
                    </a:cubicBezTo>
                    <a:cubicBezTo>
                      <a:pt x="150" y="239"/>
                      <a:pt x="151" y="241"/>
                      <a:pt x="152" y="241"/>
                    </a:cubicBezTo>
                    <a:cubicBezTo>
                      <a:pt x="153" y="242"/>
                      <a:pt x="154" y="241"/>
                      <a:pt x="155" y="241"/>
                    </a:cubicBezTo>
                    <a:cubicBezTo>
                      <a:pt x="155" y="242"/>
                      <a:pt x="156" y="242"/>
                      <a:pt x="156" y="242"/>
                    </a:cubicBezTo>
                    <a:cubicBezTo>
                      <a:pt x="158" y="242"/>
                      <a:pt x="160" y="242"/>
                      <a:pt x="162" y="242"/>
                    </a:cubicBezTo>
                    <a:cubicBezTo>
                      <a:pt x="167" y="242"/>
                      <a:pt x="173" y="241"/>
                      <a:pt x="178" y="241"/>
                    </a:cubicBezTo>
                    <a:cubicBezTo>
                      <a:pt x="178" y="239"/>
                      <a:pt x="178" y="237"/>
                      <a:pt x="176" y="236"/>
                    </a:cubicBezTo>
                    <a:cubicBezTo>
                      <a:pt x="179" y="235"/>
                      <a:pt x="181" y="239"/>
                      <a:pt x="184" y="238"/>
                    </a:cubicBezTo>
                    <a:cubicBezTo>
                      <a:pt x="185" y="237"/>
                      <a:pt x="185" y="237"/>
                      <a:pt x="186" y="237"/>
                    </a:cubicBezTo>
                    <a:cubicBezTo>
                      <a:pt x="187" y="237"/>
                      <a:pt x="188" y="238"/>
                      <a:pt x="189" y="238"/>
                    </a:cubicBezTo>
                    <a:cubicBezTo>
                      <a:pt x="191" y="239"/>
                      <a:pt x="192" y="240"/>
                      <a:pt x="195" y="239"/>
                    </a:cubicBezTo>
                    <a:cubicBezTo>
                      <a:pt x="196" y="239"/>
                      <a:pt x="198" y="238"/>
                      <a:pt x="199" y="238"/>
                    </a:cubicBezTo>
                    <a:cubicBezTo>
                      <a:pt x="200" y="237"/>
                      <a:pt x="201" y="236"/>
                      <a:pt x="202" y="236"/>
                    </a:cubicBezTo>
                    <a:cubicBezTo>
                      <a:pt x="203" y="235"/>
                      <a:pt x="204" y="235"/>
                      <a:pt x="205" y="235"/>
                    </a:cubicBezTo>
                    <a:cubicBezTo>
                      <a:pt x="207" y="233"/>
                      <a:pt x="206" y="230"/>
                      <a:pt x="206" y="227"/>
                    </a:cubicBezTo>
                    <a:cubicBezTo>
                      <a:pt x="206" y="227"/>
                      <a:pt x="206" y="226"/>
                      <a:pt x="206" y="226"/>
                    </a:cubicBezTo>
                    <a:cubicBezTo>
                      <a:pt x="206" y="224"/>
                      <a:pt x="207" y="224"/>
                      <a:pt x="207" y="223"/>
                    </a:cubicBezTo>
                    <a:cubicBezTo>
                      <a:pt x="208" y="221"/>
                      <a:pt x="207" y="220"/>
                      <a:pt x="207" y="218"/>
                    </a:cubicBezTo>
                    <a:cubicBezTo>
                      <a:pt x="207" y="215"/>
                      <a:pt x="204" y="214"/>
                      <a:pt x="203" y="211"/>
                    </a:cubicBezTo>
                    <a:cubicBezTo>
                      <a:pt x="202" y="207"/>
                      <a:pt x="205" y="205"/>
                      <a:pt x="209" y="205"/>
                    </a:cubicBezTo>
                    <a:cubicBezTo>
                      <a:pt x="211" y="205"/>
                      <a:pt x="213" y="207"/>
                      <a:pt x="215" y="208"/>
                    </a:cubicBezTo>
                    <a:cubicBezTo>
                      <a:pt x="217" y="208"/>
                      <a:pt x="220" y="210"/>
                      <a:pt x="223" y="210"/>
                    </a:cubicBezTo>
                    <a:cubicBezTo>
                      <a:pt x="223" y="208"/>
                      <a:pt x="223" y="206"/>
                      <a:pt x="223" y="204"/>
                    </a:cubicBezTo>
                    <a:cubicBezTo>
                      <a:pt x="224" y="202"/>
                      <a:pt x="224" y="201"/>
                      <a:pt x="225" y="200"/>
                    </a:cubicBezTo>
                    <a:cubicBezTo>
                      <a:pt x="227" y="198"/>
                      <a:pt x="227" y="198"/>
                      <a:pt x="230" y="198"/>
                    </a:cubicBezTo>
                    <a:cubicBezTo>
                      <a:pt x="229" y="197"/>
                      <a:pt x="230" y="197"/>
                      <a:pt x="230" y="197"/>
                    </a:cubicBezTo>
                    <a:cubicBezTo>
                      <a:pt x="230" y="196"/>
                      <a:pt x="231" y="196"/>
                      <a:pt x="231" y="196"/>
                    </a:cubicBezTo>
                    <a:cubicBezTo>
                      <a:pt x="232" y="195"/>
                      <a:pt x="232" y="195"/>
                      <a:pt x="233" y="194"/>
                    </a:cubicBezTo>
                    <a:cubicBezTo>
                      <a:pt x="233" y="194"/>
                      <a:pt x="233" y="193"/>
                      <a:pt x="233" y="193"/>
                    </a:cubicBezTo>
                    <a:cubicBezTo>
                      <a:pt x="235" y="191"/>
                      <a:pt x="237" y="190"/>
                      <a:pt x="238" y="189"/>
                    </a:cubicBezTo>
                    <a:cubicBezTo>
                      <a:pt x="240" y="189"/>
                      <a:pt x="242" y="189"/>
                      <a:pt x="244" y="188"/>
                    </a:cubicBezTo>
                    <a:cubicBezTo>
                      <a:pt x="245" y="188"/>
                      <a:pt x="246" y="187"/>
                      <a:pt x="247" y="187"/>
                    </a:cubicBezTo>
                    <a:cubicBezTo>
                      <a:pt x="249" y="188"/>
                      <a:pt x="249" y="188"/>
                      <a:pt x="251" y="187"/>
                    </a:cubicBezTo>
                    <a:cubicBezTo>
                      <a:pt x="254" y="185"/>
                      <a:pt x="256" y="183"/>
                      <a:pt x="260" y="181"/>
                    </a:cubicBezTo>
                    <a:cubicBezTo>
                      <a:pt x="262" y="180"/>
                      <a:pt x="263" y="177"/>
                      <a:pt x="266" y="179"/>
                    </a:cubicBezTo>
                    <a:cubicBezTo>
                      <a:pt x="268" y="180"/>
                      <a:pt x="270" y="183"/>
                      <a:pt x="273" y="183"/>
                    </a:cubicBezTo>
                    <a:cubicBezTo>
                      <a:pt x="275" y="183"/>
                      <a:pt x="276" y="182"/>
                      <a:pt x="277" y="183"/>
                    </a:cubicBezTo>
                    <a:cubicBezTo>
                      <a:pt x="278" y="183"/>
                      <a:pt x="278" y="184"/>
                      <a:pt x="279" y="185"/>
                    </a:cubicBezTo>
                    <a:cubicBezTo>
                      <a:pt x="281" y="185"/>
                      <a:pt x="281" y="185"/>
                      <a:pt x="282" y="187"/>
                    </a:cubicBezTo>
                    <a:cubicBezTo>
                      <a:pt x="283" y="188"/>
                      <a:pt x="285" y="190"/>
                      <a:pt x="286" y="191"/>
                    </a:cubicBezTo>
                    <a:cubicBezTo>
                      <a:pt x="287" y="193"/>
                      <a:pt x="286" y="193"/>
                      <a:pt x="288" y="193"/>
                    </a:cubicBezTo>
                    <a:cubicBezTo>
                      <a:pt x="290" y="193"/>
                      <a:pt x="291" y="192"/>
                      <a:pt x="292" y="192"/>
                    </a:cubicBezTo>
                    <a:cubicBezTo>
                      <a:pt x="294" y="191"/>
                      <a:pt x="296" y="190"/>
                      <a:pt x="298" y="190"/>
                    </a:cubicBezTo>
                    <a:cubicBezTo>
                      <a:pt x="301" y="190"/>
                      <a:pt x="303" y="189"/>
                      <a:pt x="306" y="188"/>
                    </a:cubicBezTo>
                    <a:cubicBezTo>
                      <a:pt x="308" y="188"/>
                      <a:pt x="309" y="189"/>
                      <a:pt x="310" y="189"/>
                    </a:cubicBezTo>
                    <a:cubicBezTo>
                      <a:pt x="311" y="189"/>
                      <a:pt x="314" y="189"/>
                      <a:pt x="315" y="188"/>
                    </a:cubicBezTo>
                    <a:cubicBezTo>
                      <a:pt x="316" y="187"/>
                      <a:pt x="315" y="182"/>
                      <a:pt x="314" y="181"/>
                    </a:cubicBezTo>
                    <a:cubicBezTo>
                      <a:pt x="313" y="181"/>
                      <a:pt x="312" y="181"/>
                      <a:pt x="311" y="180"/>
                    </a:cubicBezTo>
                    <a:cubicBezTo>
                      <a:pt x="309" y="179"/>
                      <a:pt x="308" y="177"/>
                      <a:pt x="307" y="175"/>
                    </a:cubicBezTo>
                    <a:cubicBezTo>
                      <a:pt x="305" y="173"/>
                      <a:pt x="303" y="171"/>
                      <a:pt x="302" y="169"/>
                    </a:cubicBezTo>
                    <a:cubicBezTo>
                      <a:pt x="301" y="168"/>
                      <a:pt x="300" y="167"/>
                      <a:pt x="301" y="166"/>
                    </a:cubicBezTo>
                    <a:cubicBezTo>
                      <a:pt x="301" y="167"/>
                      <a:pt x="302" y="165"/>
                      <a:pt x="302" y="165"/>
                    </a:cubicBezTo>
                    <a:cubicBezTo>
                      <a:pt x="303" y="165"/>
                      <a:pt x="304" y="164"/>
                      <a:pt x="304" y="164"/>
                    </a:cubicBezTo>
                    <a:cubicBezTo>
                      <a:pt x="305" y="163"/>
                      <a:pt x="305" y="162"/>
                      <a:pt x="304" y="161"/>
                    </a:cubicBezTo>
                    <a:cubicBezTo>
                      <a:pt x="304" y="159"/>
                      <a:pt x="302" y="158"/>
                      <a:pt x="301" y="156"/>
                    </a:cubicBezTo>
                    <a:cubicBezTo>
                      <a:pt x="301" y="155"/>
                      <a:pt x="302" y="154"/>
                      <a:pt x="300" y="154"/>
                    </a:cubicBezTo>
                    <a:cubicBezTo>
                      <a:pt x="298" y="153"/>
                      <a:pt x="297" y="154"/>
                      <a:pt x="295" y="153"/>
                    </a:cubicBezTo>
                    <a:cubicBezTo>
                      <a:pt x="294" y="152"/>
                      <a:pt x="293" y="151"/>
                      <a:pt x="292" y="150"/>
                    </a:cubicBezTo>
                    <a:cubicBezTo>
                      <a:pt x="291" y="149"/>
                      <a:pt x="286" y="146"/>
                      <a:pt x="285" y="147"/>
                    </a:cubicBezTo>
                    <a:cubicBezTo>
                      <a:pt x="284" y="147"/>
                      <a:pt x="284" y="148"/>
                      <a:pt x="284" y="148"/>
                    </a:cubicBezTo>
                    <a:cubicBezTo>
                      <a:pt x="283" y="148"/>
                      <a:pt x="282" y="148"/>
                      <a:pt x="282" y="148"/>
                    </a:cubicBezTo>
                    <a:cubicBezTo>
                      <a:pt x="281" y="146"/>
                      <a:pt x="281" y="145"/>
                      <a:pt x="283" y="144"/>
                    </a:cubicBezTo>
                    <a:cubicBezTo>
                      <a:pt x="284" y="144"/>
                      <a:pt x="285" y="143"/>
                      <a:pt x="286" y="143"/>
                    </a:cubicBezTo>
                    <a:cubicBezTo>
                      <a:pt x="287" y="142"/>
                      <a:pt x="289" y="143"/>
                      <a:pt x="290" y="143"/>
                    </a:cubicBezTo>
                    <a:cubicBezTo>
                      <a:pt x="292" y="142"/>
                      <a:pt x="291" y="142"/>
                      <a:pt x="292" y="140"/>
                    </a:cubicBezTo>
                    <a:cubicBezTo>
                      <a:pt x="292" y="139"/>
                      <a:pt x="292" y="138"/>
                      <a:pt x="293" y="137"/>
                    </a:cubicBezTo>
                    <a:cubicBezTo>
                      <a:pt x="293" y="136"/>
                      <a:pt x="293" y="134"/>
                      <a:pt x="294" y="135"/>
                    </a:cubicBezTo>
                    <a:cubicBezTo>
                      <a:pt x="295" y="136"/>
                      <a:pt x="297" y="138"/>
                      <a:pt x="298" y="138"/>
                    </a:cubicBezTo>
                    <a:cubicBezTo>
                      <a:pt x="300" y="138"/>
                      <a:pt x="299" y="136"/>
                      <a:pt x="299" y="135"/>
                    </a:cubicBezTo>
                    <a:cubicBezTo>
                      <a:pt x="299" y="134"/>
                      <a:pt x="299" y="133"/>
                      <a:pt x="299" y="132"/>
                    </a:cubicBezTo>
                    <a:cubicBezTo>
                      <a:pt x="299" y="130"/>
                      <a:pt x="300" y="131"/>
                      <a:pt x="301" y="131"/>
                    </a:cubicBezTo>
                    <a:cubicBezTo>
                      <a:pt x="303" y="131"/>
                      <a:pt x="305" y="130"/>
                      <a:pt x="306" y="128"/>
                    </a:cubicBezTo>
                    <a:cubicBezTo>
                      <a:pt x="306" y="126"/>
                      <a:pt x="304" y="125"/>
                      <a:pt x="304" y="123"/>
                    </a:cubicBezTo>
                    <a:cubicBezTo>
                      <a:pt x="307" y="123"/>
                      <a:pt x="310" y="123"/>
                      <a:pt x="312" y="122"/>
                    </a:cubicBezTo>
                    <a:cubicBezTo>
                      <a:pt x="313" y="121"/>
                      <a:pt x="313" y="121"/>
                      <a:pt x="313" y="121"/>
                    </a:cubicBezTo>
                    <a:cubicBezTo>
                      <a:pt x="313" y="120"/>
                      <a:pt x="313" y="120"/>
                      <a:pt x="312" y="120"/>
                    </a:cubicBezTo>
                    <a:cubicBezTo>
                      <a:pt x="312" y="119"/>
                      <a:pt x="312" y="119"/>
                      <a:pt x="312" y="118"/>
                    </a:cubicBezTo>
                    <a:cubicBezTo>
                      <a:pt x="311" y="117"/>
                      <a:pt x="311" y="117"/>
                      <a:pt x="310" y="116"/>
                    </a:cubicBezTo>
                    <a:cubicBezTo>
                      <a:pt x="310" y="116"/>
                      <a:pt x="310" y="114"/>
                      <a:pt x="310" y="114"/>
                    </a:cubicBezTo>
                    <a:cubicBezTo>
                      <a:pt x="310" y="112"/>
                      <a:pt x="310" y="110"/>
                      <a:pt x="310" y="108"/>
                    </a:cubicBezTo>
                    <a:cubicBezTo>
                      <a:pt x="310" y="107"/>
                      <a:pt x="311" y="107"/>
                      <a:pt x="310" y="106"/>
                    </a:cubicBezTo>
                    <a:cubicBezTo>
                      <a:pt x="310" y="105"/>
                      <a:pt x="310" y="105"/>
                      <a:pt x="310" y="104"/>
                    </a:cubicBezTo>
                    <a:cubicBezTo>
                      <a:pt x="310" y="103"/>
                      <a:pt x="310" y="102"/>
                      <a:pt x="311" y="101"/>
                    </a:cubicBezTo>
                    <a:cubicBezTo>
                      <a:pt x="312" y="100"/>
                      <a:pt x="313" y="98"/>
                      <a:pt x="314" y="96"/>
                    </a:cubicBezTo>
                    <a:cubicBezTo>
                      <a:pt x="315" y="94"/>
                      <a:pt x="315" y="92"/>
                      <a:pt x="314" y="90"/>
                    </a:cubicBezTo>
                    <a:cubicBezTo>
                      <a:pt x="313" y="88"/>
                      <a:pt x="314" y="87"/>
                      <a:pt x="315" y="85"/>
                    </a:cubicBezTo>
                    <a:cubicBezTo>
                      <a:pt x="316" y="84"/>
                      <a:pt x="316" y="82"/>
                      <a:pt x="318" y="80"/>
                    </a:cubicBezTo>
                    <a:cubicBezTo>
                      <a:pt x="318" y="80"/>
                      <a:pt x="318" y="79"/>
                      <a:pt x="318" y="79"/>
                    </a:cubicBezTo>
                    <a:cubicBezTo>
                      <a:pt x="319" y="79"/>
                      <a:pt x="319" y="79"/>
                      <a:pt x="319" y="78"/>
                    </a:cubicBezTo>
                    <a:cubicBezTo>
                      <a:pt x="319" y="78"/>
                      <a:pt x="320" y="76"/>
                      <a:pt x="320" y="76"/>
                    </a:cubicBezTo>
                    <a:cubicBezTo>
                      <a:pt x="322" y="75"/>
                      <a:pt x="325" y="76"/>
                      <a:pt x="327" y="76"/>
                    </a:cubicBezTo>
                    <a:cubicBezTo>
                      <a:pt x="329" y="76"/>
                      <a:pt x="330" y="77"/>
                      <a:pt x="332" y="77"/>
                    </a:cubicBezTo>
                    <a:cubicBezTo>
                      <a:pt x="333" y="77"/>
                      <a:pt x="334" y="77"/>
                      <a:pt x="335" y="77"/>
                    </a:cubicBezTo>
                    <a:cubicBezTo>
                      <a:pt x="336" y="77"/>
                      <a:pt x="336" y="77"/>
                      <a:pt x="337" y="75"/>
                    </a:cubicBezTo>
                    <a:cubicBezTo>
                      <a:pt x="338" y="75"/>
                      <a:pt x="338" y="74"/>
                      <a:pt x="339" y="74"/>
                    </a:cubicBezTo>
                    <a:cubicBezTo>
                      <a:pt x="341" y="74"/>
                      <a:pt x="343" y="76"/>
                      <a:pt x="345" y="76"/>
                    </a:cubicBezTo>
                    <a:cubicBezTo>
                      <a:pt x="347" y="76"/>
                      <a:pt x="348" y="74"/>
                      <a:pt x="348" y="72"/>
                    </a:cubicBezTo>
                    <a:cubicBezTo>
                      <a:pt x="349" y="72"/>
                      <a:pt x="351" y="73"/>
                      <a:pt x="352" y="73"/>
                    </a:cubicBezTo>
                    <a:cubicBezTo>
                      <a:pt x="352" y="74"/>
                      <a:pt x="353" y="75"/>
                      <a:pt x="354" y="74"/>
                    </a:cubicBezTo>
                    <a:cubicBezTo>
                      <a:pt x="355" y="74"/>
                      <a:pt x="356" y="69"/>
                      <a:pt x="356" y="69"/>
                    </a:cubicBezTo>
                    <a:cubicBezTo>
                      <a:pt x="357" y="67"/>
                      <a:pt x="357" y="64"/>
                      <a:pt x="357" y="62"/>
                    </a:cubicBezTo>
                  </a:path>
                </a:pathLst>
              </a:custGeom>
              <a:solidFill>
                <a:srgbClr val="1E858B"/>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22" name="Freeform 34"/>
              <p:cNvSpPr>
                <a:spLocks/>
              </p:cNvSpPr>
              <p:nvPr/>
            </p:nvSpPr>
            <p:spPr bwMode="auto">
              <a:xfrm>
                <a:off x="6180020" y="4754757"/>
                <a:ext cx="763376" cy="558327"/>
              </a:xfrm>
              <a:custGeom>
                <a:avLst/>
                <a:gdLst/>
                <a:ahLst/>
                <a:cxnLst>
                  <a:cxn ang="0">
                    <a:pos x="474" y="252"/>
                  </a:cxn>
                  <a:cxn ang="0">
                    <a:pos x="437" y="239"/>
                  </a:cxn>
                  <a:cxn ang="0">
                    <a:pos x="438" y="138"/>
                  </a:cxn>
                  <a:cxn ang="0">
                    <a:pos x="412" y="87"/>
                  </a:cxn>
                  <a:cxn ang="0">
                    <a:pos x="392" y="65"/>
                  </a:cxn>
                  <a:cxn ang="0">
                    <a:pos x="379" y="32"/>
                  </a:cxn>
                  <a:cxn ang="0">
                    <a:pos x="336" y="10"/>
                  </a:cxn>
                  <a:cxn ang="0">
                    <a:pos x="295" y="30"/>
                  </a:cxn>
                  <a:cxn ang="0">
                    <a:pos x="245" y="34"/>
                  </a:cxn>
                  <a:cxn ang="0">
                    <a:pos x="212" y="27"/>
                  </a:cxn>
                  <a:cxn ang="0">
                    <a:pos x="175" y="24"/>
                  </a:cxn>
                  <a:cxn ang="0">
                    <a:pos x="145" y="27"/>
                  </a:cxn>
                  <a:cxn ang="0">
                    <a:pos x="125" y="42"/>
                  </a:cxn>
                  <a:cxn ang="0">
                    <a:pos x="107" y="53"/>
                  </a:cxn>
                  <a:cxn ang="0">
                    <a:pos x="102" y="62"/>
                  </a:cxn>
                  <a:cxn ang="0">
                    <a:pos x="94" y="76"/>
                  </a:cxn>
                  <a:cxn ang="0">
                    <a:pos x="80" y="102"/>
                  </a:cxn>
                  <a:cxn ang="0">
                    <a:pos x="73" y="123"/>
                  </a:cxn>
                  <a:cxn ang="0">
                    <a:pos x="64" y="133"/>
                  </a:cxn>
                  <a:cxn ang="0">
                    <a:pos x="54" y="149"/>
                  </a:cxn>
                  <a:cxn ang="0">
                    <a:pos x="48" y="159"/>
                  </a:cxn>
                  <a:cxn ang="0">
                    <a:pos x="34" y="165"/>
                  </a:cxn>
                  <a:cxn ang="0">
                    <a:pos x="5" y="182"/>
                  </a:cxn>
                  <a:cxn ang="0">
                    <a:pos x="19" y="199"/>
                  </a:cxn>
                  <a:cxn ang="0">
                    <a:pos x="29" y="210"/>
                  </a:cxn>
                  <a:cxn ang="0">
                    <a:pos x="31" y="231"/>
                  </a:cxn>
                  <a:cxn ang="0">
                    <a:pos x="61" y="246"/>
                  </a:cxn>
                  <a:cxn ang="0">
                    <a:pos x="61" y="260"/>
                  </a:cxn>
                  <a:cxn ang="0">
                    <a:pos x="65" y="273"/>
                  </a:cxn>
                  <a:cxn ang="0">
                    <a:pos x="61" y="285"/>
                  </a:cxn>
                  <a:cxn ang="0">
                    <a:pos x="71" y="292"/>
                  </a:cxn>
                  <a:cxn ang="0">
                    <a:pos x="94" y="305"/>
                  </a:cxn>
                  <a:cxn ang="0">
                    <a:pos x="107" y="299"/>
                  </a:cxn>
                  <a:cxn ang="0">
                    <a:pos x="122" y="309"/>
                  </a:cxn>
                  <a:cxn ang="0">
                    <a:pos x="119" y="318"/>
                  </a:cxn>
                  <a:cxn ang="0">
                    <a:pos x="132" y="335"/>
                  </a:cxn>
                  <a:cxn ang="0">
                    <a:pos x="138" y="365"/>
                  </a:cxn>
                  <a:cxn ang="0">
                    <a:pos x="185" y="369"/>
                  </a:cxn>
                  <a:cxn ang="0">
                    <a:pos x="221" y="378"/>
                  </a:cxn>
                  <a:cxn ang="0">
                    <a:pos x="263" y="378"/>
                  </a:cxn>
                  <a:cxn ang="0">
                    <a:pos x="290" y="381"/>
                  </a:cxn>
                  <a:cxn ang="0">
                    <a:pos x="308" y="364"/>
                  </a:cxn>
                  <a:cxn ang="0">
                    <a:pos x="344" y="350"/>
                  </a:cxn>
                  <a:cxn ang="0">
                    <a:pos x="382" y="347"/>
                  </a:cxn>
                  <a:cxn ang="0">
                    <a:pos x="399" y="355"/>
                  </a:cxn>
                  <a:cxn ang="0">
                    <a:pos x="414" y="360"/>
                  </a:cxn>
                  <a:cxn ang="0">
                    <a:pos x="426" y="368"/>
                  </a:cxn>
                  <a:cxn ang="0">
                    <a:pos x="446" y="379"/>
                  </a:cxn>
                  <a:cxn ang="0">
                    <a:pos x="458" y="366"/>
                  </a:cxn>
                  <a:cxn ang="0">
                    <a:pos x="468" y="316"/>
                  </a:cxn>
                  <a:cxn ang="0">
                    <a:pos x="476" y="294"/>
                  </a:cxn>
                  <a:cxn ang="0">
                    <a:pos x="491" y="289"/>
                  </a:cxn>
                  <a:cxn ang="0">
                    <a:pos x="518" y="280"/>
                  </a:cxn>
                </a:cxnLst>
                <a:rect l="0" t="0" r="r" b="b"/>
                <a:pathLst>
                  <a:path w="525" h="384">
                    <a:moveTo>
                      <a:pt x="525" y="255"/>
                    </a:moveTo>
                    <a:cubicBezTo>
                      <a:pt x="525" y="252"/>
                      <a:pt x="515" y="249"/>
                      <a:pt x="512" y="247"/>
                    </a:cubicBezTo>
                    <a:cubicBezTo>
                      <a:pt x="507" y="244"/>
                      <a:pt x="503" y="241"/>
                      <a:pt x="496" y="243"/>
                    </a:cubicBezTo>
                    <a:cubicBezTo>
                      <a:pt x="493" y="243"/>
                      <a:pt x="493" y="244"/>
                      <a:pt x="491" y="246"/>
                    </a:cubicBezTo>
                    <a:cubicBezTo>
                      <a:pt x="490" y="247"/>
                      <a:pt x="487" y="249"/>
                      <a:pt x="483" y="250"/>
                    </a:cubicBezTo>
                    <a:cubicBezTo>
                      <a:pt x="478" y="252"/>
                      <a:pt x="476" y="252"/>
                      <a:pt x="474" y="252"/>
                    </a:cubicBezTo>
                    <a:cubicBezTo>
                      <a:pt x="472" y="252"/>
                      <a:pt x="470" y="251"/>
                      <a:pt x="468" y="252"/>
                    </a:cubicBezTo>
                    <a:cubicBezTo>
                      <a:pt x="467" y="252"/>
                      <a:pt x="467" y="255"/>
                      <a:pt x="466" y="256"/>
                    </a:cubicBezTo>
                    <a:cubicBezTo>
                      <a:pt x="463" y="259"/>
                      <a:pt x="462" y="257"/>
                      <a:pt x="459" y="256"/>
                    </a:cubicBezTo>
                    <a:cubicBezTo>
                      <a:pt x="457" y="254"/>
                      <a:pt x="455" y="253"/>
                      <a:pt x="453" y="252"/>
                    </a:cubicBezTo>
                    <a:cubicBezTo>
                      <a:pt x="451" y="252"/>
                      <a:pt x="445" y="249"/>
                      <a:pt x="443" y="248"/>
                    </a:cubicBezTo>
                    <a:cubicBezTo>
                      <a:pt x="443" y="247"/>
                      <a:pt x="438" y="239"/>
                      <a:pt x="437" y="239"/>
                    </a:cubicBezTo>
                    <a:cubicBezTo>
                      <a:pt x="433" y="234"/>
                      <a:pt x="428" y="230"/>
                      <a:pt x="432" y="223"/>
                    </a:cubicBezTo>
                    <a:cubicBezTo>
                      <a:pt x="433" y="219"/>
                      <a:pt x="433" y="211"/>
                      <a:pt x="431" y="208"/>
                    </a:cubicBezTo>
                    <a:cubicBezTo>
                      <a:pt x="429" y="204"/>
                      <a:pt x="430" y="191"/>
                      <a:pt x="430" y="185"/>
                    </a:cubicBezTo>
                    <a:cubicBezTo>
                      <a:pt x="431" y="175"/>
                      <a:pt x="433" y="171"/>
                      <a:pt x="437" y="161"/>
                    </a:cubicBezTo>
                    <a:cubicBezTo>
                      <a:pt x="438" y="159"/>
                      <a:pt x="439" y="151"/>
                      <a:pt x="437" y="148"/>
                    </a:cubicBezTo>
                    <a:cubicBezTo>
                      <a:pt x="436" y="146"/>
                      <a:pt x="438" y="141"/>
                      <a:pt x="438" y="138"/>
                    </a:cubicBezTo>
                    <a:cubicBezTo>
                      <a:pt x="438" y="136"/>
                      <a:pt x="434" y="130"/>
                      <a:pt x="434" y="128"/>
                    </a:cubicBezTo>
                    <a:cubicBezTo>
                      <a:pt x="432" y="125"/>
                      <a:pt x="434" y="121"/>
                      <a:pt x="431" y="121"/>
                    </a:cubicBezTo>
                    <a:cubicBezTo>
                      <a:pt x="427" y="121"/>
                      <a:pt x="424" y="119"/>
                      <a:pt x="422" y="115"/>
                    </a:cubicBezTo>
                    <a:cubicBezTo>
                      <a:pt x="420" y="112"/>
                      <a:pt x="421" y="109"/>
                      <a:pt x="421" y="106"/>
                    </a:cubicBezTo>
                    <a:cubicBezTo>
                      <a:pt x="420" y="101"/>
                      <a:pt x="419" y="96"/>
                      <a:pt x="416" y="92"/>
                    </a:cubicBezTo>
                    <a:cubicBezTo>
                      <a:pt x="414" y="91"/>
                      <a:pt x="414" y="90"/>
                      <a:pt x="412" y="87"/>
                    </a:cubicBezTo>
                    <a:cubicBezTo>
                      <a:pt x="411" y="86"/>
                      <a:pt x="409" y="85"/>
                      <a:pt x="408" y="84"/>
                    </a:cubicBezTo>
                    <a:cubicBezTo>
                      <a:pt x="407" y="83"/>
                      <a:pt x="406" y="81"/>
                      <a:pt x="405" y="79"/>
                    </a:cubicBezTo>
                    <a:cubicBezTo>
                      <a:pt x="403" y="77"/>
                      <a:pt x="403" y="73"/>
                      <a:pt x="401" y="72"/>
                    </a:cubicBezTo>
                    <a:cubicBezTo>
                      <a:pt x="399" y="70"/>
                      <a:pt x="396" y="70"/>
                      <a:pt x="394" y="68"/>
                    </a:cubicBezTo>
                    <a:cubicBezTo>
                      <a:pt x="394" y="68"/>
                      <a:pt x="395" y="67"/>
                      <a:pt x="394" y="67"/>
                    </a:cubicBezTo>
                    <a:cubicBezTo>
                      <a:pt x="394" y="66"/>
                      <a:pt x="393" y="66"/>
                      <a:pt x="392" y="65"/>
                    </a:cubicBezTo>
                    <a:cubicBezTo>
                      <a:pt x="391" y="65"/>
                      <a:pt x="392" y="64"/>
                      <a:pt x="391" y="63"/>
                    </a:cubicBezTo>
                    <a:cubicBezTo>
                      <a:pt x="391" y="62"/>
                      <a:pt x="390" y="62"/>
                      <a:pt x="390" y="60"/>
                    </a:cubicBezTo>
                    <a:cubicBezTo>
                      <a:pt x="389" y="59"/>
                      <a:pt x="390" y="58"/>
                      <a:pt x="390" y="57"/>
                    </a:cubicBezTo>
                    <a:cubicBezTo>
                      <a:pt x="390" y="53"/>
                      <a:pt x="390" y="49"/>
                      <a:pt x="388" y="46"/>
                    </a:cubicBezTo>
                    <a:cubicBezTo>
                      <a:pt x="386" y="42"/>
                      <a:pt x="383" y="40"/>
                      <a:pt x="381" y="37"/>
                    </a:cubicBezTo>
                    <a:cubicBezTo>
                      <a:pt x="380" y="36"/>
                      <a:pt x="380" y="34"/>
                      <a:pt x="379" y="32"/>
                    </a:cubicBezTo>
                    <a:cubicBezTo>
                      <a:pt x="378" y="27"/>
                      <a:pt x="374" y="26"/>
                      <a:pt x="372" y="22"/>
                    </a:cubicBezTo>
                    <a:cubicBezTo>
                      <a:pt x="369" y="19"/>
                      <a:pt x="367" y="17"/>
                      <a:pt x="365" y="14"/>
                    </a:cubicBezTo>
                    <a:cubicBezTo>
                      <a:pt x="362" y="10"/>
                      <a:pt x="361" y="4"/>
                      <a:pt x="357" y="2"/>
                    </a:cubicBezTo>
                    <a:cubicBezTo>
                      <a:pt x="353" y="0"/>
                      <a:pt x="348" y="5"/>
                      <a:pt x="344" y="6"/>
                    </a:cubicBezTo>
                    <a:cubicBezTo>
                      <a:pt x="344" y="6"/>
                      <a:pt x="344" y="6"/>
                      <a:pt x="344" y="6"/>
                    </a:cubicBezTo>
                    <a:cubicBezTo>
                      <a:pt x="341" y="7"/>
                      <a:pt x="339" y="8"/>
                      <a:pt x="336" y="10"/>
                    </a:cubicBezTo>
                    <a:cubicBezTo>
                      <a:pt x="333" y="11"/>
                      <a:pt x="329" y="13"/>
                      <a:pt x="328" y="16"/>
                    </a:cubicBezTo>
                    <a:cubicBezTo>
                      <a:pt x="326" y="18"/>
                      <a:pt x="326" y="21"/>
                      <a:pt x="324" y="23"/>
                    </a:cubicBezTo>
                    <a:cubicBezTo>
                      <a:pt x="322" y="26"/>
                      <a:pt x="321" y="25"/>
                      <a:pt x="317" y="25"/>
                    </a:cubicBezTo>
                    <a:cubicBezTo>
                      <a:pt x="313" y="25"/>
                      <a:pt x="308" y="27"/>
                      <a:pt x="303" y="27"/>
                    </a:cubicBezTo>
                    <a:cubicBezTo>
                      <a:pt x="301" y="27"/>
                      <a:pt x="298" y="28"/>
                      <a:pt x="296" y="29"/>
                    </a:cubicBezTo>
                    <a:cubicBezTo>
                      <a:pt x="296" y="29"/>
                      <a:pt x="296" y="30"/>
                      <a:pt x="295" y="30"/>
                    </a:cubicBezTo>
                    <a:cubicBezTo>
                      <a:pt x="295" y="30"/>
                      <a:pt x="293" y="30"/>
                      <a:pt x="293" y="30"/>
                    </a:cubicBezTo>
                    <a:cubicBezTo>
                      <a:pt x="287" y="30"/>
                      <a:pt x="281" y="30"/>
                      <a:pt x="276" y="30"/>
                    </a:cubicBezTo>
                    <a:cubicBezTo>
                      <a:pt x="272" y="30"/>
                      <a:pt x="271" y="32"/>
                      <a:pt x="269" y="35"/>
                    </a:cubicBezTo>
                    <a:cubicBezTo>
                      <a:pt x="268" y="37"/>
                      <a:pt x="267" y="41"/>
                      <a:pt x="264" y="42"/>
                    </a:cubicBezTo>
                    <a:cubicBezTo>
                      <a:pt x="259" y="44"/>
                      <a:pt x="253" y="42"/>
                      <a:pt x="249" y="39"/>
                    </a:cubicBezTo>
                    <a:cubicBezTo>
                      <a:pt x="247" y="37"/>
                      <a:pt x="246" y="35"/>
                      <a:pt x="245" y="34"/>
                    </a:cubicBezTo>
                    <a:cubicBezTo>
                      <a:pt x="244" y="33"/>
                      <a:pt x="242" y="32"/>
                      <a:pt x="241" y="31"/>
                    </a:cubicBezTo>
                    <a:cubicBezTo>
                      <a:pt x="240" y="30"/>
                      <a:pt x="241" y="29"/>
                      <a:pt x="238" y="29"/>
                    </a:cubicBezTo>
                    <a:cubicBezTo>
                      <a:pt x="239" y="25"/>
                      <a:pt x="229" y="29"/>
                      <a:pt x="228" y="29"/>
                    </a:cubicBezTo>
                    <a:cubicBezTo>
                      <a:pt x="223" y="31"/>
                      <a:pt x="220" y="31"/>
                      <a:pt x="216" y="29"/>
                    </a:cubicBezTo>
                    <a:cubicBezTo>
                      <a:pt x="215" y="29"/>
                      <a:pt x="214" y="29"/>
                      <a:pt x="214" y="29"/>
                    </a:cubicBezTo>
                    <a:cubicBezTo>
                      <a:pt x="213" y="29"/>
                      <a:pt x="213" y="28"/>
                      <a:pt x="212" y="27"/>
                    </a:cubicBezTo>
                    <a:cubicBezTo>
                      <a:pt x="210" y="26"/>
                      <a:pt x="205" y="26"/>
                      <a:pt x="203" y="26"/>
                    </a:cubicBezTo>
                    <a:cubicBezTo>
                      <a:pt x="201" y="26"/>
                      <a:pt x="199" y="26"/>
                      <a:pt x="197" y="26"/>
                    </a:cubicBezTo>
                    <a:cubicBezTo>
                      <a:pt x="195" y="26"/>
                      <a:pt x="195" y="27"/>
                      <a:pt x="194" y="29"/>
                    </a:cubicBezTo>
                    <a:cubicBezTo>
                      <a:pt x="194" y="28"/>
                      <a:pt x="192" y="24"/>
                      <a:pt x="191" y="24"/>
                    </a:cubicBezTo>
                    <a:cubicBezTo>
                      <a:pt x="189" y="22"/>
                      <a:pt x="187" y="23"/>
                      <a:pt x="186" y="23"/>
                    </a:cubicBezTo>
                    <a:cubicBezTo>
                      <a:pt x="182" y="23"/>
                      <a:pt x="179" y="24"/>
                      <a:pt x="175" y="24"/>
                    </a:cubicBezTo>
                    <a:cubicBezTo>
                      <a:pt x="171" y="23"/>
                      <a:pt x="172" y="21"/>
                      <a:pt x="170" y="18"/>
                    </a:cubicBezTo>
                    <a:cubicBezTo>
                      <a:pt x="168" y="16"/>
                      <a:pt x="165" y="15"/>
                      <a:pt x="162" y="17"/>
                    </a:cubicBezTo>
                    <a:cubicBezTo>
                      <a:pt x="160" y="18"/>
                      <a:pt x="159" y="19"/>
                      <a:pt x="158" y="20"/>
                    </a:cubicBezTo>
                    <a:cubicBezTo>
                      <a:pt x="157" y="21"/>
                      <a:pt x="156" y="22"/>
                      <a:pt x="155" y="23"/>
                    </a:cubicBezTo>
                    <a:cubicBezTo>
                      <a:pt x="152" y="24"/>
                      <a:pt x="148" y="22"/>
                      <a:pt x="145" y="23"/>
                    </a:cubicBezTo>
                    <a:cubicBezTo>
                      <a:pt x="145" y="24"/>
                      <a:pt x="145" y="25"/>
                      <a:pt x="145" y="27"/>
                    </a:cubicBezTo>
                    <a:cubicBezTo>
                      <a:pt x="143" y="27"/>
                      <a:pt x="142" y="28"/>
                      <a:pt x="142" y="30"/>
                    </a:cubicBezTo>
                    <a:cubicBezTo>
                      <a:pt x="141" y="31"/>
                      <a:pt x="142" y="32"/>
                      <a:pt x="141" y="33"/>
                    </a:cubicBezTo>
                    <a:cubicBezTo>
                      <a:pt x="141" y="33"/>
                      <a:pt x="140" y="34"/>
                      <a:pt x="140" y="35"/>
                    </a:cubicBezTo>
                    <a:cubicBezTo>
                      <a:pt x="138" y="35"/>
                      <a:pt x="135" y="37"/>
                      <a:pt x="133" y="39"/>
                    </a:cubicBezTo>
                    <a:cubicBezTo>
                      <a:pt x="133" y="40"/>
                      <a:pt x="133" y="41"/>
                      <a:pt x="132" y="42"/>
                    </a:cubicBezTo>
                    <a:cubicBezTo>
                      <a:pt x="130" y="43"/>
                      <a:pt x="127" y="42"/>
                      <a:pt x="125" y="42"/>
                    </a:cubicBezTo>
                    <a:cubicBezTo>
                      <a:pt x="124" y="42"/>
                      <a:pt x="124" y="43"/>
                      <a:pt x="122" y="43"/>
                    </a:cubicBezTo>
                    <a:cubicBezTo>
                      <a:pt x="121" y="43"/>
                      <a:pt x="120" y="43"/>
                      <a:pt x="119" y="45"/>
                    </a:cubicBezTo>
                    <a:cubicBezTo>
                      <a:pt x="118" y="46"/>
                      <a:pt x="118" y="47"/>
                      <a:pt x="116" y="48"/>
                    </a:cubicBezTo>
                    <a:cubicBezTo>
                      <a:pt x="115" y="48"/>
                      <a:pt x="113" y="48"/>
                      <a:pt x="112" y="48"/>
                    </a:cubicBezTo>
                    <a:cubicBezTo>
                      <a:pt x="110" y="48"/>
                      <a:pt x="110" y="48"/>
                      <a:pt x="109" y="50"/>
                    </a:cubicBezTo>
                    <a:cubicBezTo>
                      <a:pt x="108" y="51"/>
                      <a:pt x="108" y="52"/>
                      <a:pt x="107" y="53"/>
                    </a:cubicBezTo>
                    <a:cubicBezTo>
                      <a:pt x="106" y="53"/>
                      <a:pt x="106" y="54"/>
                      <a:pt x="106" y="55"/>
                    </a:cubicBezTo>
                    <a:cubicBezTo>
                      <a:pt x="105" y="55"/>
                      <a:pt x="105" y="55"/>
                      <a:pt x="104" y="56"/>
                    </a:cubicBezTo>
                    <a:cubicBezTo>
                      <a:pt x="104" y="57"/>
                      <a:pt x="105" y="58"/>
                      <a:pt x="104" y="59"/>
                    </a:cubicBezTo>
                    <a:cubicBezTo>
                      <a:pt x="104" y="59"/>
                      <a:pt x="103" y="60"/>
                      <a:pt x="103" y="60"/>
                    </a:cubicBezTo>
                    <a:cubicBezTo>
                      <a:pt x="103" y="60"/>
                      <a:pt x="102" y="61"/>
                      <a:pt x="102" y="61"/>
                    </a:cubicBezTo>
                    <a:cubicBezTo>
                      <a:pt x="102" y="62"/>
                      <a:pt x="102" y="62"/>
                      <a:pt x="102" y="62"/>
                    </a:cubicBezTo>
                    <a:cubicBezTo>
                      <a:pt x="102" y="62"/>
                      <a:pt x="101" y="63"/>
                      <a:pt x="101" y="63"/>
                    </a:cubicBezTo>
                    <a:cubicBezTo>
                      <a:pt x="100" y="64"/>
                      <a:pt x="100" y="65"/>
                      <a:pt x="99" y="66"/>
                    </a:cubicBezTo>
                    <a:cubicBezTo>
                      <a:pt x="99" y="66"/>
                      <a:pt x="99" y="67"/>
                      <a:pt x="99" y="67"/>
                    </a:cubicBezTo>
                    <a:cubicBezTo>
                      <a:pt x="99" y="69"/>
                      <a:pt x="99" y="70"/>
                      <a:pt x="98" y="71"/>
                    </a:cubicBezTo>
                    <a:cubicBezTo>
                      <a:pt x="98" y="73"/>
                      <a:pt x="98" y="74"/>
                      <a:pt x="98" y="75"/>
                    </a:cubicBezTo>
                    <a:cubicBezTo>
                      <a:pt x="97" y="76"/>
                      <a:pt x="95" y="76"/>
                      <a:pt x="94" y="76"/>
                    </a:cubicBezTo>
                    <a:cubicBezTo>
                      <a:pt x="92" y="77"/>
                      <a:pt x="91" y="79"/>
                      <a:pt x="90" y="81"/>
                    </a:cubicBezTo>
                    <a:cubicBezTo>
                      <a:pt x="89" y="82"/>
                      <a:pt x="89" y="83"/>
                      <a:pt x="89" y="84"/>
                    </a:cubicBezTo>
                    <a:cubicBezTo>
                      <a:pt x="88" y="86"/>
                      <a:pt x="89" y="87"/>
                      <a:pt x="88" y="89"/>
                    </a:cubicBezTo>
                    <a:cubicBezTo>
                      <a:pt x="88" y="91"/>
                      <a:pt x="86" y="94"/>
                      <a:pt x="84" y="96"/>
                    </a:cubicBezTo>
                    <a:cubicBezTo>
                      <a:pt x="83" y="96"/>
                      <a:pt x="81" y="97"/>
                      <a:pt x="81" y="98"/>
                    </a:cubicBezTo>
                    <a:cubicBezTo>
                      <a:pt x="80" y="99"/>
                      <a:pt x="80" y="101"/>
                      <a:pt x="80" y="102"/>
                    </a:cubicBezTo>
                    <a:cubicBezTo>
                      <a:pt x="79" y="103"/>
                      <a:pt x="79" y="104"/>
                      <a:pt x="78" y="105"/>
                    </a:cubicBezTo>
                    <a:cubicBezTo>
                      <a:pt x="77" y="106"/>
                      <a:pt x="77" y="107"/>
                      <a:pt x="77" y="108"/>
                    </a:cubicBezTo>
                    <a:cubicBezTo>
                      <a:pt x="76" y="109"/>
                      <a:pt x="76" y="109"/>
                      <a:pt x="75" y="109"/>
                    </a:cubicBezTo>
                    <a:cubicBezTo>
                      <a:pt x="75" y="110"/>
                      <a:pt x="75" y="112"/>
                      <a:pt x="75" y="113"/>
                    </a:cubicBezTo>
                    <a:cubicBezTo>
                      <a:pt x="75" y="115"/>
                      <a:pt x="74" y="117"/>
                      <a:pt x="74" y="118"/>
                    </a:cubicBezTo>
                    <a:cubicBezTo>
                      <a:pt x="74" y="120"/>
                      <a:pt x="74" y="122"/>
                      <a:pt x="73" y="123"/>
                    </a:cubicBezTo>
                    <a:cubicBezTo>
                      <a:pt x="72" y="125"/>
                      <a:pt x="71" y="126"/>
                      <a:pt x="70" y="126"/>
                    </a:cubicBezTo>
                    <a:cubicBezTo>
                      <a:pt x="70" y="127"/>
                      <a:pt x="70" y="127"/>
                      <a:pt x="69" y="128"/>
                    </a:cubicBezTo>
                    <a:cubicBezTo>
                      <a:pt x="68" y="128"/>
                      <a:pt x="68" y="128"/>
                      <a:pt x="68" y="128"/>
                    </a:cubicBezTo>
                    <a:cubicBezTo>
                      <a:pt x="67" y="128"/>
                      <a:pt x="67" y="128"/>
                      <a:pt x="67" y="129"/>
                    </a:cubicBezTo>
                    <a:cubicBezTo>
                      <a:pt x="66" y="129"/>
                      <a:pt x="66" y="132"/>
                      <a:pt x="64" y="132"/>
                    </a:cubicBezTo>
                    <a:cubicBezTo>
                      <a:pt x="64" y="132"/>
                      <a:pt x="64" y="132"/>
                      <a:pt x="64" y="133"/>
                    </a:cubicBezTo>
                    <a:cubicBezTo>
                      <a:pt x="62" y="133"/>
                      <a:pt x="63" y="134"/>
                      <a:pt x="62" y="135"/>
                    </a:cubicBezTo>
                    <a:cubicBezTo>
                      <a:pt x="61" y="136"/>
                      <a:pt x="60" y="136"/>
                      <a:pt x="59" y="137"/>
                    </a:cubicBezTo>
                    <a:cubicBezTo>
                      <a:pt x="59" y="138"/>
                      <a:pt x="59" y="139"/>
                      <a:pt x="59" y="139"/>
                    </a:cubicBezTo>
                    <a:cubicBezTo>
                      <a:pt x="59" y="140"/>
                      <a:pt x="58" y="140"/>
                      <a:pt x="58" y="141"/>
                    </a:cubicBezTo>
                    <a:cubicBezTo>
                      <a:pt x="57" y="142"/>
                      <a:pt x="56" y="143"/>
                      <a:pt x="55" y="145"/>
                    </a:cubicBezTo>
                    <a:cubicBezTo>
                      <a:pt x="55" y="146"/>
                      <a:pt x="54" y="148"/>
                      <a:pt x="54" y="149"/>
                    </a:cubicBezTo>
                    <a:cubicBezTo>
                      <a:pt x="54" y="149"/>
                      <a:pt x="55" y="150"/>
                      <a:pt x="54" y="151"/>
                    </a:cubicBezTo>
                    <a:cubicBezTo>
                      <a:pt x="54" y="151"/>
                      <a:pt x="53" y="151"/>
                      <a:pt x="53" y="152"/>
                    </a:cubicBezTo>
                    <a:cubicBezTo>
                      <a:pt x="53" y="152"/>
                      <a:pt x="53" y="153"/>
                      <a:pt x="52" y="154"/>
                    </a:cubicBezTo>
                    <a:cubicBezTo>
                      <a:pt x="52" y="154"/>
                      <a:pt x="51" y="155"/>
                      <a:pt x="51" y="155"/>
                    </a:cubicBezTo>
                    <a:cubicBezTo>
                      <a:pt x="50" y="156"/>
                      <a:pt x="50" y="157"/>
                      <a:pt x="49" y="158"/>
                    </a:cubicBezTo>
                    <a:cubicBezTo>
                      <a:pt x="49" y="159"/>
                      <a:pt x="48" y="159"/>
                      <a:pt x="48" y="159"/>
                    </a:cubicBezTo>
                    <a:cubicBezTo>
                      <a:pt x="48" y="158"/>
                      <a:pt x="47" y="161"/>
                      <a:pt x="47" y="161"/>
                    </a:cubicBezTo>
                    <a:cubicBezTo>
                      <a:pt x="46" y="161"/>
                      <a:pt x="46" y="162"/>
                      <a:pt x="46" y="162"/>
                    </a:cubicBezTo>
                    <a:cubicBezTo>
                      <a:pt x="46" y="162"/>
                      <a:pt x="45" y="163"/>
                      <a:pt x="46" y="163"/>
                    </a:cubicBezTo>
                    <a:cubicBezTo>
                      <a:pt x="45" y="164"/>
                      <a:pt x="45" y="165"/>
                      <a:pt x="43" y="166"/>
                    </a:cubicBezTo>
                    <a:cubicBezTo>
                      <a:pt x="42" y="166"/>
                      <a:pt x="40" y="166"/>
                      <a:pt x="38" y="166"/>
                    </a:cubicBezTo>
                    <a:cubicBezTo>
                      <a:pt x="37" y="166"/>
                      <a:pt x="36" y="166"/>
                      <a:pt x="34" y="165"/>
                    </a:cubicBezTo>
                    <a:cubicBezTo>
                      <a:pt x="33" y="164"/>
                      <a:pt x="32" y="164"/>
                      <a:pt x="31" y="164"/>
                    </a:cubicBezTo>
                    <a:cubicBezTo>
                      <a:pt x="28" y="164"/>
                      <a:pt x="27" y="167"/>
                      <a:pt x="26" y="168"/>
                    </a:cubicBezTo>
                    <a:cubicBezTo>
                      <a:pt x="22" y="177"/>
                      <a:pt x="12" y="171"/>
                      <a:pt x="5" y="172"/>
                    </a:cubicBezTo>
                    <a:cubicBezTo>
                      <a:pt x="4" y="172"/>
                      <a:pt x="4" y="173"/>
                      <a:pt x="2" y="173"/>
                    </a:cubicBezTo>
                    <a:cubicBezTo>
                      <a:pt x="2" y="173"/>
                      <a:pt x="1" y="173"/>
                      <a:pt x="0" y="173"/>
                    </a:cubicBezTo>
                    <a:cubicBezTo>
                      <a:pt x="5" y="182"/>
                      <a:pt x="5" y="182"/>
                      <a:pt x="5" y="182"/>
                    </a:cubicBezTo>
                    <a:cubicBezTo>
                      <a:pt x="5" y="184"/>
                      <a:pt x="4" y="186"/>
                      <a:pt x="6" y="188"/>
                    </a:cubicBezTo>
                    <a:cubicBezTo>
                      <a:pt x="6" y="189"/>
                      <a:pt x="7" y="189"/>
                      <a:pt x="8" y="189"/>
                    </a:cubicBezTo>
                    <a:cubicBezTo>
                      <a:pt x="10" y="190"/>
                      <a:pt x="13" y="190"/>
                      <a:pt x="14" y="193"/>
                    </a:cubicBezTo>
                    <a:cubicBezTo>
                      <a:pt x="14" y="195"/>
                      <a:pt x="14" y="194"/>
                      <a:pt x="16" y="195"/>
                    </a:cubicBezTo>
                    <a:cubicBezTo>
                      <a:pt x="17" y="195"/>
                      <a:pt x="18" y="196"/>
                      <a:pt x="18" y="197"/>
                    </a:cubicBezTo>
                    <a:cubicBezTo>
                      <a:pt x="19" y="198"/>
                      <a:pt x="18" y="198"/>
                      <a:pt x="19" y="199"/>
                    </a:cubicBezTo>
                    <a:cubicBezTo>
                      <a:pt x="19" y="199"/>
                      <a:pt x="20" y="200"/>
                      <a:pt x="20" y="200"/>
                    </a:cubicBezTo>
                    <a:cubicBezTo>
                      <a:pt x="20" y="201"/>
                      <a:pt x="21" y="203"/>
                      <a:pt x="22" y="203"/>
                    </a:cubicBezTo>
                    <a:cubicBezTo>
                      <a:pt x="23" y="203"/>
                      <a:pt x="23" y="202"/>
                      <a:pt x="24" y="202"/>
                    </a:cubicBezTo>
                    <a:cubicBezTo>
                      <a:pt x="24" y="201"/>
                      <a:pt x="25" y="202"/>
                      <a:pt x="26" y="202"/>
                    </a:cubicBezTo>
                    <a:cubicBezTo>
                      <a:pt x="27" y="202"/>
                      <a:pt x="28" y="202"/>
                      <a:pt x="29" y="203"/>
                    </a:cubicBezTo>
                    <a:cubicBezTo>
                      <a:pt x="30" y="205"/>
                      <a:pt x="29" y="208"/>
                      <a:pt x="29" y="210"/>
                    </a:cubicBezTo>
                    <a:cubicBezTo>
                      <a:pt x="29" y="211"/>
                      <a:pt x="29" y="213"/>
                      <a:pt x="29" y="214"/>
                    </a:cubicBezTo>
                    <a:cubicBezTo>
                      <a:pt x="29" y="215"/>
                      <a:pt x="28" y="215"/>
                      <a:pt x="28" y="216"/>
                    </a:cubicBezTo>
                    <a:cubicBezTo>
                      <a:pt x="27" y="218"/>
                      <a:pt x="28" y="222"/>
                      <a:pt x="30" y="222"/>
                    </a:cubicBezTo>
                    <a:cubicBezTo>
                      <a:pt x="31" y="223"/>
                      <a:pt x="28" y="225"/>
                      <a:pt x="27" y="226"/>
                    </a:cubicBezTo>
                    <a:cubicBezTo>
                      <a:pt x="27" y="227"/>
                      <a:pt x="27" y="228"/>
                      <a:pt x="28" y="229"/>
                    </a:cubicBezTo>
                    <a:cubicBezTo>
                      <a:pt x="28" y="231"/>
                      <a:pt x="29" y="231"/>
                      <a:pt x="31" y="231"/>
                    </a:cubicBezTo>
                    <a:cubicBezTo>
                      <a:pt x="34" y="232"/>
                      <a:pt x="34" y="232"/>
                      <a:pt x="34" y="235"/>
                    </a:cubicBezTo>
                    <a:cubicBezTo>
                      <a:pt x="34" y="236"/>
                      <a:pt x="34" y="237"/>
                      <a:pt x="34" y="238"/>
                    </a:cubicBezTo>
                    <a:cubicBezTo>
                      <a:pt x="35" y="239"/>
                      <a:pt x="36" y="240"/>
                      <a:pt x="38" y="241"/>
                    </a:cubicBezTo>
                    <a:cubicBezTo>
                      <a:pt x="44" y="243"/>
                      <a:pt x="50" y="243"/>
                      <a:pt x="57" y="243"/>
                    </a:cubicBezTo>
                    <a:cubicBezTo>
                      <a:pt x="58" y="243"/>
                      <a:pt x="59" y="243"/>
                      <a:pt x="60" y="244"/>
                    </a:cubicBezTo>
                    <a:cubicBezTo>
                      <a:pt x="61" y="245"/>
                      <a:pt x="61" y="245"/>
                      <a:pt x="61" y="246"/>
                    </a:cubicBezTo>
                    <a:cubicBezTo>
                      <a:pt x="62" y="246"/>
                      <a:pt x="63" y="246"/>
                      <a:pt x="63" y="247"/>
                    </a:cubicBezTo>
                    <a:cubicBezTo>
                      <a:pt x="64" y="248"/>
                      <a:pt x="63" y="248"/>
                      <a:pt x="62" y="249"/>
                    </a:cubicBezTo>
                    <a:cubicBezTo>
                      <a:pt x="62" y="250"/>
                      <a:pt x="62" y="251"/>
                      <a:pt x="63" y="252"/>
                    </a:cubicBezTo>
                    <a:cubicBezTo>
                      <a:pt x="64" y="253"/>
                      <a:pt x="65" y="253"/>
                      <a:pt x="65" y="254"/>
                    </a:cubicBezTo>
                    <a:cubicBezTo>
                      <a:pt x="65" y="255"/>
                      <a:pt x="64" y="256"/>
                      <a:pt x="63" y="257"/>
                    </a:cubicBezTo>
                    <a:cubicBezTo>
                      <a:pt x="62" y="258"/>
                      <a:pt x="61" y="258"/>
                      <a:pt x="61" y="260"/>
                    </a:cubicBezTo>
                    <a:cubicBezTo>
                      <a:pt x="61" y="260"/>
                      <a:pt x="61" y="261"/>
                      <a:pt x="60" y="261"/>
                    </a:cubicBezTo>
                    <a:cubicBezTo>
                      <a:pt x="60" y="262"/>
                      <a:pt x="60" y="262"/>
                      <a:pt x="60" y="262"/>
                    </a:cubicBezTo>
                    <a:cubicBezTo>
                      <a:pt x="59" y="263"/>
                      <a:pt x="58" y="263"/>
                      <a:pt x="58" y="264"/>
                    </a:cubicBezTo>
                    <a:cubicBezTo>
                      <a:pt x="57" y="265"/>
                      <a:pt x="58" y="268"/>
                      <a:pt x="59" y="269"/>
                    </a:cubicBezTo>
                    <a:cubicBezTo>
                      <a:pt x="60" y="270"/>
                      <a:pt x="62" y="270"/>
                      <a:pt x="63" y="271"/>
                    </a:cubicBezTo>
                    <a:cubicBezTo>
                      <a:pt x="63" y="271"/>
                      <a:pt x="64" y="272"/>
                      <a:pt x="65" y="273"/>
                    </a:cubicBezTo>
                    <a:cubicBezTo>
                      <a:pt x="66" y="274"/>
                      <a:pt x="67" y="277"/>
                      <a:pt x="65" y="278"/>
                    </a:cubicBezTo>
                    <a:cubicBezTo>
                      <a:pt x="64" y="278"/>
                      <a:pt x="62" y="277"/>
                      <a:pt x="60" y="278"/>
                    </a:cubicBezTo>
                    <a:cubicBezTo>
                      <a:pt x="59" y="278"/>
                      <a:pt x="59" y="279"/>
                      <a:pt x="58" y="280"/>
                    </a:cubicBezTo>
                    <a:cubicBezTo>
                      <a:pt x="57" y="281"/>
                      <a:pt x="56" y="281"/>
                      <a:pt x="57" y="282"/>
                    </a:cubicBezTo>
                    <a:cubicBezTo>
                      <a:pt x="57" y="283"/>
                      <a:pt x="57" y="284"/>
                      <a:pt x="58" y="285"/>
                    </a:cubicBezTo>
                    <a:cubicBezTo>
                      <a:pt x="59" y="285"/>
                      <a:pt x="60" y="285"/>
                      <a:pt x="61" y="285"/>
                    </a:cubicBezTo>
                    <a:cubicBezTo>
                      <a:pt x="62" y="285"/>
                      <a:pt x="65" y="285"/>
                      <a:pt x="65" y="285"/>
                    </a:cubicBezTo>
                    <a:cubicBezTo>
                      <a:pt x="66" y="286"/>
                      <a:pt x="66" y="286"/>
                      <a:pt x="66" y="287"/>
                    </a:cubicBezTo>
                    <a:cubicBezTo>
                      <a:pt x="66" y="287"/>
                      <a:pt x="67" y="288"/>
                      <a:pt x="67" y="288"/>
                    </a:cubicBezTo>
                    <a:cubicBezTo>
                      <a:pt x="67" y="289"/>
                      <a:pt x="67" y="289"/>
                      <a:pt x="67" y="290"/>
                    </a:cubicBezTo>
                    <a:cubicBezTo>
                      <a:pt x="68" y="291"/>
                      <a:pt x="69" y="291"/>
                      <a:pt x="70" y="292"/>
                    </a:cubicBezTo>
                    <a:cubicBezTo>
                      <a:pt x="70" y="292"/>
                      <a:pt x="71" y="292"/>
                      <a:pt x="71" y="292"/>
                    </a:cubicBezTo>
                    <a:cubicBezTo>
                      <a:pt x="71" y="292"/>
                      <a:pt x="71" y="292"/>
                      <a:pt x="71" y="292"/>
                    </a:cubicBezTo>
                    <a:cubicBezTo>
                      <a:pt x="74" y="293"/>
                      <a:pt x="77" y="294"/>
                      <a:pt x="80" y="295"/>
                    </a:cubicBezTo>
                    <a:cubicBezTo>
                      <a:pt x="83" y="296"/>
                      <a:pt x="85" y="298"/>
                      <a:pt x="87" y="300"/>
                    </a:cubicBezTo>
                    <a:cubicBezTo>
                      <a:pt x="88" y="300"/>
                      <a:pt x="89" y="301"/>
                      <a:pt x="90" y="301"/>
                    </a:cubicBezTo>
                    <a:cubicBezTo>
                      <a:pt x="91" y="302"/>
                      <a:pt x="92" y="302"/>
                      <a:pt x="93" y="303"/>
                    </a:cubicBezTo>
                    <a:cubicBezTo>
                      <a:pt x="93" y="303"/>
                      <a:pt x="93" y="305"/>
                      <a:pt x="94" y="305"/>
                    </a:cubicBezTo>
                    <a:cubicBezTo>
                      <a:pt x="94" y="307"/>
                      <a:pt x="94" y="307"/>
                      <a:pt x="96" y="307"/>
                    </a:cubicBezTo>
                    <a:cubicBezTo>
                      <a:pt x="99" y="308"/>
                      <a:pt x="100" y="308"/>
                      <a:pt x="102" y="306"/>
                    </a:cubicBezTo>
                    <a:cubicBezTo>
                      <a:pt x="103" y="305"/>
                      <a:pt x="103" y="306"/>
                      <a:pt x="104" y="304"/>
                    </a:cubicBezTo>
                    <a:cubicBezTo>
                      <a:pt x="104" y="304"/>
                      <a:pt x="104" y="303"/>
                      <a:pt x="104" y="303"/>
                    </a:cubicBezTo>
                    <a:cubicBezTo>
                      <a:pt x="105" y="302"/>
                      <a:pt x="105" y="301"/>
                      <a:pt x="105" y="301"/>
                    </a:cubicBezTo>
                    <a:cubicBezTo>
                      <a:pt x="106" y="300"/>
                      <a:pt x="106" y="299"/>
                      <a:pt x="107" y="299"/>
                    </a:cubicBezTo>
                    <a:cubicBezTo>
                      <a:pt x="109" y="297"/>
                      <a:pt x="109" y="294"/>
                      <a:pt x="112" y="293"/>
                    </a:cubicBezTo>
                    <a:cubicBezTo>
                      <a:pt x="115" y="292"/>
                      <a:pt x="117" y="295"/>
                      <a:pt x="120" y="296"/>
                    </a:cubicBezTo>
                    <a:cubicBezTo>
                      <a:pt x="123" y="298"/>
                      <a:pt x="125" y="298"/>
                      <a:pt x="128" y="300"/>
                    </a:cubicBezTo>
                    <a:cubicBezTo>
                      <a:pt x="130" y="301"/>
                      <a:pt x="133" y="302"/>
                      <a:pt x="132" y="305"/>
                    </a:cubicBezTo>
                    <a:cubicBezTo>
                      <a:pt x="131" y="307"/>
                      <a:pt x="128" y="307"/>
                      <a:pt x="125" y="307"/>
                    </a:cubicBezTo>
                    <a:cubicBezTo>
                      <a:pt x="124" y="308"/>
                      <a:pt x="123" y="308"/>
                      <a:pt x="122" y="309"/>
                    </a:cubicBezTo>
                    <a:cubicBezTo>
                      <a:pt x="121" y="309"/>
                      <a:pt x="121" y="309"/>
                      <a:pt x="120" y="310"/>
                    </a:cubicBezTo>
                    <a:cubicBezTo>
                      <a:pt x="120" y="310"/>
                      <a:pt x="118" y="310"/>
                      <a:pt x="118" y="311"/>
                    </a:cubicBezTo>
                    <a:cubicBezTo>
                      <a:pt x="118" y="312"/>
                      <a:pt x="118" y="312"/>
                      <a:pt x="118" y="313"/>
                    </a:cubicBezTo>
                    <a:cubicBezTo>
                      <a:pt x="117" y="313"/>
                      <a:pt x="117" y="313"/>
                      <a:pt x="116" y="314"/>
                    </a:cubicBezTo>
                    <a:cubicBezTo>
                      <a:pt x="116" y="315"/>
                      <a:pt x="117" y="315"/>
                      <a:pt x="117" y="316"/>
                    </a:cubicBezTo>
                    <a:cubicBezTo>
                      <a:pt x="117" y="317"/>
                      <a:pt x="118" y="318"/>
                      <a:pt x="119" y="318"/>
                    </a:cubicBezTo>
                    <a:cubicBezTo>
                      <a:pt x="119" y="319"/>
                      <a:pt x="118" y="321"/>
                      <a:pt x="119" y="322"/>
                    </a:cubicBezTo>
                    <a:cubicBezTo>
                      <a:pt x="120" y="323"/>
                      <a:pt x="121" y="323"/>
                      <a:pt x="122" y="324"/>
                    </a:cubicBezTo>
                    <a:cubicBezTo>
                      <a:pt x="122" y="324"/>
                      <a:pt x="123" y="325"/>
                      <a:pt x="123" y="326"/>
                    </a:cubicBezTo>
                    <a:cubicBezTo>
                      <a:pt x="125" y="327"/>
                      <a:pt x="126" y="329"/>
                      <a:pt x="126" y="331"/>
                    </a:cubicBezTo>
                    <a:cubicBezTo>
                      <a:pt x="126" y="332"/>
                      <a:pt x="126" y="333"/>
                      <a:pt x="126" y="334"/>
                    </a:cubicBezTo>
                    <a:cubicBezTo>
                      <a:pt x="128" y="334"/>
                      <a:pt x="130" y="335"/>
                      <a:pt x="132" y="335"/>
                    </a:cubicBezTo>
                    <a:cubicBezTo>
                      <a:pt x="134" y="336"/>
                      <a:pt x="135" y="337"/>
                      <a:pt x="136" y="338"/>
                    </a:cubicBezTo>
                    <a:cubicBezTo>
                      <a:pt x="139" y="340"/>
                      <a:pt x="144" y="341"/>
                      <a:pt x="145" y="344"/>
                    </a:cubicBezTo>
                    <a:cubicBezTo>
                      <a:pt x="146" y="347"/>
                      <a:pt x="143" y="348"/>
                      <a:pt x="141" y="349"/>
                    </a:cubicBezTo>
                    <a:cubicBezTo>
                      <a:pt x="140" y="350"/>
                      <a:pt x="138" y="351"/>
                      <a:pt x="137" y="352"/>
                    </a:cubicBezTo>
                    <a:cubicBezTo>
                      <a:pt x="136" y="352"/>
                      <a:pt x="136" y="355"/>
                      <a:pt x="136" y="356"/>
                    </a:cubicBezTo>
                    <a:cubicBezTo>
                      <a:pt x="136" y="358"/>
                      <a:pt x="136" y="363"/>
                      <a:pt x="138" y="365"/>
                    </a:cubicBezTo>
                    <a:cubicBezTo>
                      <a:pt x="140" y="366"/>
                      <a:pt x="141" y="366"/>
                      <a:pt x="143" y="366"/>
                    </a:cubicBezTo>
                    <a:cubicBezTo>
                      <a:pt x="145" y="366"/>
                      <a:pt x="146" y="367"/>
                      <a:pt x="148" y="367"/>
                    </a:cubicBezTo>
                    <a:cubicBezTo>
                      <a:pt x="151" y="368"/>
                      <a:pt x="153" y="364"/>
                      <a:pt x="157" y="364"/>
                    </a:cubicBezTo>
                    <a:cubicBezTo>
                      <a:pt x="162" y="364"/>
                      <a:pt x="166" y="365"/>
                      <a:pt x="171" y="365"/>
                    </a:cubicBezTo>
                    <a:cubicBezTo>
                      <a:pt x="174" y="365"/>
                      <a:pt x="177" y="365"/>
                      <a:pt x="180" y="367"/>
                    </a:cubicBezTo>
                    <a:cubicBezTo>
                      <a:pt x="182" y="367"/>
                      <a:pt x="183" y="368"/>
                      <a:pt x="185" y="369"/>
                    </a:cubicBezTo>
                    <a:cubicBezTo>
                      <a:pt x="186" y="369"/>
                      <a:pt x="188" y="369"/>
                      <a:pt x="189" y="370"/>
                    </a:cubicBezTo>
                    <a:cubicBezTo>
                      <a:pt x="192" y="371"/>
                      <a:pt x="194" y="372"/>
                      <a:pt x="197" y="373"/>
                    </a:cubicBezTo>
                    <a:cubicBezTo>
                      <a:pt x="198" y="374"/>
                      <a:pt x="200" y="375"/>
                      <a:pt x="201" y="375"/>
                    </a:cubicBezTo>
                    <a:cubicBezTo>
                      <a:pt x="202" y="375"/>
                      <a:pt x="202" y="374"/>
                      <a:pt x="203" y="374"/>
                    </a:cubicBezTo>
                    <a:cubicBezTo>
                      <a:pt x="207" y="374"/>
                      <a:pt x="209" y="378"/>
                      <a:pt x="213" y="379"/>
                    </a:cubicBezTo>
                    <a:cubicBezTo>
                      <a:pt x="215" y="379"/>
                      <a:pt x="219" y="379"/>
                      <a:pt x="221" y="378"/>
                    </a:cubicBezTo>
                    <a:cubicBezTo>
                      <a:pt x="223" y="377"/>
                      <a:pt x="225" y="375"/>
                      <a:pt x="228" y="375"/>
                    </a:cubicBezTo>
                    <a:cubicBezTo>
                      <a:pt x="232" y="374"/>
                      <a:pt x="236" y="375"/>
                      <a:pt x="240" y="376"/>
                    </a:cubicBezTo>
                    <a:cubicBezTo>
                      <a:pt x="242" y="376"/>
                      <a:pt x="244" y="376"/>
                      <a:pt x="246" y="375"/>
                    </a:cubicBezTo>
                    <a:cubicBezTo>
                      <a:pt x="248" y="374"/>
                      <a:pt x="248" y="373"/>
                      <a:pt x="251" y="374"/>
                    </a:cubicBezTo>
                    <a:cubicBezTo>
                      <a:pt x="253" y="375"/>
                      <a:pt x="255" y="378"/>
                      <a:pt x="257" y="378"/>
                    </a:cubicBezTo>
                    <a:cubicBezTo>
                      <a:pt x="259" y="378"/>
                      <a:pt x="261" y="378"/>
                      <a:pt x="263" y="378"/>
                    </a:cubicBezTo>
                    <a:cubicBezTo>
                      <a:pt x="266" y="379"/>
                      <a:pt x="269" y="380"/>
                      <a:pt x="271" y="381"/>
                    </a:cubicBezTo>
                    <a:cubicBezTo>
                      <a:pt x="272" y="381"/>
                      <a:pt x="273" y="382"/>
                      <a:pt x="274" y="382"/>
                    </a:cubicBezTo>
                    <a:cubicBezTo>
                      <a:pt x="275" y="382"/>
                      <a:pt x="275" y="382"/>
                      <a:pt x="275" y="382"/>
                    </a:cubicBezTo>
                    <a:cubicBezTo>
                      <a:pt x="278" y="382"/>
                      <a:pt x="281" y="384"/>
                      <a:pt x="283" y="384"/>
                    </a:cubicBezTo>
                    <a:cubicBezTo>
                      <a:pt x="285" y="384"/>
                      <a:pt x="285" y="384"/>
                      <a:pt x="286" y="383"/>
                    </a:cubicBezTo>
                    <a:cubicBezTo>
                      <a:pt x="288" y="382"/>
                      <a:pt x="289" y="382"/>
                      <a:pt x="290" y="381"/>
                    </a:cubicBezTo>
                    <a:cubicBezTo>
                      <a:pt x="292" y="379"/>
                      <a:pt x="293" y="379"/>
                      <a:pt x="295" y="379"/>
                    </a:cubicBezTo>
                    <a:cubicBezTo>
                      <a:pt x="297" y="379"/>
                      <a:pt x="299" y="380"/>
                      <a:pt x="300" y="378"/>
                    </a:cubicBezTo>
                    <a:cubicBezTo>
                      <a:pt x="301" y="377"/>
                      <a:pt x="300" y="376"/>
                      <a:pt x="300" y="375"/>
                    </a:cubicBezTo>
                    <a:cubicBezTo>
                      <a:pt x="301" y="373"/>
                      <a:pt x="304" y="372"/>
                      <a:pt x="305" y="371"/>
                    </a:cubicBezTo>
                    <a:cubicBezTo>
                      <a:pt x="307" y="370"/>
                      <a:pt x="308" y="369"/>
                      <a:pt x="308" y="367"/>
                    </a:cubicBezTo>
                    <a:cubicBezTo>
                      <a:pt x="308" y="366"/>
                      <a:pt x="308" y="365"/>
                      <a:pt x="308" y="364"/>
                    </a:cubicBezTo>
                    <a:cubicBezTo>
                      <a:pt x="309" y="363"/>
                      <a:pt x="311" y="362"/>
                      <a:pt x="313" y="361"/>
                    </a:cubicBezTo>
                    <a:cubicBezTo>
                      <a:pt x="314" y="360"/>
                      <a:pt x="315" y="359"/>
                      <a:pt x="316" y="359"/>
                    </a:cubicBezTo>
                    <a:cubicBezTo>
                      <a:pt x="318" y="357"/>
                      <a:pt x="321" y="357"/>
                      <a:pt x="324" y="356"/>
                    </a:cubicBezTo>
                    <a:cubicBezTo>
                      <a:pt x="326" y="355"/>
                      <a:pt x="328" y="355"/>
                      <a:pt x="331" y="355"/>
                    </a:cubicBezTo>
                    <a:cubicBezTo>
                      <a:pt x="333" y="354"/>
                      <a:pt x="334" y="354"/>
                      <a:pt x="335" y="353"/>
                    </a:cubicBezTo>
                    <a:cubicBezTo>
                      <a:pt x="338" y="352"/>
                      <a:pt x="341" y="350"/>
                      <a:pt x="344" y="350"/>
                    </a:cubicBezTo>
                    <a:cubicBezTo>
                      <a:pt x="346" y="350"/>
                      <a:pt x="349" y="350"/>
                      <a:pt x="351" y="350"/>
                    </a:cubicBezTo>
                    <a:cubicBezTo>
                      <a:pt x="354" y="350"/>
                      <a:pt x="356" y="350"/>
                      <a:pt x="358" y="349"/>
                    </a:cubicBezTo>
                    <a:cubicBezTo>
                      <a:pt x="361" y="348"/>
                      <a:pt x="363" y="347"/>
                      <a:pt x="366" y="345"/>
                    </a:cubicBezTo>
                    <a:cubicBezTo>
                      <a:pt x="368" y="344"/>
                      <a:pt x="370" y="342"/>
                      <a:pt x="373" y="343"/>
                    </a:cubicBezTo>
                    <a:cubicBezTo>
                      <a:pt x="374" y="343"/>
                      <a:pt x="376" y="344"/>
                      <a:pt x="377" y="345"/>
                    </a:cubicBezTo>
                    <a:cubicBezTo>
                      <a:pt x="378" y="345"/>
                      <a:pt x="380" y="346"/>
                      <a:pt x="382" y="347"/>
                    </a:cubicBezTo>
                    <a:cubicBezTo>
                      <a:pt x="383" y="348"/>
                      <a:pt x="383" y="349"/>
                      <a:pt x="384" y="350"/>
                    </a:cubicBezTo>
                    <a:cubicBezTo>
                      <a:pt x="385" y="351"/>
                      <a:pt x="386" y="351"/>
                      <a:pt x="387" y="352"/>
                    </a:cubicBezTo>
                    <a:cubicBezTo>
                      <a:pt x="388" y="352"/>
                      <a:pt x="389" y="353"/>
                      <a:pt x="390" y="353"/>
                    </a:cubicBezTo>
                    <a:cubicBezTo>
                      <a:pt x="390" y="353"/>
                      <a:pt x="392" y="353"/>
                      <a:pt x="393" y="353"/>
                    </a:cubicBezTo>
                    <a:cubicBezTo>
                      <a:pt x="394" y="353"/>
                      <a:pt x="396" y="354"/>
                      <a:pt x="397" y="355"/>
                    </a:cubicBezTo>
                    <a:cubicBezTo>
                      <a:pt x="398" y="355"/>
                      <a:pt x="398" y="355"/>
                      <a:pt x="399" y="355"/>
                    </a:cubicBezTo>
                    <a:cubicBezTo>
                      <a:pt x="399" y="355"/>
                      <a:pt x="401" y="354"/>
                      <a:pt x="401" y="354"/>
                    </a:cubicBezTo>
                    <a:cubicBezTo>
                      <a:pt x="402" y="354"/>
                      <a:pt x="403" y="354"/>
                      <a:pt x="404" y="354"/>
                    </a:cubicBezTo>
                    <a:cubicBezTo>
                      <a:pt x="407" y="354"/>
                      <a:pt x="406" y="354"/>
                      <a:pt x="407" y="356"/>
                    </a:cubicBezTo>
                    <a:cubicBezTo>
                      <a:pt x="407" y="357"/>
                      <a:pt x="408" y="357"/>
                      <a:pt x="408" y="358"/>
                    </a:cubicBezTo>
                    <a:cubicBezTo>
                      <a:pt x="409" y="358"/>
                      <a:pt x="410" y="360"/>
                      <a:pt x="410" y="360"/>
                    </a:cubicBezTo>
                    <a:cubicBezTo>
                      <a:pt x="411" y="360"/>
                      <a:pt x="413" y="360"/>
                      <a:pt x="414" y="360"/>
                    </a:cubicBezTo>
                    <a:cubicBezTo>
                      <a:pt x="415" y="359"/>
                      <a:pt x="420" y="355"/>
                      <a:pt x="421" y="357"/>
                    </a:cubicBezTo>
                    <a:cubicBezTo>
                      <a:pt x="421" y="358"/>
                      <a:pt x="421" y="358"/>
                      <a:pt x="421" y="359"/>
                    </a:cubicBezTo>
                    <a:cubicBezTo>
                      <a:pt x="421" y="359"/>
                      <a:pt x="421" y="360"/>
                      <a:pt x="422" y="360"/>
                    </a:cubicBezTo>
                    <a:cubicBezTo>
                      <a:pt x="423" y="362"/>
                      <a:pt x="423" y="362"/>
                      <a:pt x="423" y="364"/>
                    </a:cubicBezTo>
                    <a:cubicBezTo>
                      <a:pt x="424" y="365"/>
                      <a:pt x="423" y="366"/>
                      <a:pt x="424" y="367"/>
                    </a:cubicBezTo>
                    <a:cubicBezTo>
                      <a:pt x="425" y="368"/>
                      <a:pt x="425" y="368"/>
                      <a:pt x="426" y="368"/>
                    </a:cubicBezTo>
                    <a:cubicBezTo>
                      <a:pt x="426" y="368"/>
                      <a:pt x="426" y="369"/>
                      <a:pt x="426" y="369"/>
                    </a:cubicBezTo>
                    <a:cubicBezTo>
                      <a:pt x="427" y="370"/>
                      <a:pt x="428" y="370"/>
                      <a:pt x="428" y="372"/>
                    </a:cubicBezTo>
                    <a:cubicBezTo>
                      <a:pt x="429" y="372"/>
                      <a:pt x="428" y="373"/>
                      <a:pt x="429" y="373"/>
                    </a:cubicBezTo>
                    <a:cubicBezTo>
                      <a:pt x="429" y="374"/>
                      <a:pt x="430" y="375"/>
                      <a:pt x="431" y="375"/>
                    </a:cubicBezTo>
                    <a:cubicBezTo>
                      <a:pt x="433" y="376"/>
                      <a:pt x="436" y="376"/>
                      <a:pt x="439" y="377"/>
                    </a:cubicBezTo>
                    <a:cubicBezTo>
                      <a:pt x="441" y="377"/>
                      <a:pt x="443" y="378"/>
                      <a:pt x="446" y="379"/>
                    </a:cubicBezTo>
                    <a:cubicBezTo>
                      <a:pt x="449" y="379"/>
                      <a:pt x="452" y="379"/>
                      <a:pt x="456" y="379"/>
                    </a:cubicBezTo>
                    <a:cubicBezTo>
                      <a:pt x="456" y="379"/>
                      <a:pt x="456" y="379"/>
                      <a:pt x="456" y="379"/>
                    </a:cubicBezTo>
                    <a:cubicBezTo>
                      <a:pt x="456" y="379"/>
                      <a:pt x="455" y="379"/>
                      <a:pt x="455" y="379"/>
                    </a:cubicBezTo>
                    <a:cubicBezTo>
                      <a:pt x="456" y="379"/>
                      <a:pt x="456" y="379"/>
                      <a:pt x="456" y="379"/>
                    </a:cubicBezTo>
                    <a:cubicBezTo>
                      <a:pt x="456" y="378"/>
                      <a:pt x="456" y="377"/>
                      <a:pt x="456" y="376"/>
                    </a:cubicBezTo>
                    <a:cubicBezTo>
                      <a:pt x="457" y="372"/>
                      <a:pt x="458" y="369"/>
                      <a:pt x="458" y="366"/>
                    </a:cubicBezTo>
                    <a:cubicBezTo>
                      <a:pt x="458" y="362"/>
                      <a:pt x="458" y="359"/>
                      <a:pt x="458" y="356"/>
                    </a:cubicBezTo>
                    <a:cubicBezTo>
                      <a:pt x="458" y="347"/>
                      <a:pt x="457" y="340"/>
                      <a:pt x="462" y="332"/>
                    </a:cubicBezTo>
                    <a:cubicBezTo>
                      <a:pt x="465" y="330"/>
                      <a:pt x="466" y="328"/>
                      <a:pt x="466" y="325"/>
                    </a:cubicBezTo>
                    <a:cubicBezTo>
                      <a:pt x="466" y="323"/>
                      <a:pt x="466" y="322"/>
                      <a:pt x="466" y="321"/>
                    </a:cubicBezTo>
                    <a:cubicBezTo>
                      <a:pt x="466" y="321"/>
                      <a:pt x="467" y="319"/>
                      <a:pt x="467" y="319"/>
                    </a:cubicBezTo>
                    <a:cubicBezTo>
                      <a:pt x="467" y="318"/>
                      <a:pt x="467" y="317"/>
                      <a:pt x="468" y="316"/>
                    </a:cubicBezTo>
                    <a:cubicBezTo>
                      <a:pt x="469" y="314"/>
                      <a:pt x="469" y="312"/>
                      <a:pt x="469" y="309"/>
                    </a:cubicBezTo>
                    <a:cubicBezTo>
                      <a:pt x="469" y="308"/>
                      <a:pt x="468" y="306"/>
                      <a:pt x="467" y="305"/>
                    </a:cubicBezTo>
                    <a:cubicBezTo>
                      <a:pt x="466" y="304"/>
                      <a:pt x="465" y="304"/>
                      <a:pt x="464" y="302"/>
                    </a:cubicBezTo>
                    <a:cubicBezTo>
                      <a:pt x="466" y="302"/>
                      <a:pt x="468" y="302"/>
                      <a:pt x="470" y="302"/>
                    </a:cubicBezTo>
                    <a:cubicBezTo>
                      <a:pt x="472" y="302"/>
                      <a:pt x="472" y="301"/>
                      <a:pt x="474" y="299"/>
                    </a:cubicBezTo>
                    <a:cubicBezTo>
                      <a:pt x="475" y="297"/>
                      <a:pt x="476" y="296"/>
                      <a:pt x="476" y="294"/>
                    </a:cubicBezTo>
                    <a:cubicBezTo>
                      <a:pt x="476" y="291"/>
                      <a:pt x="473" y="290"/>
                      <a:pt x="472" y="288"/>
                    </a:cubicBezTo>
                    <a:cubicBezTo>
                      <a:pt x="471" y="284"/>
                      <a:pt x="472" y="279"/>
                      <a:pt x="475" y="278"/>
                    </a:cubicBezTo>
                    <a:cubicBezTo>
                      <a:pt x="477" y="277"/>
                      <a:pt x="479" y="278"/>
                      <a:pt x="481" y="277"/>
                    </a:cubicBezTo>
                    <a:cubicBezTo>
                      <a:pt x="483" y="277"/>
                      <a:pt x="482" y="274"/>
                      <a:pt x="484" y="274"/>
                    </a:cubicBezTo>
                    <a:cubicBezTo>
                      <a:pt x="485" y="279"/>
                      <a:pt x="479" y="280"/>
                      <a:pt x="478" y="285"/>
                    </a:cubicBezTo>
                    <a:cubicBezTo>
                      <a:pt x="477" y="290"/>
                      <a:pt x="488" y="288"/>
                      <a:pt x="491" y="289"/>
                    </a:cubicBezTo>
                    <a:cubicBezTo>
                      <a:pt x="492" y="289"/>
                      <a:pt x="493" y="288"/>
                      <a:pt x="494" y="289"/>
                    </a:cubicBezTo>
                    <a:cubicBezTo>
                      <a:pt x="494" y="290"/>
                      <a:pt x="494" y="291"/>
                      <a:pt x="494" y="292"/>
                    </a:cubicBezTo>
                    <a:cubicBezTo>
                      <a:pt x="496" y="293"/>
                      <a:pt x="500" y="292"/>
                      <a:pt x="502" y="292"/>
                    </a:cubicBezTo>
                    <a:cubicBezTo>
                      <a:pt x="507" y="292"/>
                      <a:pt x="512" y="292"/>
                      <a:pt x="515" y="288"/>
                    </a:cubicBezTo>
                    <a:cubicBezTo>
                      <a:pt x="516" y="287"/>
                      <a:pt x="516" y="286"/>
                      <a:pt x="517" y="285"/>
                    </a:cubicBezTo>
                    <a:cubicBezTo>
                      <a:pt x="517" y="284"/>
                      <a:pt x="517" y="281"/>
                      <a:pt x="518" y="280"/>
                    </a:cubicBezTo>
                    <a:cubicBezTo>
                      <a:pt x="518" y="278"/>
                      <a:pt x="518" y="276"/>
                      <a:pt x="518" y="274"/>
                    </a:cubicBezTo>
                    <a:cubicBezTo>
                      <a:pt x="518" y="271"/>
                      <a:pt x="520" y="268"/>
                      <a:pt x="521" y="265"/>
                    </a:cubicBezTo>
                    <a:cubicBezTo>
                      <a:pt x="521" y="262"/>
                      <a:pt x="522" y="259"/>
                      <a:pt x="523" y="257"/>
                    </a:cubicBezTo>
                    <a:cubicBezTo>
                      <a:pt x="523" y="257"/>
                      <a:pt x="525" y="255"/>
                      <a:pt x="525" y="255"/>
                    </a:cubicBezTo>
                  </a:path>
                </a:pathLst>
              </a:custGeom>
              <a:solidFill>
                <a:srgbClr val="1E858B"/>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23" name="Freeform 37"/>
              <p:cNvSpPr>
                <a:spLocks/>
              </p:cNvSpPr>
              <p:nvPr/>
            </p:nvSpPr>
            <p:spPr bwMode="auto">
              <a:xfrm>
                <a:off x="6287486" y="3699866"/>
                <a:ext cx="460743" cy="352042"/>
              </a:xfrm>
              <a:custGeom>
                <a:avLst/>
                <a:gdLst/>
                <a:ahLst/>
                <a:cxnLst>
                  <a:cxn ang="0">
                    <a:pos x="305" y="111"/>
                  </a:cxn>
                  <a:cxn ang="0">
                    <a:pos x="303" y="97"/>
                  </a:cxn>
                  <a:cxn ang="0">
                    <a:pos x="309" y="76"/>
                  </a:cxn>
                  <a:cxn ang="0">
                    <a:pos x="291" y="69"/>
                  </a:cxn>
                  <a:cxn ang="0">
                    <a:pos x="278" y="50"/>
                  </a:cxn>
                  <a:cxn ang="0">
                    <a:pos x="252" y="32"/>
                  </a:cxn>
                  <a:cxn ang="0">
                    <a:pos x="229" y="29"/>
                  </a:cxn>
                  <a:cxn ang="0">
                    <a:pos x="213" y="9"/>
                  </a:cxn>
                  <a:cxn ang="0">
                    <a:pos x="208" y="2"/>
                  </a:cxn>
                  <a:cxn ang="0">
                    <a:pos x="200" y="11"/>
                  </a:cxn>
                  <a:cxn ang="0">
                    <a:pos x="189" y="18"/>
                  </a:cxn>
                  <a:cxn ang="0">
                    <a:pos x="168" y="16"/>
                  </a:cxn>
                  <a:cxn ang="0">
                    <a:pos x="154" y="13"/>
                  </a:cxn>
                  <a:cxn ang="0">
                    <a:pos x="137" y="10"/>
                  </a:cxn>
                  <a:cxn ang="0">
                    <a:pos x="121" y="10"/>
                  </a:cxn>
                  <a:cxn ang="0">
                    <a:pos x="112" y="6"/>
                  </a:cxn>
                  <a:cxn ang="0">
                    <a:pos x="101" y="7"/>
                  </a:cxn>
                  <a:cxn ang="0">
                    <a:pos x="78" y="5"/>
                  </a:cxn>
                  <a:cxn ang="0">
                    <a:pos x="53" y="3"/>
                  </a:cxn>
                  <a:cxn ang="0">
                    <a:pos x="36" y="13"/>
                  </a:cxn>
                  <a:cxn ang="0">
                    <a:pos x="20" y="23"/>
                  </a:cxn>
                  <a:cxn ang="0">
                    <a:pos x="12" y="27"/>
                  </a:cxn>
                  <a:cxn ang="0">
                    <a:pos x="8" y="34"/>
                  </a:cxn>
                  <a:cxn ang="0">
                    <a:pos x="1" y="51"/>
                  </a:cxn>
                  <a:cxn ang="0">
                    <a:pos x="3" y="65"/>
                  </a:cxn>
                  <a:cxn ang="0">
                    <a:pos x="8" y="74"/>
                  </a:cxn>
                  <a:cxn ang="0">
                    <a:pos x="9" y="90"/>
                  </a:cxn>
                  <a:cxn ang="0">
                    <a:pos x="15" y="106"/>
                  </a:cxn>
                  <a:cxn ang="0">
                    <a:pos x="22" y="110"/>
                  </a:cxn>
                  <a:cxn ang="0">
                    <a:pos x="42" y="124"/>
                  </a:cxn>
                  <a:cxn ang="0">
                    <a:pos x="54" y="129"/>
                  </a:cxn>
                  <a:cxn ang="0">
                    <a:pos x="64" y="131"/>
                  </a:cxn>
                  <a:cxn ang="0">
                    <a:pos x="83" y="131"/>
                  </a:cxn>
                  <a:cxn ang="0">
                    <a:pos x="95" y="140"/>
                  </a:cxn>
                  <a:cxn ang="0">
                    <a:pos x="103" y="156"/>
                  </a:cxn>
                  <a:cxn ang="0">
                    <a:pos x="92" y="184"/>
                  </a:cxn>
                  <a:cxn ang="0">
                    <a:pos x="95" y="192"/>
                  </a:cxn>
                  <a:cxn ang="0">
                    <a:pos x="114" y="200"/>
                  </a:cxn>
                  <a:cxn ang="0">
                    <a:pos x="128" y="207"/>
                  </a:cxn>
                  <a:cxn ang="0">
                    <a:pos x="138" y="221"/>
                  </a:cxn>
                  <a:cxn ang="0">
                    <a:pos x="137" y="237"/>
                  </a:cxn>
                  <a:cxn ang="0">
                    <a:pos x="144" y="235"/>
                  </a:cxn>
                  <a:cxn ang="0">
                    <a:pos x="159" y="236"/>
                  </a:cxn>
                  <a:cxn ang="0">
                    <a:pos x="185" y="240"/>
                  </a:cxn>
                  <a:cxn ang="0">
                    <a:pos x="195" y="232"/>
                  </a:cxn>
                  <a:cxn ang="0">
                    <a:pos x="203" y="234"/>
                  </a:cxn>
                  <a:cxn ang="0">
                    <a:pos x="207" y="222"/>
                  </a:cxn>
                  <a:cxn ang="0">
                    <a:pos x="223" y="220"/>
                  </a:cxn>
                  <a:cxn ang="0">
                    <a:pos x="237" y="204"/>
                  </a:cxn>
                  <a:cxn ang="0">
                    <a:pos x="247" y="212"/>
                  </a:cxn>
                  <a:cxn ang="0">
                    <a:pos x="259" y="217"/>
                  </a:cxn>
                  <a:cxn ang="0">
                    <a:pos x="251" y="202"/>
                  </a:cxn>
                  <a:cxn ang="0">
                    <a:pos x="251" y="191"/>
                  </a:cxn>
                  <a:cxn ang="0">
                    <a:pos x="258" y="164"/>
                  </a:cxn>
                  <a:cxn ang="0">
                    <a:pos x="261" y="149"/>
                  </a:cxn>
                  <a:cxn ang="0">
                    <a:pos x="274" y="142"/>
                  </a:cxn>
                  <a:cxn ang="0">
                    <a:pos x="283" y="135"/>
                  </a:cxn>
                  <a:cxn ang="0">
                    <a:pos x="289" y="129"/>
                  </a:cxn>
                  <a:cxn ang="0">
                    <a:pos x="304" y="123"/>
                  </a:cxn>
                  <a:cxn ang="0">
                    <a:pos x="312" y="116"/>
                  </a:cxn>
                </a:cxnLst>
                <a:rect l="0" t="0" r="r" b="b"/>
                <a:pathLst>
                  <a:path w="317" h="242">
                    <a:moveTo>
                      <a:pt x="316" y="111"/>
                    </a:moveTo>
                    <a:cubicBezTo>
                      <a:pt x="314" y="110"/>
                      <a:pt x="310" y="110"/>
                      <a:pt x="308" y="110"/>
                    </a:cubicBezTo>
                    <a:cubicBezTo>
                      <a:pt x="308" y="110"/>
                      <a:pt x="307" y="110"/>
                      <a:pt x="306" y="110"/>
                    </a:cubicBezTo>
                    <a:cubicBezTo>
                      <a:pt x="306" y="110"/>
                      <a:pt x="305" y="111"/>
                      <a:pt x="305" y="111"/>
                    </a:cubicBezTo>
                    <a:cubicBezTo>
                      <a:pt x="303" y="111"/>
                      <a:pt x="302" y="109"/>
                      <a:pt x="301" y="108"/>
                    </a:cubicBezTo>
                    <a:cubicBezTo>
                      <a:pt x="300" y="106"/>
                      <a:pt x="300" y="106"/>
                      <a:pt x="301" y="105"/>
                    </a:cubicBezTo>
                    <a:cubicBezTo>
                      <a:pt x="302" y="103"/>
                      <a:pt x="304" y="102"/>
                      <a:pt x="304" y="100"/>
                    </a:cubicBezTo>
                    <a:cubicBezTo>
                      <a:pt x="304" y="98"/>
                      <a:pt x="304" y="98"/>
                      <a:pt x="303" y="97"/>
                    </a:cubicBezTo>
                    <a:cubicBezTo>
                      <a:pt x="302" y="96"/>
                      <a:pt x="300" y="97"/>
                      <a:pt x="301" y="94"/>
                    </a:cubicBezTo>
                    <a:cubicBezTo>
                      <a:pt x="301" y="94"/>
                      <a:pt x="301" y="93"/>
                      <a:pt x="302" y="92"/>
                    </a:cubicBezTo>
                    <a:cubicBezTo>
                      <a:pt x="304" y="91"/>
                      <a:pt x="305" y="89"/>
                      <a:pt x="306" y="87"/>
                    </a:cubicBezTo>
                    <a:cubicBezTo>
                      <a:pt x="307" y="85"/>
                      <a:pt x="312" y="78"/>
                      <a:pt x="309" y="76"/>
                    </a:cubicBezTo>
                    <a:cubicBezTo>
                      <a:pt x="308" y="75"/>
                      <a:pt x="306" y="75"/>
                      <a:pt x="305" y="75"/>
                    </a:cubicBezTo>
                    <a:cubicBezTo>
                      <a:pt x="303" y="75"/>
                      <a:pt x="301" y="74"/>
                      <a:pt x="299" y="74"/>
                    </a:cubicBezTo>
                    <a:cubicBezTo>
                      <a:pt x="297" y="73"/>
                      <a:pt x="293" y="73"/>
                      <a:pt x="292" y="72"/>
                    </a:cubicBezTo>
                    <a:cubicBezTo>
                      <a:pt x="291" y="71"/>
                      <a:pt x="291" y="70"/>
                      <a:pt x="291" y="69"/>
                    </a:cubicBezTo>
                    <a:cubicBezTo>
                      <a:pt x="290" y="67"/>
                      <a:pt x="288" y="65"/>
                      <a:pt x="287" y="63"/>
                    </a:cubicBezTo>
                    <a:cubicBezTo>
                      <a:pt x="286" y="62"/>
                      <a:pt x="285" y="61"/>
                      <a:pt x="285" y="60"/>
                    </a:cubicBezTo>
                    <a:cubicBezTo>
                      <a:pt x="284" y="60"/>
                      <a:pt x="284" y="59"/>
                      <a:pt x="284" y="58"/>
                    </a:cubicBezTo>
                    <a:cubicBezTo>
                      <a:pt x="283" y="55"/>
                      <a:pt x="280" y="52"/>
                      <a:pt x="278" y="50"/>
                    </a:cubicBezTo>
                    <a:cubicBezTo>
                      <a:pt x="275" y="48"/>
                      <a:pt x="273" y="46"/>
                      <a:pt x="270" y="44"/>
                    </a:cubicBezTo>
                    <a:cubicBezTo>
                      <a:pt x="267" y="42"/>
                      <a:pt x="265" y="40"/>
                      <a:pt x="262" y="39"/>
                    </a:cubicBezTo>
                    <a:cubicBezTo>
                      <a:pt x="260" y="37"/>
                      <a:pt x="258" y="36"/>
                      <a:pt x="255" y="35"/>
                    </a:cubicBezTo>
                    <a:cubicBezTo>
                      <a:pt x="254" y="34"/>
                      <a:pt x="253" y="32"/>
                      <a:pt x="252" y="32"/>
                    </a:cubicBezTo>
                    <a:cubicBezTo>
                      <a:pt x="250" y="30"/>
                      <a:pt x="248" y="30"/>
                      <a:pt x="246" y="30"/>
                    </a:cubicBezTo>
                    <a:cubicBezTo>
                      <a:pt x="243" y="30"/>
                      <a:pt x="239" y="31"/>
                      <a:pt x="236" y="29"/>
                    </a:cubicBezTo>
                    <a:cubicBezTo>
                      <a:pt x="235" y="29"/>
                      <a:pt x="234" y="27"/>
                      <a:pt x="233" y="27"/>
                    </a:cubicBezTo>
                    <a:cubicBezTo>
                      <a:pt x="232" y="26"/>
                      <a:pt x="229" y="27"/>
                      <a:pt x="229" y="29"/>
                    </a:cubicBezTo>
                    <a:cubicBezTo>
                      <a:pt x="227" y="29"/>
                      <a:pt x="226" y="26"/>
                      <a:pt x="226" y="25"/>
                    </a:cubicBezTo>
                    <a:cubicBezTo>
                      <a:pt x="223" y="24"/>
                      <a:pt x="222" y="22"/>
                      <a:pt x="221" y="19"/>
                    </a:cubicBezTo>
                    <a:cubicBezTo>
                      <a:pt x="219" y="16"/>
                      <a:pt x="217" y="14"/>
                      <a:pt x="216" y="11"/>
                    </a:cubicBezTo>
                    <a:cubicBezTo>
                      <a:pt x="215" y="10"/>
                      <a:pt x="214" y="9"/>
                      <a:pt x="213" y="9"/>
                    </a:cubicBezTo>
                    <a:cubicBezTo>
                      <a:pt x="213" y="8"/>
                      <a:pt x="213" y="8"/>
                      <a:pt x="213" y="7"/>
                    </a:cubicBezTo>
                    <a:cubicBezTo>
                      <a:pt x="214" y="6"/>
                      <a:pt x="213" y="6"/>
                      <a:pt x="214" y="5"/>
                    </a:cubicBezTo>
                    <a:cubicBezTo>
                      <a:pt x="217" y="3"/>
                      <a:pt x="217" y="3"/>
                      <a:pt x="217" y="3"/>
                    </a:cubicBezTo>
                    <a:cubicBezTo>
                      <a:pt x="217" y="0"/>
                      <a:pt x="210" y="0"/>
                      <a:pt x="208" y="2"/>
                    </a:cubicBezTo>
                    <a:cubicBezTo>
                      <a:pt x="208" y="2"/>
                      <a:pt x="208" y="3"/>
                      <a:pt x="207" y="3"/>
                    </a:cubicBezTo>
                    <a:cubicBezTo>
                      <a:pt x="207" y="4"/>
                      <a:pt x="206" y="4"/>
                      <a:pt x="205" y="4"/>
                    </a:cubicBezTo>
                    <a:cubicBezTo>
                      <a:pt x="204" y="5"/>
                      <a:pt x="202" y="6"/>
                      <a:pt x="201" y="7"/>
                    </a:cubicBezTo>
                    <a:cubicBezTo>
                      <a:pt x="200" y="8"/>
                      <a:pt x="200" y="10"/>
                      <a:pt x="200" y="11"/>
                    </a:cubicBezTo>
                    <a:cubicBezTo>
                      <a:pt x="200" y="12"/>
                      <a:pt x="200" y="13"/>
                      <a:pt x="200" y="14"/>
                    </a:cubicBezTo>
                    <a:cubicBezTo>
                      <a:pt x="199" y="14"/>
                      <a:pt x="198" y="14"/>
                      <a:pt x="197" y="14"/>
                    </a:cubicBezTo>
                    <a:cubicBezTo>
                      <a:pt x="196" y="15"/>
                      <a:pt x="196" y="16"/>
                      <a:pt x="195" y="17"/>
                    </a:cubicBezTo>
                    <a:cubicBezTo>
                      <a:pt x="193" y="18"/>
                      <a:pt x="190" y="18"/>
                      <a:pt x="189" y="18"/>
                    </a:cubicBezTo>
                    <a:cubicBezTo>
                      <a:pt x="184" y="17"/>
                      <a:pt x="179" y="15"/>
                      <a:pt x="175" y="18"/>
                    </a:cubicBezTo>
                    <a:cubicBezTo>
                      <a:pt x="174" y="18"/>
                      <a:pt x="173" y="20"/>
                      <a:pt x="171" y="20"/>
                    </a:cubicBezTo>
                    <a:cubicBezTo>
                      <a:pt x="170" y="20"/>
                      <a:pt x="169" y="20"/>
                      <a:pt x="169" y="19"/>
                    </a:cubicBezTo>
                    <a:cubicBezTo>
                      <a:pt x="168" y="18"/>
                      <a:pt x="169" y="17"/>
                      <a:pt x="168" y="16"/>
                    </a:cubicBezTo>
                    <a:cubicBezTo>
                      <a:pt x="168" y="15"/>
                      <a:pt x="166" y="15"/>
                      <a:pt x="165" y="15"/>
                    </a:cubicBezTo>
                    <a:cubicBezTo>
                      <a:pt x="163" y="14"/>
                      <a:pt x="161" y="13"/>
                      <a:pt x="159" y="12"/>
                    </a:cubicBezTo>
                    <a:cubicBezTo>
                      <a:pt x="158" y="11"/>
                      <a:pt x="157" y="10"/>
                      <a:pt x="156" y="10"/>
                    </a:cubicBezTo>
                    <a:cubicBezTo>
                      <a:pt x="154" y="10"/>
                      <a:pt x="155" y="13"/>
                      <a:pt x="154" y="13"/>
                    </a:cubicBezTo>
                    <a:cubicBezTo>
                      <a:pt x="153" y="12"/>
                      <a:pt x="153" y="10"/>
                      <a:pt x="153" y="9"/>
                    </a:cubicBezTo>
                    <a:cubicBezTo>
                      <a:pt x="150" y="8"/>
                      <a:pt x="148" y="8"/>
                      <a:pt x="145" y="9"/>
                    </a:cubicBezTo>
                    <a:cubicBezTo>
                      <a:pt x="144" y="9"/>
                      <a:pt x="143" y="10"/>
                      <a:pt x="142" y="10"/>
                    </a:cubicBezTo>
                    <a:cubicBezTo>
                      <a:pt x="140" y="10"/>
                      <a:pt x="138" y="10"/>
                      <a:pt x="137" y="10"/>
                    </a:cubicBezTo>
                    <a:cubicBezTo>
                      <a:pt x="135" y="9"/>
                      <a:pt x="134" y="8"/>
                      <a:pt x="132" y="8"/>
                    </a:cubicBezTo>
                    <a:cubicBezTo>
                      <a:pt x="131" y="8"/>
                      <a:pt x="129" y="7"/>
                      <a:pt x="128" y="7"/>
                    </a:cubicBezTo>
                    <a:cubicBezTo>
                      <a:pt x="127" y="8"/>
                      <a:pt x="127" y="10"/>
                      <a:pt x="125" y="10"/>
                    </a:cubicBezTo>
                    <a:cubicBezTo>
                      <a:pt x="124" y="10"/>
                      <a:pt x="122" y="9"/>
                      <a:pt x="121" y="10"/>
                    </a:cubicBezTo>
                    <a:cubicBezTo>
                      <a:pt x="121" y="12"/>
                      <a:pt x="117" y="14"/>
                      <a:pt x="115" y="14"/>
                    </a:cubicBezTo>
                    <a:cubicBezTo>
                      <a:pt x="113" y="13"/>
                      <a:pt x="113" y="10"/>
                      <a:pt x="113" y="9"/>
                    </a:cubicBezTo>
                    <a:cubicBezTo>
                      <a:pt x="113" y="8"/>
                      <a:pt x="112" y="8"/>
                      <a:pt x="112" y="8"/>
                    </a:cubicBezTo>
                    <a:cubicBezTo>
                      <a:pt x="112" y="7"/>
                      <a:pt x="112" y="6"/>
                      <a:pt x="112" y="6"/>
                    </a:cubicBezTo>
                    <a:cubicBezTo>
                      <a:pt x="112" y="5"/>
                      <a:pt x="110" y="6"/>
                      <a:pt x="110" y="6"/>
                    </a:cubicBezTo>
                    <a:cubicBezTo>
                      <a:pt x="109" y="5"/>
                      <a:pt x="107" y="5"/>
                      <a:pt x="106" y="5"/>
                    </a:cubicBezTo>
                    <a:cubicBezTo>
                      <a:pt x="105" y="5"/>
                      <a:pt x="104" y="5"/>
                      <a:pt x="103" y="5"/>
                    </a:cubicBezTo>
                    <a:cubicBezTo>
                      <a:pt x="102" y="6"/>
                      <a:pt x="102" y="7"/>
                      <a:pt x="101" y="7"/>
                    </a:cubicBezTo>
                    <a:cubicBezTo>
                      <a:pt x="100" y="7"/>
                      <a:pt x="99" y="7"/>
                      <a:pt x="99" y="7"/>
                    </a:cubicBezTo>
                    <a:cubicBezTo>
                      <a:pt x="97" y="7"/>
                      <a:pt x="96" y="7"/>
                      <a:pt x="94" y="7"/>
                    </a:cubicBezTo>
                    <a:cubicBezTo>
                      <a:pt x="91" y="7"/>
                      <a:pt x="89" y="7"/>
                      <a:pt x="86" y="6"/>
                    </a:cubicBezTo>
                    <a:cubicBezTo>
                      <a:pt x="83" y="5"/>
                      <a:pt x="81" y="5"/>
                      <a:pt x="78" y="5"/>
                    </a:cubicBezTo>
                    <a:cubicBezTo>
                      <a:pt x="75" y="5"/>
                      <a:pt x="71" y="5"/>
                      <a:pt x="67" y="4"/>
                    </a:cubicBezTo>
                    <a:cubicBezTo>
                      <a:pt x="66" y="4"/>
                      <a:pt x="65" y="3"/>
                      <a:pt x="64" y="3"/>
                    </a:cubicBezTo>
                    <a:cubicBezTo>
                      <a:pt x="63" y="3"/>
                      <a:pt x="62" y="2"/>
                      <a:pt x="61" y="2"/>
                    </a:cubicBezTo>
                    <a:cubicBezTo>
                      <a:pt x="60" y="1"/>
                      <a:pt x="54" y="1"/>
                      <a:pt x="53" y="3"/>
                    </a:cubicBezTo>
                    <a:cubicBezTo>
                      <a:pt x="52" y="5"/>
                      <a:pt x="54" y="7"/>
                      <a:pt x="50" y="7"/>
                    </a:cubicBezTo>
                    <a:cubicBezTo>
                      <a:pt x="49" y="7"/>
                      <a:pt x="48" y="7"/>
                      <a:pt x="47" y="8"/>
                    </a:cubicBezTo>
                    <a:cubicBezTo>
                      <a:pt x="45" y="8"/>
                      <a:pt x="42" y="9"/>
                      <a:pt x="41" y="10"/>
                    </a:cubicBezTo>
                    <a:cubicBezTo>
                      <a:pt x="39" y="12"/>
                      <a:pt x="39" y="13"/>
                      <a:pt x="36" y="13"/>
                    </a:cubicBezTo>
                    <a:cubicBezTo>
                      <a:pt x="33" y="13"/>
                      <a:pt x="31" y="12"/>
                      <a:pt x="29" y="14"/>
                    </a:cubicBezTo>
                    <a:cubicBezTo>
                      <a:pt x="28" y="14"/>
                      <a:pt x="26" y="16"/>
                      <a:pt x="25" y="17"/>
                    </a:cubicBezTo>
                    <a:cubicBezTo>
                      <a:pt x="23" y="17"/>
                      <a:pt x="22" y="17"/>
                      <a:pt x="21" y="19"/>
                    </a:cubicBezTo>
                    <a:cubicBezTo>
                      <a:pt x="21" y="20"/>
                      <a:pt x="21" y="22"/>
                      <a:pt x="20" y="23"/>
                    </a:cubicBezTo>
                    <a:cubicBezTo>
                      <a:pt x="19" y="23"/>
                      <a:pt x="18" y="24"/>
                      <a:pt x="17" y="24"/>
                    </a:cubicBezTo>
                    <a:cubicBezTo>
                      <a:pt x="16" y="24"/>
                      <a:pt x="15" y="25"/>
                      <a:pt x="15" y="25"/>
                    </a:cubicBezTo>
                    <a:cubicBezTo>
                      <a:pt x="15" y="25"/>
                      <a:pt x="14" y="26"/>
                      <a:pt x="14" y="26"/>
                    </a:cubicBezTo>
                    <a:cubicBezTo>
                      <a:pt x="14" y="26"/>
                      <a:pt x="12" y="26"/>
                      <a:pt x="12" y="27"/>
                    </a:cubicBezTo>
                    <a:cubicBezTo>
                      <a:pt x="11" y="27"/>
                      <a:pt x="12" y="28"/>
                      <a:pt x="12" y="28"/>
                    </a:cubicBezTo>
                    <a:cubicBezTo>
                      <a:pt x="12" y="29"/>
                      <a:pt x="11" y="29"/>
                      <a:pt x="11" y="29"/>
                    </a:cubicBezTo>
                    <a:cubicBezTo>
                      <a:pt x="11" y="30"/>
                      <a:pt x="10" y="31"/>
                      <a:pt x="10" y="31"/>
                    </a:cubicBezTo>
                    <a:cubicBezTo>
                      <a:pt x="9" y="32"/>
                      <a:pt x="9" y="33"/>
                      <a:pt x="8" y="34"/>
                    </a:cubicBezTo>
                    <a:cubicBezTo>
                      <a:pt x="7" y="34"/>
                      <a:pt x="6" y="33"/>
                      <a:pt x="5" y="34"/>
                    </a:cubicBezTo>
                    <a:cubicBezTo>
                      <a:pt x="3" y="35"/>
                      <a:pt x="3" y="38"/>
                      <a:pt x="3" y="40"/>
                    </a:cubicBezTo>
                    <a:cubicBezTo>
                      <a:pt x="2" y="43"/>
                      <a:pt x="2" y="46"/>
                      <a:pt x="2" y="49"/>
                    </a:cubicBezTo>
                    <a:cubicBezTo>
                      <a:pt x="2" y="50"/>
                      <a:pt x="2" y="50"/>
                      <a:pt x="1" y="51"/>
                    </a:cubicBezTo>
                    <a:cubicBezTo>
                      <a:pt x="0" y="52"/>
                      <a:pt x="0" y="53"/>
                      <a:pt x="0" y="55"/>
                    </a:cubicBezTo>
                    <a:cubicBezTo>
                      <a:pt x="0" y="57"/>
                      <a:pt x="0" y="61"/>
                      <a:pt x="1" y="63"/>
                    </a:cubicBezTo>
                    <a:cubicBezTo>
                      <a:pt x="1" y="63"/>
                      <a:pt x="2" y="63"/>
                      <a:pt x="2" y="64"/>
                    </a:cubicBezTo>
                    <a:cubicBezTo>
                      <a:pt x="2" y="64"/>
                      <a:pt x="3" y="65"/>
                      <a:pt x="3" y="65"/>
                    </a:cubicBezTo>
                    <a:cubicBezTo>
                      <a:pt x="4" y="67"/>
                      <a:pt x="5" y="67"/>
                      <a:pt x="5" y="69"/>
                    </a:cubicBezTo>
                    <a:cubicBezTo>
                      <a:pt x="5" y="68"/>
                      <a:pt x="6" y="70"/>
                      <a:pt x="6" y="70"/>
                    </a:cubicBezTo>
                    <a:cubicBezTo>
                      <a:pt x="6" y="70"/>
                      <a:pt x="7" y="70"/>
                      <a:pt x="7" y="71"/>
                    </a:cubicBezTo>
                    <a:cubicBezTo>
                      <a:pt x="8" y="72"/>
                      <a:pt x="7" y="73"/>
                      <a:pt x="8" y="74"/>
                    </a:cubicBezTo>
                    <a:cubicBezTo>
                      <a:pt x="8" y="76"/>
                      <a:pt x="8" y="76"/>
                      <a:pt x="8" y="78"/>
                    </a:cubicBezTo>
                    <a:cubicBezTo>
                      <a:pt x="9" y="81"/>
                      <a:pt x="8" y="84"/>
                      <a:pt x="8" y="88"/>
                    </a:cubicBezTo>
                    <a:cubicBezTo>
                      <a:pt x="8" y="88"/>
                      <a:pt x="8" y="89"/>
                      <a:pt x="8" y="89"/>
                    </a:cubicBezTo>
                    <a:cubicBezTo>
                      <a:pt x="9" y="90"/>
                      <a:pt x="9" y="90"/>
                      <a:pt x="9" y="90"/>
                    </a:cubicBezTo>
                    <a:cubicBezTo>
                      <a:pt x="10" y="92"/>
                      <a:pt x="12" y="95"/>
                      <a:pt x="12" y="97"/>
                    </a:cubicBezTo>
                    <a:cubicBezTo>
                      <a:pt x="12" y="99"/>
                      <a:pt x="12" y="101"/>
                      <a:pt x="12" y="102"/>
                    </a:cubicBezTo>
                    <a:cubicBezTo>
                      <a:pt x="12" y="103"/>
                      <a:pt x="12" y="104"/>
                      <a:pt x="13" y="105"/>
                    </a:cubicBezTo>
                    <a:cubicBezTo>
                      <a:pt x="13" y="105"/>
                      <a:pt x="14" y="105"/>
                      <a:pt x="15" y="106"/>
                    </a:cubicBezTo>
                    <a:cubicBezTo>
                      <a:pt x="15" y="107"/>
                      <a:pt x="15" y="107"/>
                      <a:pt x="15" y="108"/>
                    </a:cubicBezTo>
                    <a:cubicBezTo>
                      <a:pt x="16" y="109"/>
                      <a:pt x="18" y="109"/>
                      <a:pt x="19" y="110"/>
                    </a:cubicBezTo>
                    <a:cubicBezTo>
                      <a:pt x="19" y="111"/>
                      <a:pt x="19" y="111"/>
                      <a:pt x="19" y="111"/>
                    </a:cubicBezTo>
                    <a:cubicBezTo>
                      <a:pt x="20" y="110"/>
                      <a:pt x="20" y="109"/>
                      <a:pt x="22" y="110"/>
                    </a:cubicBezTo>
                    <a:cubicBezTo>
                      <a:pt x="25" y="111"/>
                      <a:pt x="27" y="115"/>
                      <a:pt x="29" y="118"/>
                    </a:cubicBezTo>
                    <a:cubicBezTo>
                      <a:pt x="30" y="119"/>
                      <a:pt x="31" y="121"/>
                      <a:pt x="33" y="121"/>
                    </a:cubicBezTo>
                    <a:cubicBezTo>
                      <a:pt x="35" y="121"/>
                      <a:pt x="37" y="122"/>
                      <a:pt x="39" y="122"/>
                    </a:cubicBezTo>
                    <a:cubicBezTo>
                      <a:pt x="40" y="123"/>
                      <a:pt x="41" y="123"/>
                      <a:pt x="42" y="124"/>
                    </a:cubicBezTo>
                    <a:cubicBezTo>
                      <a:pt x="42" y="124"/>
                      <a:pt x="43" y="124"/>
                      <a:pt x="44" y="124"/>
                    </a:cubicBezTo>
                    <a:cubicBezTo>
                      <a:pt x="45" y="125"/>
                      <a:pt x="46" y="126"/>
                      <a:pt x="47" y="126"/>
                    </a:cubicBezTo>
                    <a:cubicBezTo>
                      <a:pt x="48" y="127"/>
                      <a:pt x="51" y="126"/>
                      <a:pt x="52" y="127"/>
                    </a:cubicBezTo>
                    <a:cubicBezTo>
                      <a:pt x="53" y="128"/>
                      <a:pt x="53" y="129"/>
                      <a:pt x="54" y="129"/>
                    </a:cubicBezTo>
                    <a:cubicBezTo>
                      <a:pt x="55" y="129"/>
                      <a:pt x="55" y="128"/>
                      <a:pt x="56" y="128"/>
                    </a:cubicBezTo>
                    <a:cubicBezTo>
                      <a:pt x="57" y="127"/>
                      <a:pt x="58" y="130"/>
                      <a:pt x="59" y="131"/>
                    </a:cubicBezTo>
                    <a:cubicBezTo>
                      <a:pt x="60" y="131"/>
                      <a:pt x="61" y="133"/>
                      <a:pt x="62" y="133"/>
                    </a:cubicBezTo>
                    <a:cubicBezTo>
                      <a:pt x="64" y="133"/>
                      <a:pt x="63" y="132"/>
                      <a:pt x="64" y="131"/>
                    </a:cubicBezTo>
                    <a:cubicBezTo>
                      <a:pt x="64" y="131"/>
                      <a:pt x="65" y="130"/>
                      <a:pt x="66" y="129"/>
                    </a:cubicBezTo>
                    <a:cubicBezTo>
                      <a:pt x="68" y="128"/>
                      <a:pt x="69" y="128"/>
                      <a:pt x="71" y="129"/>
                    </a:cubicBezTo>
                    <a:cubicBezTo>
                      <a:pt x="74" y="130"/>
                      <a:pt x="76" y="131"/>
                      <a:pt x="80" y="131"/>
                    </a:cubicBezTo>
                    <a:cubicBezTo>
                      <a:pt x="81" y="131"/>
                      <a:pt x="82" y="131"/>
                      <a:pt x="83" y="131"/>
                    </a:cubicBezTo>
                    <a:cubicBezTo>
                      <a:pt x="84" y="130"/>
                      <a:pt x="84" y="129"/>
                      <a:pt x="86" y="129"/>
                    </a:cubicBezTo>
                    <a:cubicBezTo>
                      <a:pt x="87" y="129"/>
                      <a:pt x="89" y="131"/>
                      <a:pt x="90" y="132"/>
                    </a:cubicBezTo>
                    <a:cubicBezTo>
                      <a:pt x="91" y="134"/>
                      <a:pt x="90" y="135"/>
                      <a:pt x="91" y="136"/>
                    </a:cubicBezTo>
                    <a:cubicBezTo>
                      <a:pt x="91" y="137"/>
                      <a:pt x="94" y="139"/>
                      <a:pt x="95" y="140"/>
                    </a:cubicBezTo>
                    <a:cubicBezTo>
                      <a:pt x="96" y="141"/>
                      <a:pt x="98" y="141"/>
                      <a:pt x="99" y="142"/>
                    </a:cubicBezTo>
                    <a:cubicBezTo>
                      <a:pt x="100" y="144"/>
                      <a:pt x="100" y="146"/>
                      <a:pt x="101" y="147"/>
                    </a:cubicBezTo>
                    <a:cubicBezTo>
                      <a:pt x="101" y="149"/>
                      <a:pt x="104" y="151"/>
                      <a:pt x="104" y="154"/>
                    </a:cubicBezTo>
                    <a:cubicBezTo>
                      <a:pt x="104" y="155"/>
                      <a:pt x="104" y="156"/>
                      <a:pt x="103" y="156"/>
                    </a:cubicBezTo>
                    <a:cubicBezTo>
                      <a:pt x="101" y="159"/>
                      <a:pt x="99" y="162"/>
                      <a:pt x="97" y="164"/>
                    </a:cubicBezTo>
                    <a:cubicBezTo>
                      <a:pt x="95" y="166"/>
                      <a:pt x="95" y="167"/>
                      <a:pt x="95" y="170"/>
                    </a:cubicBezTo>
                    <a:cubicBezTo>
                      <a:pt x="94" y="173"/>
                      <a:pt x="93" y="176"/>
                      <a:pt x="93" y="180"/>
                    </a:cubicBezTo>
                    <a:cubicBezTo>
                      <a:pt x="93" y="181"/>
                      <a:pt x="92" y="182"/>
                      <a:pt x="92" y="184"/>
                    </a:cubicBezTo>
                    <a:cubicBezTo>
                      <a:pt x="92" y="185"/>
                      <a:pt x="92" y="187"/>
                      <a:pt x="92" y="189"/>
                    </a:cubicBezTo>
                    <a:cubicBezTo>
                      <a:pt x="92" y="190"/>
                      <a:pt x="92" y="190"/>
                      <a:pt x="93" y="190"/>
                    </a:cubicBezTo>
                    <a:cubicBezTo>
                      <a:pt x="93" y="190"/>
                      <a:pt x="94" y="190"/>
                      <a:pt x="94" y="191"/>
                    </a:cubicBezTo>
                    <a:cubicBezTo>
                      <a:pt x="95" y="191"/>
                      <a:pt x="95" y="191"/>
                      <a:pt x="95" y="192"/>
                    </a:cubicBezTo>
                    <a:cubicBezTo>
                      <a:pt x="97" y="193"/>
                      <a:pt x="99" y="194"/>
                      <a:pt x="101" y="194"/>
                    </a:cubicBezTo>
                    <a:cubicBezTo>
                      <a:pt x="103" y="195"/>
                      <a:pt x="105" y="196"/>
                      <a:pt x="107" y="196"/>
                    </a:cubicBezTo>
                    <a:cubicBezTo>
                      <a:pt x="109" y="196"/>
                      <a:pt x="110" y="196"/>
                      <a:pt x="111" y="197"/>
                    </a:cubicBezTo>
                    <a:cubicBezTo>
                      <a:pt x="112" y="198"/>
                      <a:pt x="113" y="199"/>
                      <a:pt x="114" y="200"/>
                    </a:cubicBezTo>
                    <a:cubicBezTo>
                      <a:pt x="114" y="200"/>
                      <a:pt x="115" y="201"/>
                      <a:pt x="115" y="201"/>
                    </a:cubicBezTo>
                    <a:cubicBezTo>
                      <a:pt x="116" y="202"/>
                      <a:pt x="115" y="203"/>
                      <a:pt x="116" y="203"/>
                    </a:cubicBezTo>
                    <a:cubicBezTo>
                      <a:pt x="116" y="204"/>
                      <a:pt x="117" y="205"/>
                      <a:pt x="117" y="205"/>
                    </a:cubicBezTo>
                    <a:cubicBezTo>
                      <a:pt x="121" y="206"/>
                      <a:pt x="125" y="205"/>
                      <a:pt x="128" y="207"/>
                    </a:cubicBezTo>
                    <a:cubicBezTo>
                      <a:pt x="129" y="208"/>
                      <a:pt x="131" y="210"/>
                      <a:pt x="132" y="210"/>
                    </a:cubicBezTo>
                    <a:cubicBezTo>
                      <a:pt x="132" y="211"/>
                      <a:pt x="132" y="212"/>
                      <a:pt x="132" y="213"/>
                    </a:cubicBezTo>
                    <a:cubicBezTo>
                      <a:pt x="132" y="215"/>
                      <a:pt x="134" y="216"/>
                      <a:pt x="134" y="217"/>
                    </a:cubicBezTo>
                    <a:cubicBezTo>
                      <a:pt x="135" y="218"/>
                      <a:pt x="137" y="219"/>
                      <a:pt x="138" y="221"/>
                    </a:cubicBezTo>
                    <a:cubicBezTo>
                      <a:pt x="139" y="223"/>
                      <a:pt x="139" y="228"/>
                      <a:pt x="138" y="230"/>
                    </a:cubicBezTo>
                    <a:cubicBezTo>
                      <a:pt x="138" y="231"/>
                      <a:pt x="137" y="230"/>
                      <a:pt x="137" y="231"/>
                    </a:cubicBezTo>
                    <a:cubicBezTo>
                      <a:pt x="136" y="232"/>
                      <a:pt x="137" y="233"/>
                      <a:pt x="137" y="233"/>
                    </a:cubicBezTo>
                    <a:cubicBezTo>
                      <a:pt x="137" y="234"/>
                      <a:pt x="136" y="236"/>
                      <a:pt x="137" y="237"/>
                    </a:cubicBezTo>
                    <a:cubicBezTo>
                      <a:pt x="137" y="238"/>
                      <a:pt x="137" y="239"/>
                      <a:pt x="138" y="240"/>
                    </a:cubicBezTo>
                    <a:cubicBezTo>
                      <a:pt x="138" y="240"/>
                      <a:pt x="138" y="240"/>
                      <a:pt x="139" y="239"/>
                    </a:cubicBezTo>
                    <a:cubicBezTo>
                      <a:pt x="139" y="238"/>
                      <a:pt x="140" y="237"/>
                      <a:pt x="141" y="237"/>
                    </a:cubicBezTo>
                    <a:cubicBezTo>
                      <a:pt x="142" y="235"/>
                      <a:pt x="142" y="235"/>
                      <a:pt x="144" y="235"/>
                    </a:cubicBezTo>
                    <a:cubicBezTo>
                      <a:pt x="147" y="234"/>
                      <a:pt x="149" y="234"/>
                      <a:pt x="152" y="234"/>
                    </a:cubicBezTo>
                    <a:cubicBezTo>
                      <a:pt x="153" y="234"/>
                      <a:pt x="154" y="234"/>
                      <a:pt x="155" y="234"/>
                    </a:cubicBezTo>
                    <a:cubicBezTo>
                      <a:pt x="156" y="235"/>
                      <a:pt x="156" y="235"/>
                      <a:pt x="157" y="235"/>
                    </a:cubicBezTo>
                    <a:cubicBezTo>
                      <a:pt x="158" y="236"/>
                      <a:pt x="159" y="236"/>
                      <a:pt x="159" y="236"/>
                    </a:cubicBezTo>
                    <a:cubicBezTo>
                      <a:pt x="161" y="236"/>
                      <a:pt x="166" y="238"/>
                      <a:pt x="167" y="236"/>
                    </a:cubicBezTo>
                    <a:cubicBezTo>
                      <a:pt x="167" y="236"/>
                      <a:pt x="167" y="237"/>
                      <a:pt x="167" y="237"/>
                    </a:cubicBezTo>
                    <a:cubicBezTo>
                      <a:pt x="170" y="238"/>
                      <a:pt x="174" y="237"/>
                      <a:pt x="176" y="238"/>
                    </a:cubicBezTo>
                    <a:cubicBezTo>
                      <a:pt x="179" y="239"/>
                      <a:pt x="182" y="242"/>
                      <a:pt x="185" y="240"/>
                    </a:cubicBezTo>
                    <a:cubicBezTo>
                      <a:pt x="187" y="240"/>
                      <a:pt x="187" y="239"/>
                      <a:pt x="188" y="237"/>
                    </a:cubicBezTo>
                    <a:cubicBezTo>
                      <a:pt x="189" y="236"/>
                      <a:pt x="190" y="236"/>
                      <a:pt x="192" y="235"/>
                    </a:cubicBezTo>
                    <a:cubicBezTo>
                      <a:pt x="192" y="235"/>
                      <a:pt x="193" y="234"/>
                      <a:pt x="194" y="234"/>
                    </a:cubicBezTo>
                    <a:cubicBezTo>
                      <a:pt x="194" y="233"/>
                      <a:pt x="195" y="233"/>
                      <a:pt x="195" y="232"/>
                    </a:cubicBezTo>
                    <a:cubicBezTo>
                      <a:pt x="196" y="232"/>
                      <a:pt x="197" y="232"/>
                      <a:pt x="197" y="232"/>
                    </a:cubicBezTo>
                    <a:cubicBezTo>
                      <a:pt x="198" y="231"/>
                      <a:pt x="199" y="230"/>
                      <a:pt x="200" y="230"/>
                    </a:cubicBezTo>
                    <a:cubicBezTo>
                      <a:pt x="201" y="232"/>
                      <a:pt x="198" y="236"/>
                      <a:pt x="202" y="234"/>
                    </a:cubicBezTo>
                    <a:cubicBezTo>
                      <a:pt x="202" y="234"/>
                      <a:pt x="203" y="234"/>
                      <a:pt x="203" y="234"/>
                    </a:cubicBezTo>
                    <a:cubicBezTo>
                      <a:pt x="204" y="233"/>
                      <a:pt x="204" y="233"/>
                      <a:pt x="205" y="232"/>
                    </a:cubicBezTo>
                    <a:cubicBezTo>
                      <a:pt x="206" y="231"/>
                      <a:pt x="207" y="232"/>
                      <a:pt x="208" y="231"/>
                    </a:cubicBezTo>
                    <a:cubicBezTo>
                      <a:pt x="209" y="229"/>
                      <a:pt x="207" y="228"/>
                      <a:pt x="207" y="226"/>
                    </a:cubicBezTo>
                    <a:cubicBezTo>
                      <a:pt x="207" y="225"/>
                      <a:pt x="207" y="223"/>
                      <a:pt x="207" y="222"/>
                    </a:cubicBezTo>
                    <a:cubicBezTo>
                      <a:pt x="207" y="221"/>
                      <a:pt x="208" y="218"/>
                      <a:pt x="210" y="218"/>
                    </a:cubicBezTo>
                    <a:cubicBezTo>
                      <a:pt x="211" y="217"/>
                      <a:pt x="214" y="216"/>
                      <a:pt x="216" y="216"/>
                    </a:cubicBezTo>
                    <a:cubicBezTo>
                      <a:pt x="217" y="217"/>
                      <a:pt x="217" y="219"/>
                      <a:pt x="219" y="219"/>
                    </a:cubicBezTo>
                    <a:cubicBezTo>
                      <a:pt x="220" y="220"/>
                      <a:pt x="222" y="220"/>
                      <a:pt x="223" y="220"/>
                    </a:cubicBezTo>
                    <a:cubicBezTo>
                      <a:pt x="228" y="220"/>
                      <a:pt x="227" y="215"/>
                      <a:pt x="227" y="212"/>
                    </a:cubicBezTo>
                    <a:cubicBezTo>
                      <a:pt x="227" y="208"/>
                      <a:pt x="231" y="204"/>
                      <a:pt x="235" y="205"/>
                    </a:cubicBezTo>
                    <a:cubicBezTo>
                      <a:pt x="236" y="205"/>
                      <a:pt x="236" y="205"/>
                      <a:pt x="236" y="205"/>
                    </a:cubicBezTo>
                    <a:cubicBezTo>
                      <a:pt x="237" y="205"/>
                      <a:pt x="237" y="205"/>
                      <a:pt x="237" y="204"/>
                    </a:cubicBezTo>
                    <a:cubicBezTo>
                      <a:pt x="238" y="204"/>
                      <a:pt x="238" y="204"/>
                      <a:pt x="238" y="204"/>
                    </a:cubicBezTo>
                    <a:cubicBezTo>
                      <a:pt x="241" y="204"/>
                      <a:pt x="244" y="204"/>
                      <a:pt x="246" y="204"/>
                    </a:cubicBezTo>
                    <a:cubicBezTo>
                      <a:pt x="246" y="206"/>
                      <a:pt x="248" y="206"/>
                      <a:pt x="248" y="208"/>
                    </a:cubicBezTo>
                    <a:cubicBezTo>
                      <a:pt x="248" y="210"/>
                      <a:pt x="247" y="210"/>
                      <a:pt x="247" y="212"/>
                    </a:cubicBezTo>
                    <a:cubicBezTo>
                      <a:pt x="246" y="213"/>
                      <a:pt x="246" y="215"/>
                      <a:pt x="246" y="216"/>
                    </a:cubicBezTo>
                    <a:cubicBezTo>
                      <a:pt x="246" y="218"/>
                      <a:pt x="246" y="218"/>
                      <a:pt x="248" y="219"/>
                    </a:cubicBezTo>
                    <a:cubicBezTo>
                      <a:pt x="250" y="219"/>
                      <a:pt x="254" y="219"/>
                      <a:pt x="256" y="219"/>
                    </a:cubicBezTo>
                    <a:cubicBezTo>
                      <a:pt x="257" y="219"/>
                      <a:pt x="259" y="218"/>
                      <a:pt x="259" y="217"/>
                    </a:cubicBezTo>
                    <a:cubicBezTo>
                      <a:pt x="261" y="214"/>
                      <a:pt x="259" y="211"/>
                      <a:pt x="257" y="209"/>
                    </a:cubicBezTo>
                    <a:cubicBezTo>
                      <a:pt x="257" y="208"/>
                      <a:pt x="256" y="207"/>
                      <a:pt x="255" y="207"/>
                    </a:cubicBezTo>
                    <a:cubicBezTo>
                      <a:pt x="254" y="206"/>
                      <a:pt x="253" y="205"/>
                      <a:pt x="252" y="204"/>
                    </a:cubicBezTo>
                    <a:cubicBezTo>
                      <a:pt x="252" y="204"/>
                      <a:pt x="252" y="202"/>
                      <a:pt x="251" y="202"/>
                    </a:cubicBezTo>
                    <a:cubicBezTo>
                      <a:pt x="250" y="200"/>
                      <a:pt x="249" y="201"/>
                      <a:pt x="249" y="199"/>
                    </a:cubicBezTo>
                    <a:cubicBezTo>
                      <a:pt x="249" y="198"/>
                      <a:pt x="249" y="197"/>
                      <a:pt x="249" y="196"/>
                    </a:cubicBezTo>
                    <a:cubicBezTo>
                      <a:pt x="249" y="195"/>
                      <a:pt x="249" y="194"/>
                      <a:pt x="250" y="193"/>
                    </a:cubicBezTo>
                    <a:cubicBezTo>
                      <a:pt x="250" y="192"/>
                      <a:pt x="251" y="191"/>
                      <a:pt x="251" y="191"/>
                    </a:cubicBezTo>
                    <a:cubicBezTo>
                      <a:pt x="252" y="189"/>
                      <a:pt x="253" y="188"/>
                      <a:pt x="254" y="186"/>
                    </a:cubicBezTo>
                    <a:cubicBezTo>
                      <a:pt x="255" y="184"/>
                      <a:pt x="256" y="183"/>
                      <a:pt x="257" y="180"/>
                    </a:cubicBezTo>
                    <a:cubicBezTo>
                      <a:pt x="257" y="179"/>
                      <a:pt x="258" y="177"/>
                      <a:pt x="258" y="176"/>
                    </a:cubicBezTo>
                    <a:cubicBezTo>
                      <a:pt x="259" y="172"/>
                      <a:pt x="258" y="168"/>
                      <a:pt x="258" y="164"/>
                    </a:cubicBezTo>
                    <a:cubicBezTo>
                      <a:pt x="258" y="161"/>
                      <a:pt x="258" y="158"/>
                      <a:pt x="258" y="155"/>
                    </a:cubicBezTo>
                    <a:cubicBezTo>
                      <a:pt x="258" y="155"/>
                      <a:pt x="258" y="154"/>
                      <a:pt x="258" y="154"/>
                    </a:cubicBezTo>
                    <a:cubicBezTo>
                      <a:pt x="259" y="153"/>
                      <a:pt x="259" y="153"/>
                      <a:pt x="259" y="152"/>
                    </a:cubicBezTo>
                    <a:cubicBezTo>
                      <a:pt x="260" y="150"/>
                      <a:pt x="260" y="150"/>
                      <a:pt x="261" y="149"/>
                    </a:cubicBezTo>
                    <a:cubicBezTo>
                      <a:pt x="263" y="148"/>
                      <a:pt x="264" y="148"/>
                      <a:pt x="265" y="148"/>
                    </a:cubicBezTo>
                    <a:cubicBezTo>
                      <a:pt x="266" y="147"/>
                      <a:pt x="268" y="146"/>
                      <a:pt x="269" y="145"/>
                    </a:cubicBezTo>
                    <a:cubicBezTo>
                      <a:pt x="269" y="145"/>
                      <a:pt x="269" y="144"/>
                      <a:pt x="270" y="144"/>
                    </a:cubicBezTo>
                    <a:cubicBezTo>
                      <a:pt x="271" y="143"/>
                      <a:pt x="273" y="143"/>
                      <a:pt x="274" y="142"/>
                    </a:cubicBezTo>
                    <a:cubicBezTo>
                      <a:pt x="276" y="142"/>
                      <a:pt x="277" y="142"/>
                      <a:pt x="279" y="142"/>
                    </a:cubicBezTo>
                    <a:cubicBezTo>
                      <a:pt x="281" y="142"/>
                      <a:pt x="281" y="142"/>
                      <a:pt x="282" y="141"/>
                    </a:cubicBezTo>
                    <a:cubicBezTo>
                      <a:pt x="282" y="140"/>
                      <a:pt x="283" y="139"/>
                      <a:pt x="283" y="138"/>
                    </a:cubicBezTo>
                    <a:cubicBezTo>
                      <a:pt x="283" y="137"/>
                      <a:pt x="283" y="136"/>
                      <a:pt x="283" y="135"/>
                    </a:cubicBezTo>
                    <a:cubicBezTo>
                      <a:pt x="283" y="135"/>
                      <a:pt x="284" y="135"/>
                      <a:pt x="284" y="134"/>
                    </a:cubicBezTo>
                    <a:cubicBezTo>
                      <a:pt x="284" y="134"/>
                      <a:pt x="284" y="134"/>
                      <a:pt x="284" y="133"/>
                    </a:cubicBezTo>
                    <a:cubicBezTo>
                      <a:pt x="285" y="133"/>
                      <a:pt x="285" y="132"/>
                      <a:pt x="285" y="132"/>
                    </a:cubicBezTo>
                    <a:cubicBezTo>
                      <a:pt x="287" y="131"/>
                      <a:pt x="288" y="130"/>
                      <a:pt x="289" y="129"/>
                    </a:cubicBezTo>
                    <a:cubicBezTo>
                      <a:pt x="291" y="129"/>
                      <a:pt x="293" y="128"/>
                      <a:pt x="294" y="127"/>
                    </a:cubicBezTo>
                    <a:cubicBezTo>
                      <a:pt x="295" y="126"/>
                      <a:pt x="295" y="126"/>
                      <a:pt x="296" y="125"/>
                    </a:cubicBezTo>
                    <a:cubicBezTo>
                      <a:pt x="298" y="125"/>
                      <a:pt x="299" y="124"/>
                      <a:pt x="301" y="124"/>
                    </a:cubicBezTo>
                    <a:cubicBezTo>
                      <a:pt x="302" y="123"/>
                      <a:pt x="303" y="124"/>
                      <a:pt x="304" y="123"/>
                    </a:cubicBezTo>
                    <a:cubicBezTo>
                      <a:pt x="305" y="123"/>
                      <a:pt x="305" y="122"/>
                      <a:pt x="306" y="122"/>
                    </a:cubicBezTo>
                    <a:cubicBezTo>
                      <a:pt x="307" y="121"/>
                      <a:pt x="308" y="121"/>
                      <a:pt x="309" y="120"/>
                    </a:cubicBezTo>
                    <a:cubicBezTo>
                      <a:pt x="310" y="118"/>
                      <a:pt x="309" y="118"/>
                      <a:pt x="311" y="117"/>
                    </a:cubicBezTo>
                    <a:cubicBezTo>
                      <a:pt x="311" y="117"/>
                      <a:pt x="312" y="117"/>
                      <a:pt x="312" y="116"/>
                    </a:cubicBezTo>
                    <a:cubicBezTo>
                      <a:pt x="313" y="116"/>
                      <a:pt x="313" y="116"/>
                      <a:pt x="314" y="116"/>
                    </a:cubicBezTo>
                    <a:cubicBezTo>
                      <a:pt x="316" y="115"/>
                      <a:pt x="317" y="113"/>
                      <a:pt x="316" y="111"/>
                    </a:cubicBezTo>
                  </a:path>
                </a:pathLst>
              </a:custGeom>
              <a:solidFill>
                <a:srgbClr val="1E858B"/>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24" name="Freeform 39"/>
              <p:cNvSpPr>
                <a:spLocks/>
              </p:cNvSpPr>
              <p:nvPr/>
            </p:nvSpPr>
            <p:spPr bwMode="auto">
              <a:xfrm>
                <a:off x="6276369" y="3466406"/>
                <a:ext cx="580561" cy="343395"/>
              </a:xfrm>
              <a:custGeom>
                <a:avLst/>
                <a:gdLst/>
                <a:ahLst/>
                <a:cxnLst>
                  <a:cxn ang="0">
                    <a:pos x="394" y="150"/>
                  </a:cxn>
                  <a:cxn ang="0">
                    <a:pos x="386" y="137"/>
                  </a:cxn>
                  <a:cxn ang="0">
                    <a:pos x="375" y="124"/>
                  </a:cxn>
                  <a:cxn ang="0">
                    <a:pos x="376" y="94"/>
                  </a:cxn>
                  <a:cxn ang="0">
                    <a:pos x="378" y="77"/>
                  </a:cxn>
                  <a:cxn ang="0">
                    <a:pos x="359" y="56"/>
                  </a:cxn>
                  <a:cxn ang="0">
                    <a:pos x="349" y="50"/>
                  </a:cxn>
                  <a:cxn ang="0">
                    <a:pos x="332" y="49"/>
                  </a:cxn>
                  <a:cxn ang="0">
                    <a:pos x="311" y="53"/>
                  </a:cxn>
                  <a:cxn ang="0">
                    <a:pos x="294" y="48"/>
                  </a:cxn>
                  <a:cxn ang="0">
                    <a:pos x="279" y="32"/>
                  </a:cxn>
                  <a:cxn ang="0">
                    <a:pos x="255" y="15"/>
                  </a:cxn>
                  <a:cxn ang="0">
                    <a:pos x="237" y="7"/>
                  </a:cxn>
                  <a:cxn ang="0">
                    <a:pos x="219" y="10"/>
                  </a:cxn>
                  <a:cxn ang="0">
                    <a:pos x="192" y="22"/>
                  </a:cxn>
                  <a:cxn ang="0">
                    <a:pos x="189" y="60"/>
                  </a:cxn>
                  <a:cxn ang="0">
                    <a:pos x="174" y="94"/>
                  </a:cxn>
                  <a:cxn ang="0">
                    <a:pos x="146" y="109"/>
                  </a:cxn>
                  <a:cxn ang="0">
                    <a:pos x="127" y="96"/>
                  </a:cxn>
                  <a:cxn ang="0">
                    <a:pos x="124" y="77"/>
                  </a:cxn>
                  <a:cxn ang="0">
                    <a:pos x="110" y="64"/>
                  </a:cxn>
                  <a:cxn ang="0">
                    <a:pos x="96" y="50"/>
                  </a:cxn>
                  <a:cxn ang="0">
                    <a:pos x="93" y="33"/>
                  </a:cxn>
                  <a:cxn ang="0">
                    <a:pos x="75" y="38"/>
                  </a:cxn>
                  <a:cxn ang="0">
                    <a:pos x="57" y="51"/>
                  </a:cxn>
                  <a:cxn ang="0">
                    <a:pos x="39" y="58"/>
                  </a:cxn>
                  <a:cxn ang="0">
                    <a:pos x="28" y="75"/>
                  </a:cxn>
                  <a:cxn ang="0">
                    <a:pos x="17" y="117"/>
                  </a:cxn>
                  <a:cxn ang="0">
                    <a:pos x="8" y="131"/>
                  </a:cxn>
                  <a:cxn ang="0">
                    <a:pos x="1" y="189"/>
                  </a:cxn>
                  <a:cxn ang="0">
                    <a:pos x="10" y="204"/>
                  </a:cxn>
                  <a:cxn ang="0">
                    <a:pos x="18" y="192"/>
                  </a:cxn>
                  <a:cxn ang="0">
                    <a:pos x="22" y="187"/>
                  </a:cxn>
                  <a:cxn ang="0">
                    <a:pos x="29" y="180"/>
                  </a:cxn>
                  <a:cxn ang="0">
                    <a:pos x="49" y="171"/>
                  </a:cxn>
                  <a:cxn ang="0">
                    <a:pos x="69" y="163"/>
                  </a:cxn>
                  <a:cxn ang="0">
                    <a:pos x="94" y="167"/>
                  </a:cxn>
                  <a:cxn ang="0">
                    <a:pos x="111" y="166"/>
                  </a:cxn>
                  <a:cxn ang="0">
                    <a:pos x="120" y="169"/>
                  </a:cxn>
                  <a:cxn ang="0">
                    <a:pos x="133" y="171"/>
                  </a:cxn>
                  <a:cxn ang="0">
                    <a:pos x="150" y="171"/>
                  </a:cxn>
                  <a:cxn ang="0">
                    <a:pos x="164" y="171"/>
                  </a:cxn>
                  <a:cxn ang="0">
                    <a:pos x="177" y="180"/>
                  </a:cxn>
                  <a:cxn ang="0">
                    <a:pos x="203" y="178"/>
                  </a:cxn>
                  <a:cxn ang="0">
                    <a:pos x="209" y="168"/>
                  </a:cxn>
                  <a:cxn ang="0">
                    <a:pos x="225" y="164"/>
                  </a:cxn>
                  <a:cxn ang="0">
                    <a:pos x="224" y="172"/>
                  </a:cxn>
                  <a:cxn ang="0">
                    <a:pos x="241" y="188"/>
                  </a:cxn>
                  <a:cxn ang="0">
                    <a:pos x="263" y="196"/>
                  </a:cxn>
                  <a:cxn ang="0">
                    <a:pos x="292" y="219"/>
                  </a:cxn>
                  <a:cxn ang="0">
                    <a:pos x="300" y="233"/>
                  </a:cxn>
                  <a:cxn ang="0">
                    <a:pos x="316" y="235"/>
                  </a:cxn>
                  <a:cxn ang="0">
                    <a:pos x="332" y="227"/>
                  </a:cxn>
                  <a:cxn ang="0">
                    <a:pos x="351" y="224"/>
                  </a:cxn>
                  <a:cxn ang="0">
                    <a:pos x="381" y="205"/>
                  </a:cxn>
                  <a:cxn ang="0">
                    <a:pos x="399" y="173"/>
                  </a:cxn>
                </a:cxnLst>
                <a:rect l="0" t="0" r="r" b="b"/>
                <a:pathLst>
                  <a:path w="399" h="236">
                    <a:moveTo>
                      <a:pt x="399" y="162"/>
                    </a:moveTo>
                    <a:cubicBezTo>
                      <a:pt x="399" y="161"/>
                      <a:pt x="398" y="161"/>
                      <a:pt x="397" y="159"/>
                    </a:cubicBezTo>
                    <a:cubicBezTo>
                      <a:pt x="396" y="157"/>
                      <a:pt x="398" y="153"/>
                      <a:pt x="397" y="151"/>
                    </a:cubicBezTo>
                    <a:cubicBezTo>
                      <a:pt x="396" y="149"/>
                      <a:pt x="396" y="150"/>
                      <a:pt x="394" y="150"/>
                    </a:cubicBezTo>
                    <a:cubicBezTo>
                      <a:pt x="392" y="149"/>
                      <a:pt x="392" y="148"/>
                      <a:pt x="391" y="146"/>
                    </a:cubicBezTo>
                    <a:cubicBezTo>
                      <a:pt x="391" y="143"/>
                      <a:pt x="392" y="143"/>
                      <a:pt x="390" y="142"/>
                    </a:cubicBezTo>
                    <a:cubicBezTo>
                      <a:pt x="389" y="141"/>
                      <a:pt x="387" y="141"/>
                      <a:pt x="387" y="140"/>
                    </a:cubicBezTo>
                    <a:cubicBezTo>
                      <a:pt x="386" y="139"/>
                      <a:pt x="386" y="138"/>
                      <a:pt x="386" y="137"/>
                    </a:cubicBezTo>
                    <a:cubicBezTo>
                      <a:pt x="385" y="135"/>
                      <a:pt x="384" y="135"/>
                      <a:pt x="384" y="133"/>
                    </a:cubicBezTo>
                    <a:cubicBezTo>
                      <a:pt x="385" y="130"/>
                      <a:pt x="387" y="129"/>
                      <a:pt x="387" y="126"/>
                    </a:cubicBezTo>
                    <a:cubicBezTo>
                      <a:pt x="382" y="126"/>
                      <a:pt x="383" y="124"/>
                      <a:pt x="383" y="121"/>
                    </a:cubicBezTo>
                    <a:cubicBezTo>
                      <a:pt x="380" y="120"/>
                      <a:pt x="378" y="123"/>
                      <a:pt x="375" y="124"/>
                    </a:cubicBezTo>
                    <a:cubicBezTo>
                      <a:pt x="373" y="124"/>
                      <a:pt x="371" y="124"/>
                      <a:pt x="369" y="125"/>
                    </a:cubicBezTo>
                    <a:cubicBezTo>
                      <a:pt x="367" y="121"/>
                      <a:pt x="373" y="118"/>
                      <a:pt x="373" y="114"/>
                    </a:cubicBezTo>
                    <a:cubicBezTo>
                      <a:pt x="374" y="110"/>
                      <a:pt x="372" y="110"/>
                      <a:pt x="371" y="107"/>
                    </a:cubicBezTo>
                    <a:cubicBezTo>
                      <a:pt x="369" y="101"/>
                      <a:pt x="374" y="98"/>
                      <a:pt x="376" y="94"/>
                    </a:cubicBezTo>
                    <a:cubicBezTo>
                      <a:pt x="377" y="94"/>
                      <a:pt x="377" y="93"/>
                      <a:pt x="377" y="93"/>
                    </a:cubicBezTo>
                    <a:cubicBezTo>
                      <a:pt x="378" y="92"/>
                      <a:pt x="380" y="91"/>
                      <a:pt x="380" y="91"/>
                    </a:cubicBezTo>
                    <a:cubicBezTo>
                      <a:pt x="381" y="90"/>
                      <a:pt x="381" y="87"/>
                      <a:pt x="381" y="86"/>
                    </a:cubicBezTo>
                    <a:cubicBezTo>
                      <a:pt x="382" y="83"/>
                      <a:pt x="381" y="79"/>
                      <a:pt x="378" y="77"/>
                    </a:cubicBezTo>
                    <a:cubicBezTo>
                      <a:pt x="376" y="75"/>
                      <a:pt x="373" y="75"/>
                      <a:pt x="370" y="73"/>
                    </a:cubicBezTo>
                    <a:cubicBezTo>
                      <a:pt x="369" y="72"/>
                      <a:pt x="368" y="70"/>
                      <a:pt x="367" y="69"/>
                    </a:cubicBezTo>
                    <a:cubicBezTo>
                      <a:pt x="364" y="66"/>
                      <a:pt x="361" y="65"/>
                      <a:pt x="358" y="63"/>
                    </a:cubicBezTo>
                    <a:cubicBezTo>
                      <a:pt x="359" y="61"/>
                      <a:pt x="359" y="58"/>
                      <a:pt x="359" y="56"/>
                    </a:cubicBezTo>
                    <a:cubicBezTo>
                      <a:pt x="357" y="56"/>
                      <a:pt x="355" y="56"/>
                      <a:pt x="354" y="56"/>
                    </a:cubicBezTo>
                    <a:cubicBezTo>
                      <a:pt x="353" y="55"/>
                      <a:pt x="353" y="55"/>
                      <a:pt x="353" y="54"/>
                    </a:cubicBezTo>
                    <a:cubicBezTo>
                      <a:pt x="351" y="52"/>
                      <a:pt x="350" y="50"/>
                      <a:pt x="349" y="47"/>
                    </a:cubicBezTo>
                    <a:cubicBezTo>
                      <a:pt x="349" y="48"/>
                      <a:pt x="349" y="49"/>
                      <a:pt x="349" y="50"/>
                    </a:cubicBezTo>
                    <a:cubicBezTo>
                      <a:pt x="349" y="53"/>
                      <a:pt x="350" y="54"/>
                      <a:pt x="350" y="56"/>
                    </a:cubicBezTo>
                    <a:cubicBezTo>
                      <a:pt x="346" y="57"/>
                      <a:pt x="343" y="56"/>
                      <a:pt x="340" y="54"/>
                    </a:cubicBezTo>
                    <a:cubicBezTo>
                      <a:pt x="338" y="53"/>
                      <a:pt x="336" y="53"/>
                      <a:pt x="334" y="52"/>
                    </a:cubicBezTo>
                    <a:cubicBezTo>
                      <a:pt x="333" y="51"/>
                      <a:pt x="333" y="50"/>
                      <a:pt x="332" y="49"/>
                    </a:cubicBezTo>
                    <a:cubicBezTo>
                      <a:pt x="331" y="48"/>
                      <a:pt x="329" y="48"/>
                      <a:pt x="327" y="48"/>
                    </a:cubicBezTo>
                    <a:cubicBezTo>
                      <a:pt x="326" y="47"/>
                      <a:pt x="327" y="47"/>
                      <a:pt x="325" y="47"/>
                    </a:cubicBezTo>
                    <a:cubicBezTo>
                      <a:pt x="324" y="46"/>
                      <a:pt x="320" y="46"/>
                      <a:pt x="319" y="47"/>
                    </a:cubicBezTo>
                    <a:cubicBezTo>
                      <a:pt x="314" y="48"/>
                      <a:pt x="315" y="52"/>
                      <a:pt x="311" y="53"/>
                    </a:cubicBezTo>
                    <a:cubicBezTo>
                      <a:pt x="310" y="53"/>
                      <a:pt x="309" y="53"/>
                      <a:pt x="308" y="53"/>
                    </a:cubicBezTo>
                    <a:cubicBezTo>
                      <a:pt x="306" y="52"/>
                      <a:pt x="303" y="52"/>
                      <a:pt x="301" y="51"/>
                    </a:cubicBezTo>
                    <a:cubicBezTo>
                      <a:pt x="300" y="51"/>
                      <a:pt x="300" y="50"/>
                      <a:pt x="299" y="50"/>
                    </a:cubicBezTo>
                    <a:cubicBezTo>
                      <a:pt x="297" y="49"/>
                      <a:pt x="296" y="48"/>
                      <a:pt x="294" y="48"/>
                    </a:cubicBezTo>
                    <a:cubicBezTo>
                      <a:pt x="294" y="48"/>
                      <a:pt x="292" y="49"/>
                      <a:pt x="291" y="48"/>
                    </a:cubicBezTo>
                    <a:cubicBezTo>
                      <a:pt x="289" y="48"/>
                      <a:pt x="288" y="45"/>
                      <a:pt x="287" y="43"/>
                    </a:cubicBezTo>
                    <a:cubicBezTo>
                      <a:pt x="285" y="41"/>
                      <a:pt x="284" y="39"/>
                      <a:pt x="282" y="36"/>
                    </a:cubicBezTo>
                    <a:cubicBezTo>
                      <a:pt x="281" y="34"/>
                      <a:pt x="281" y="33"/>
                      <a:pt x="279" y="32"/>
                    </a:cubicBezTo>
                    <a:cubicBezTo>
                      <a:pt x="276" y="31"/>
                      <a:pt x="276" y="31"/>
                      <a:pt x="276" y="28"/>
                    </a:cubicBezTo>
                    <a:cubicBezTo>
                      <a:pt x="275" y="25"/>
                      <a:pt x="277" y="24"/>
                      <a:pt x="274" y="22"/>
                    </a:cubicBezTo>
                    <a:cubicBezTo>
                      <a:pt x="271" y="21"/>
                      <a:pt x="268" y="22"/>
                      <a:pt x="266" y="20"/>
                    </a:cubicBezTo>
                    <a:cubicBezTo>
                      <a:pt x="262" y="17"/>
                      <a:pt x="262" y="13"/>
                      <a:pt x="255" y="15"/>
                    </a:cubicBezTo>
                    <a:cubicBezTo>
                      <a:pt x="256" y="10"/>
                      <a:pt x="251" y="7"/>
                      <a:pt x="247" y="5"/>
                    </a:cubicBezTo>
                    <a:cubicBezTo>
                      <a:pt x="245" y="5"/>
                      <a:pt x="244" y="4"/>
                      <a:pt x="243" y="4"/>
                    </a:cubicBezTo>
                    <a:cubicBezTo>
                      <a:pt x="241" y="2"/>
                      <a:pt x="240" y="0"/>
                      <a:pt x="237" y="0"/>
                    </a:cubicBezTo>
                    <a:cubicBezTo>
                      <a:pt x="237" y="2"/>
                      <a:pt x="237" y="5"/>
                      <a:pt x="237" y="7"/>
                    </a:cubicBezTo>
                    <a:cubicBezTo>
                      <a:pt x="232" y="8"/>
                      <a:pt x="235" y="2"/>
                      <a:pt x="233" y="1"/>
                    </a:cubicBezTo>
                    <a:cubicBezTo>
                      <a:pt x="231" y="0"/>
                      <a:pt x="226" y="4"/>
                      <a:pt x="224" y="5"/>
                    </a:cubicBezTo>
                    <a:cubicBezTo>
                      <a:pt x="223" y="6"/>
                      <a:pt x="222" y="6"/>
                      <a:pt x="221" y="7"/>
                    </a:cubicBezTo>
                    <a:cubicBezTo>
                      <a:pt x="220" y="8"/>
                      <a:pt x="219" y="9"/>
                      <a:pt x="219" y="10"/>
                    </a:cubicBezTo>
                    <a:cubicBezTo>
                      <a:pt x="215" y="13"/>
                      <a:pt x="209" y="12"/>
                      <a:pt x="204" y="13"/>
                    </a:cubicBezTo>
                    <a:cubicBezTo>
                      <a:pt x="201" y="13"/>
                      <a:pt x="202" y="13"/>
                      <a:pt x="201" y="15"/>
                    </a:cubicBezTo>
                    <a:cubicBezTo>
                      <a:pt x="199" y="17"/>
                      <a:pt x="198" y="18"/>
                      <a:pt x="196" y="20"/>
                    </a:cubicBezTo>
                    <a:cubicBezTo>
                      <a:pt x="195" y="20"/>
                      <a:pt x="193" y="22"/>
                      <a:pt x="192" y="22"/>
                    </a:cubicBezTo>
                    <a:cubicBezTo>
                      <a:pt x="189" y="23"/>
                      <a:pt x="188" y="22"/>
                      <a:pt x="188" y="21"/>
                    </a:cubicBezTo>
                    <a:cubicBezTo>
                      <a:pt x="188" y="23"/>
                      <a:pt x="188" y="25"/>
                      <a:pt x="188" y="27"/>
                    </a:cubicBezTo>
                    <a:cubicBezTo>
                      <a:pt x="188" y="30"/>
                      <a:pt x="189" y="34"/>
                      <a:pt x="189" y="37"/>
                    </a:cubicBezTo>
                    <a:cubicBezTo>
                      <a:pt x="189" y="45"/>
                      <a:pt x="189" y="52"/>
                      <a:pt x="189" y="60"/>
                    </a:cubicBezTo>
                    <a:cubicBezTo>
                      <a:pt x="189" y="68"/>
                      <a:pt x="190" y="77"/>
                      <a:pt x="189" y="85"/>
                    </a:cubicBezTo>
                    <a:cubicBezTo>
                      <a:pt x="188" y="90"/>
                      <a:pt x="185" y="91"/>
                      <a:pt x="181" y="92"/>
                    </a:cubicBezTo>
                    <a:cubicBezTo>
                      <a:pt x="179" y="93"/>
                      <a:pt x="178" y="94"/>
                      <a:pt x="176" y="94"/>
                    </a:cubicBezTo>
                    <a:cubicBezTo>
                      <a:pt x="175" y="94"/>
                      <a:pt x="174" y="94"/>
                      <a:pt x="174" y="94"/>
                    </a:cubicBezTo>
                    <a:cubicBezTo>
                      <a:pt x="173" y="93"/>
                      <a:pt x="173" y="92"/>
                      <a:pt x="172" y="92"/>
                    </a:cubicBezTo>
                    <a:cubicBezTo>
                      <a:pt x="165" y="90"/>
                      <a:pt x="163" y="102"/>
                      <a:pt x="159" y="105"/>
                    </a:cubicBezTo>
                    <a:cubicBezTo>
                      <a:pt x="158" y="106"/>
                      <a:pt x="156" y="106"/>
                      <a:pt x="154" y="107"/>
                    </a:cubicBezTo>
                    <a:cubicBezTo>
                      <a:pt x="151" y="108"/>
                      <a:pt x="148" y="109"/>
                      <a:pt x="146" y="109"/>
                    </a:cubicBezTo>
                    <a:cubicBezTo>
                      <a:pt x="142" y="110"/>
                      <a:pt x="140" y="108"/>
                      <a:pt x="140" y="104"/>
                    </a:cubicBezTo>
                    <a:cubicBezTo>
                      <a:pt x="138" y="104"/>
                      <a:pt x="135" y="105"/>
                      <a:pt x="133" y="104"/>
                    </a:cubicBezTo>
                    <a:cubicBezTo>
                      <a:pt x="131" y="103"/>
                      <a:pt x="131" y="103"/>
                      <a:pt x="131" y="101"/>
                    </a:cubicBezTo>
                    <a:cubicBezTo>
                      <a:pt x="129" y="99"/>
                      <a:pt x="128" y="98"/>
                      <a:pt x="127" y="96"/>
                    </a:cubicBezTo>
                    <a:cubicBezTo>
                      <a:pt x="127" y="96"/>
                      <a:pt x="127" y="95"/>
                      <a:pt x="127" y="95"/>
                    </a:cubicBezTo>
                    <a:cubicBezTo>
                      <a:pt x="126" y="94"/>
                      <a:pt x="125" y="93"/>
                      <a:pt x="125" y="92"/>
                    </a:cubicBezTo>
                    <a:cubicBezTo>
                      <a:pt x="124" y="91"/>
                      <a:pt x="124" y="90"/>
                      <a:pt x="124" y="88"/>
                    </a:cubicBezTo>
                    <a:cubicBezTo>
                      <a:pt x="124" y="85"/>
                      <a:pt x="124" y="81"/>
                      <a:pt x="124" y="77"/>
                    </a:cubicBezTo>
                    <a:cubicBezTo>
                      <a:pt x="124" y="73"/>
                      <a:pt x="125" y="72"/>
                      <a:pt x="121" y="71"/>
                    </a:cubicBezTo>
                    <a:cubicBezTo>
                      <a:pt x="118" y="70"/>
                      <a:pt x="114" y="70"/>
                      <a:pt x="112" y="68"/>
                    </a:cubicBezTo>
                    <a:cubicBezTo>
                      <a:pt x="111" y="67"/>
                      <a:pt x="110" y="67"/>
                      <a:pt x="110" y="66"/>
                    </a:cubicBezTo>
                    <a:cubicBezTo>
                      <a:pt x="110" y="65"/>
                      <a:pt x="110" y="64"/>
                      <a:pt x="110" y="64"/>
                    </a:cubicBezTo>
                    <a:cubicBezTo>
                      <a:pt x="110" y="63"/>
                      <a:pt x="109" y="62"/>
                      <a:pt x="108" y="62"/>
                    </a:cubicBezTo>
                    <a:cubicBezTo>
                      <a:pt x="107" y="61"/>
                      <a:pt x="105" y="59"/>
                      <a:pt x="105" y="57"/>
                    </a:cubicBezTo>
                    <a:cubicBezTo>
                      <a:pt x="103" y="57"/>
                      <a:pt x="101" y="58"/>
                      <a:pt x="99" y="56"/>
                    </a:cubicBezTo>
                    <a:cubicBezTo>
                      <a:pt x="98" y="54"/>
                      <a:pt x="98" y="52"/>
                      <a:pt x="96" y="50"/>
                    </a:cubicBezTo>
                    <a:cubicBezTo>
                      <a:pt x="96" y="49"/>
                      <a:pt x="95" y="49"/>
                      <a:pt x="94" y="48"/>
                    </a:cubicBezTo>
                    <a:cubicBezTo>
                      <a:pt x="92" y="47"/>
                      <a:pt x="92" y="48"/>
                      <a:pt x="92" y="45"/>
                    </a:cubicBezTo>
                    <a:cubicBezTo>
                      <a:pt x="92" y="43"/>
                      <a:pt x="92" y="41"/>
                      <a:pt x="92" y="39"/>
                    </a:cubicBezTo>
                    <a:cubicBezTo>
                      <a:pt x="92" y="38"/>
                      <a:pt x="93" y="35"/>
                      <a:pt x="93" y="33"/>
                    </a:cubicBezTo>
                    <a:cubicBezTo>
                      <a:pt x="92" y="32"/>
                      <a:pt x="91" y="32"/>
                      <a:pt x="91" y="30"/>
                    </a:cubicBezTo>
                    <a:cubicBezTo>
                      <a:pt x="90" y="30"/>
                      <a:pt x="88" y="32"/>
                      <a:pt x="87" y="33"/>
                    </a:cubicBezTo>
                    <a:cubicBezTo>
                      <a:pt x="85" y="35"/>
                      <a:pt x="86" y="35"/>
                      <a:pt x="84" y="35"/>
                    </a:cubicBezTo>
                    <a:cubicBezTo>
                      <a:pt x="81" y="36"/>
                      <a:pt x="78" y="37"/>
                      <a:pt x="75" y="38"/>
                    </a:cubicBezTo>
                    <a:cubicBezTo>
                      <a:pt x="73" y="39"/>
                      <a:pt x="72" y="40"/>
                      <a:pt x="70" y="41"/>
                    </a:cubicBezTo>
                    <a:cubicBezTo>
                      <a:pt x="68" y="43"/>
                      <a:pt x="67" y="42"/>
                      <a:pt x="65" y="43"/>
                    </a:cubicBezTo>
                    <a:cubicBezTo>
                      <a:pt x="61" y="45"/>
                      <a:pt x="61" y="48"/>
                      <a:pt x="61" y="51"/>
                    </a:cubicBezTo>
                    <a:cubicBezTo>
                      <a:pt x="59" y="51"/>
                      <a:pt x="58" y="51"/>
                      <a:pt x="57" y="51"/>
                    </a:cubicBezTo>
                    <a:cubicBezTo>
                      <a:pt x="57" y="51"/>
                      <a:pt x="55" y="50"/>
                      <a:pt x="55" y="50"/>
                    </a:cubicBezTo>
                    <a:cubicBezTo>
                      <a:pt x="54" y="49"/>
                      <a:pt x="52" y="49"/>
                      <a:pt x="50" y="49"/>
                    </a:cubicBezTo>
                    <a:cubicBezTo>
                      <a:pt x="47" y="49"/>
                      <a:pt x="44" y="51"/>
                      <a:pt x="42" y="53"/>
                    </a:cubicBezTo>
                    <a:cubicBezTo>
                      <a:pt x="41" y="55"/>
                      <a:pt x="40" y="56"/>
                      <a:pt x="39" y="58"/>
                    </a:cubicBezTo>
                    <a:cubicBezTo>
                      <a:pt x="37" y="59"/>
                      <a:pt x="37" y="62"/>
                      <a:pt x="36" y="64"/>
                    </a:cubicBezTo>
                    <a:cubicBezTo>
                      <a:pt x="34" y="66"/>
                      <a:pt x="33" y="67"/>
                      <a:pt x="32" y="69"/>
                    </a:cubicBezTo>
                    <a:cubicBezTo>
                      <a:pt x="31" y="70"/>
                      <a:pt x="31" y="71"/>
                      <a:pt x="30" y="72"/>
                    </a:cubicBezTo>
                    <a:cubicBezTo>
                      <a:pt x="30" y="73"/>
                      <a:pt x="28" y="74"/>
                      <a:pt x="28" y="75"/>
                    </a:cubicBezTo>
                    <a:cubicBezTo>
                      <a:pt x="27" y="77"/>
                      <a:pt x="26" y="80"/>
                      <a:pt x="25" y="83"/>
                    </a:cubicBezTo>
                    <a:cubicBezTo>
                      <a:pt x="24" y="88"/>
                      <a:pt x="26" y="94"/>
                      <a:pt x="25" y="99"/>
                    </a:cubicBezTo>
                    <a:cubicBezTo>
                      <a:pt x="24" y="103"/>
                      <a:pt x="23" y="107"/>
                      <a:pt x="22" y="110"/>
                    </a:cubicBezTo>
                    <a:cubicBezTo>
                      <a:pt x="21" y="113"/>
                      <a:pt x="19" y="115"/>
                      <a:pt x="17" y="117"/>
                    </a:cubicBezTo>
                    <a:cubicBezTo>
                      <a:pt x="17" y="117"/>
                      <a:pt x="15" y="118"/>
                      <a:pt x="15" y="119"/>
                    </a:cubicBezTo>
                    <a:cubicBezTo>
                      <a:pt x="14" y="120"/>
                      <a:pt x="14" y="120"/>
                      <a:pt x="14" y="122"/>
                    </a:cubicBezTo>
                    <a:cubicBezTo>
                      <a:pt x="13" y="123"/>
                      <a:pt x="12" y="125"/>
                      <a:pt x="11" y="126"/>
                    </a:cubicBezTo>
                    <a:cubicBezTo>
                      <a:pt x="10" y="128"/>
                      <a:pt x="9" y="130"/>
                      <a:pt x="8" y="131"/>
                    </a:cubicBezTo>
                    <a:cubicBezTo>
                      <a:pt x="7" y="135"/>
                      <a:pt x="8" y="141"/>
                      <a:pt x="6" y="146"/>
                    </a:cubicBezTo>
                    <a:cubicBezTo>
                      <a:pt x="5" y="149"/>
                      <a:pt x="2" y="152"/>
                      <a:pt x="1" y="156"/>
                    </a:cubicBezTo>
                    <a:cubicBezTo>
                      <a:pt x="0" y="160"/>
                      <a:pt x="0" y="164"/>
                      <a:pt x="0" y="168"/>
                    </a:cubicBezTo>
                    <a:cubicBezTo>
                      <a:pt x="0" y="175"/>
                      <a:pt x="0" y="182"/>
                      <a:pt x="1" y="189"/>
                    </a:cubicBezTo>
                    <a:cubicBezTo>
                      <a:pt x="1" y="191"/>
                      <a:pt x="0" y="191"/>
                      <a:pt x="2" y="193"/>
                    </a:cubicBezTo>
                    <a:cubicBezTo>
                      <a:pt x="2" y="194"/>
                      <a:pt x="3" y="194"/>
                      <a:pt x="4" y="195"/>
                    </a:cubicBezTo>
                    <a:cubicBezTo>
                      <a:pt x="5" y="196"/>
                      <a:pt x="6" y="198"/>
                      <a:pt x="6" y="199"/>
                    </a:cubicBezTo>
                    <a:cubicBezTo>
                      <a:pt x="7" y="201"/>
                      <a:pt x="9" y="202"/>
                      <a:pt x="10" y="204"/>
                    </a:cubicBezTo>
                    <a:cubicBezTo>
                      <a:pt x="11" y="203"/>
                      <a:pt x="11" y="202"/>
                      <a:pt x="11" y="201"/>
                    </a:cubicBezTo>
                    <a:cubicBezTo>
                      <a:pt x="11" y="199"/>
                      <a:pt x="11" y="196"/>
                      <a:pt x="13" y="195"/>
                    </a:cubicBezTo>
                    <a:cubicBezTo>
                      <a:pt x="14" y="194"/>
                      <a:pt x="15" y="195"/>
                      <a:pt x="16" y="195"/>
                    </a:cubicBezTo>
                    <a:cubicBezTo>
                      <a:pt x="17" y="194"/>
                      <a:pt x="17" y="193"/>
                      <a:pt x="18" y="192"/>
                    </a:cubicBezTo>
                    <a:cubicBezTo>
                      <a:pt x="18" y="192"/>
                      <a:pt x="19" y="191"/>
                      <a:pt x="19" y="190"/>
                    </a:cubicBezTo>
                    <a:cubicBezTo>
                      <a:pt x="19" y="190"/>
                      <a:pt x="20" y="190"/>
                      <a:pt x="20" y="189"/>
                    </a:cubicBezTo>
                    <a:cubicBezTo>
                      <a:pt x="20" y="189"/>
                      <a:pt x="19" y="188"/>
                      <a:pt x="20" y="188"/>
                    </a:cubicBezTo>
                    <a:cubicBezTo>
                      <a:pt x="20" y="187"/>
                      <a:pt x="22" y="187"/>
                      <a:pt x="22" y="187"/>
                    </a:cubicBezTo>
                    <a:cubicBezTo>
                      <a:pt x="22" y="187"/>
                      <a:pt x="23" y="186"/>
                      <a:pt x="23" y="186"/>
                    </a:cubicBezTo>
                    <a:cubicBezTo>
                      <a:pt x="23" y="186"/>
                      <a:pt x="24" y="185"/>
                      <a:pt x="25" y="185"/>
                    </a:cubicBezTo>
                    <a:cubicBezTo>
                      <a:pt x="26" y="185"/>
                      <a:pt x="27" y="184"/>
                      <a:pt x="28" y="184"/>
                    </a:cubicBezTo>
                    <a:cubicBezTo>
                      <a:pt x="29" y="183"/>
                      <a:pt x="29" y="181"/>
                      <a:pt x="29" y="180"/>
                    </a:cubicBezTo>
                    <a:cubicBezTo>
                      <a:pt x="30" y="178"/>
                      <a:pt x="31" y="178"/>
                      <a:pt x="33" y="178"/>
                    </a:cubicBezTo>
                    <a:cubicBezTo>
                      <a:pt x="34" y="177"/>
                      <a:pt x="36" y="175"/>
                      <a:pt x="37" y="175"/>
                    </a:cubicBezTo>
                    <a:cubicBezTo>
                      <a:pt x="39" y="173"/>
                      <a:pt x="41" y="174"/>
                      <a:pt x="44" y="174"/>
                    </a:cubicBezTo>
                    <a:cubicBezTo>
                      <a:pt x="47" y="174"/>
                      <a:pt x="47" y="173"/>
                      <a:pt x="49" y="171"/>
                    </a:cubicBezTo>
                    <a:cubicBezTo>
                      <a:pt x="50" y="170"/>
                      <a:pt x="53" y="169"/>
                      <a:pt x="55" y="169"/>
                    </a:cubicBezTo>
                    <a:cubicBezTo>
                      <a:pt x="56" y="168"/>
                      <a:pt x="57" y="168"/>
                      <a:pt x="58" y="168"/>
                    </a:cubicBezTo>
                    <a:cubicBezTo>
                      <a:pt x="62" y="168"/>
                      <a:pt x="60" y="166"/>
                      <a:pt x="61" y="164"/>
                    </a:cubicBezTo>
                    <a:cubicBezTo>
                      <a:pt x="62" y="162"/>
                      <a:pt x="68" y="162"/>
                      <a:pt x="69" y="163"/>
                    </a:cubicBezTo>
                    <a:cubicBezTo>
                      <a:pt x="70" y="163"/>
                      <a:pt x="71" y="164"/>
                      <a:pt x="72" y="164"/>
                    </a:cubicBezTo>
                    <a:cubicBezTo>
                      <a:pt x="73" y="164"/>
                      <a:pt x="74" y="165"/>
                      <a:pt x="75" y="165"/>
                    </a:cubicBezTo>
                    <a:cubicBezTo>
                      <a:pt x="79" y="166"/>
                      <a:pt x="83" y="166"/>
                      <a:pt x="86" y="166"/>
                    </a:cubicBezTo>
                    <a:cubicBezTo>
                      <a:pt x="89" y="166"/>
                      <a:pt x="91" y="166"/>
                      <a:pt x="94" y="167"/>
                    </a:cubicBezTo>
                    <a:cubicBezTo>
                      <a:pt x="97" y="168"/>
                      <a:pt x="99" y="168"/>
                      <a:pt x="102" y="168"/>
                    </a:cubicBezTo>
                    <a:cubicBezTo>
                      <a:pt x="104" y="168"/>
                      <a:pt x="105" y="168"/>
                      <a:pt x="107" y="168"/>
                    </a:cubicBezTo>
                    <a:cubicBezTo>
                      <a:pt x="107" y="168"/>
                      <a:pt x="108" y="168"/>
                      <a:pt x="109" y="168"/>
                    </a:cubicBezTo>
                    <a:cubicBezTo>
                      <a:pt x="110" y="168"/>
                      <a:pt x="110" y="167"/>
                      <a:pt x="111" y="166"/>
                    </a:cubicBezTo>
                    <a:cubicBezTo>
                      <a:pt x="112" y="166"/>
                      <a:pt x="113" y="166"/>
                      <a:pt x="114" y="166"/>
                    </a:cubicBezTo>
                    <a:cubicBezTo>
                      <a:pt x="115" y="166"/>
                      <a:pt x="117" y="166"/>
                      <a:pt x="118" y="167"/>
                    </a:cubicBezTo>
                    <a:cubicBezTo>
                      <a:pt x="118" y="167"/>
                      <a:pt x="120" y="166"/>
                      <a:pt x="120" y="167"/>
                    </a:cubicBezTo>
                    <a:cubicBezTo>
                      <a:pt x="120" y="167"/>
                      <a:pt x="120" y="168"/>
                      <a:pt x="120" y="169"/>
                    </a:cubicBezTo>
                    <a:cubicBezTo>
                      <a:pt x="120" y="169"/>
                      <a:pt x="121" y="169"/>
                      <a:pt x="121" y="170"/>
                    </a:cubicBezTo>
                    <a:cubicBezTo>
                      <a:pt x="121" y="171"/>
                      <a:pt x="121" y="174"/>
                      <a:pt x="123" y="175"/>
                    </a:cubicBezTo>
                    <a:cubicBezTo>
                      <a:pt x="125" y="175"/>
                      <a:pt x="129" y="173"/>
                      <a:pt x="129" y="171"/>
                    </a:cubicBezTo>
                    <a:cubicBezTo>
                      <a:pt x="130" y="170"/>
                      <a:pt x="132" y="171"/>
                      <a:pt x="133" y="171"/>
                    </a:cubicBezTo>
                    <a:cubicBezTo>
                      <a:pt x="135" y="171"/>
                      <a:pt x="135" y="169"/>
                      <a:pt x="136" y="168"/>
                    </a:cubicBezTo>
                    <a:cubicBezTo>
                      <a:pt x="137" y="168"/>
                      <a:pt x="139" y="169"/>
                      <a:pt x="140" y="169"/>
                    </a:cubicBezTo>
                    <a:cubicBezTo>
                      <a:pt x="142" y="169"/>
                      <a:pt x="143" y="170"/>
                      <a:pt x="145" y="171"/>
                    </a:cubicBezTo>
                    <a:cubicBezTo>
                      <a:pt x="146" y="171"/>
                      <a:pt x="148" y="171"/>
                      <a:pt x="150" y="171"/>
                    </a:cubicBezTo>
                    <a:cubicBezTo>
                      <a:pt x="151" y="171"/>
                      <a:pt x="152" y="170"/>
                      <a:pt x="153" y="170"/>
                    </a:cubicBezTo>
                    <a:cubicBezTo>
                      <a:pt x="156" y="169"/>
                      <a:pt x="158" y="169"/>
                      <a:pt x="161" y="170"/>
                    </a:cubicBezTo>
                    <a:cubicBezTo>
                      <a:pt x="161" y="171"/>
                      <a:pt x="161" y="173"/>
                      <a:pt x="162" y="174"/>
                    </a:cubicBezTo>
                    <a:cubicBezTo>
                      <a:pt x="163" y="174"/>
                      <a:pt x="162" y="171"/>
                      <a:pt x="164" y="171"/>
                    </a:cubicBezTo>
                    <a:cubicBezTo>
                      <a:pt x="165" y="171"/>
                      <a:pt x="166" y="172"/>
                      <a:pt x="167" y="173"/>
                    </a:cubicBezTo>
                    <a:cubicBezTo>
                      <a:pt x="169" y="174"/>
                      <a:pt x="171" y="175"/>
                      <a:pt x="173" y="176"/>
                    </a:cubicBezTo>
                    <a:cubicBezTo>
                      <a:pt x="174" y="176"/>
                      <a:pt x="176" y="176"/>
                      <a:pt x="176" y="177"/>
                    </a:cubicBezTo>
                    <a:cubicBezTo>
                      <a:pt x="177" y="178"/>
                      <a:pt x="176" y="179"/>
                      <a:pt x="177" y="180"/>
                    </a:cubicBezTo>
                    <a:cubicBezTo>
                      <a:pt x="177" y="181"/>
                      <a:pt x="178" y="181"/>
                      <a:pt x="179" y="181"/>
                    </a:cubicBezTo>
                    <a:cubicBezTo>
                      <a:pt x="181" y="181"/>
                      <a:pt x="182" y="179"/>
                      <a:pt x="183" y="179"/>
                    </a:cubicBezTo>
                    <a:cubicBezTo>
                      <a:pt x="187" y="176"/>
                      <a:pt x="192" y="178"/>
                      <a:pt x="197" y="179"/>
                    </a:cubicBezTo>
                    <a:cubicBezTo>
                      <a:pt x="198" y="179"/>
                      <a:pt x="201" y="179"/>
                      <a:pt x="203" y="178"/>
                    </a:cubicBezTo>
                    <a:cubicBezTo>
                      <a:pt x="204" y="177"/>
                      <a:pt x="204" y="176"/>
                      <a:pt x="205" y="175"/>
                    </a:cubicBezTo>
                    <a:cubicBezTo>
                      <a:pt x="206" y="175"/>
                      <a:pt x="207" y="175"/>
                      <a:pt x="208" y="175"/>
                    </a:cubicBezTo>
                    <a:cubicBezTo>
                      <a:pt x="208" y="174"/>
                      <a:pt x="208" y="173"/>
                      <a:pt x="208" y="172"/>
                    </a:cubicBezTo>
                    <a:cubicBezTo>
                      <a:pt x="208" y="171"/>
                      <a:pt x="208" y="169"/>
                      <a:pt x="209" y="168"/>
                    </a:cubicBezTo>
                    <a:cubicBezTo>
                      <a:pt x="210" y="167"/>
                      <a:pt x="212" y="166"/>
                      <a:pt x="213" y="165"/>
                    </a:cubicBezTo>
                    <a:cubicBezTo>
                      <a:pt x="214" y="165"/>
                      <a:pt x="215" y="165"/>
                      <a:pt x="215" y="164"/>
                    </a:cubicBezTo>
                    <a:cubicBezTo>
                      <a:pt x="216" y="164"/>
                      <a:pt x="216" y="163"/>
                      <a:pt x="216" y="163"/>
                    </a:cubicBezTo>
                    <a:cubicBezTo>
                      <a:pt x="218" y="161"/>
                      <a:pt x="225" y="161"/>
                      <a:pt x="225" y="164"/>
                    </a:cubicBezTo>
                    <a:cubicBezTo>
                      <a:pt x="222" y="166"/>
                      <a:pt x="222" y="166"/>
                      <a:pt x="222" y="166"/>
                    </a:cubicBezTo>
                    <a:cubicBezTo>
                      <a:pt x="221" y="167"/>
                      <a:pt x="222" y="167"/>
                      <a:pt x="221" y="168"/>
                    </a:cubicBezTo>
                    <a:cubicBezTo>
                      <a:pt x="221" y="169"/>
                      <a:pt x="221" y="169"/>
                      <a:pt x="221" y="170"/>
                    </a:cubicBezTo>
                    <a:cubicBezTo>
                      <a:pt x="222" y="170"/>
                      <a:pt x="223" y="171"/>
                      <a:pt x="224" y="172"/>
                    </a:cubicBezTo>
                    <a:cubicBezTo>
                      <a:pt x="225" y="175"/>
                      <a:pt x="227" y="177"/>
                      <a:pt x="229" y="180"/>
                    </a:cubicBezTo>
                    <a:cubicBezTo>
                      <a:pt x="230" y="183"/>
                      <a:pt x="231" y="185"/>
                      <a:pt x="234" y="186"/>
                    </a:cubicBezTo>
                    <a:cubicBezTo>
                      <a:pt x="234" y="187"/>
                      <a:pt x="235" y="190"/>
                      <a:pt x="237" y="190"/>
                    </a:cubicBezTo>
                    <a:cubicBezTo>
                      <a:pt x="237" y="188"/>
                      <a:pt x="240" y="187"/>
                      <a:pt x="241" y="188"/>
                    </a:cubicBezTo>
                    <a:cubicBezTo>
                      <a:pt x="242" y="188"/>
                      <a:pt x="243" y="190"/>
                      <a:pt x="244" y="190"/>
                    </a:cubicBezTo>
                    <a:cubicBezTo>
                      <a:pt x="247" y="192"/>
                      <a:pt x="251" y="191"/>
                      <a:pt x="254" y="191"/>
                    </a:cubicBezTo>
                    <a:cubicBezTo>
                      <a:pt x="256" y="191"/>
                      <a:pt x="258" y="191"/>
                      <a:pt x="260" y="193"/>
                    </a:cubicBezTo>
                    <a:cubicBezTo>
                      <a:pt x="261" y="193"/>
                      <a:pt x="262" y="195"/>
                      <a:pt x="263" y="196"/>
                    </a:cubicBezTo>
                    <a:cubicBezTo>
                      <a:pt x="266" y="197"/>
                      <a:pt x="268" y="198"/>
                      <a:pt x="270" y="200"/>
                    </a:cubicBezTo>
                    <a:cubicBezTo>
                      <a:pt x="273" y="201"/>
                      <a:pt x="275" y="203"/>
                      <a:pt x="278" y="205"/>
                    </a:cubicBezTo>
                    <a:cubicBezTo>
                      <a:pt x="281" y="207"/>
                      <a:pt x="283" y="209"/>
                      <a:pt x="286" y="211"/>
                    </a:cubicBezTo>
                    <a:cubicBezTo>
                      <a:pt x="288" y="213"/>
                      <a:pt x="291" y="216"/>
                      <a:pt x="292" y="219"/>
                    </a:cubicBezTo>
                    <a:cubicBezTo>
                      <a:pt x="292" y="220"/>
                      <a:pt x="292" y="221"/>
                      <a:pt x="293" y="221"/>
                    </a:cubicBezTo>
                    <a:cubicBezTo>
                      <a:pt x="293" y="222"/>
                      <a:pt x="294" y="223"/>
                      <a:pt x="295" y="224"/>
                    </a:cubicBezTo>
                    <a:cubicBezTo>
                      <a:pt x="296" y="226"/>
                      <a:pt x="298" y="228"/>
                      <a:pt x="299" y="230"/>
                    </a:cubicBezTo>
                    <a:cubicBezTo>
                      <a:pt x="299" y="231"/>
                      <a:pt x="299" y="232"/>
                      <a:pt x="300" y="233"/>
                    </a:cubicBezTo>
                    <a:cubicBezTo>
                      <a:pt x="301" y="234"/>
                      <a:pt x="305" y="234"/>
                      <a:pt x="307" y="235"/>
                    </a:cubicBezTo>
                    <a:cubicBezTo>
                      <a:pt x="309" y="235"/>
                      <a:pt x="311" y="236"/>
                      <a:pt x="313" y="236"/>
                    </a:cubicBezTo>
                    <a:cubicBezTo>
                      <a:pt x="313" y="236"/>
                      <a:pt x="313" y="236"/>
                      <a:pt x="314" y="236"/>
                    </a:cubicBezTo>
                    <a:cubicBezTo>
                      <a:pt x="315" y="236"/>
                      <a:pt x="315" y="236"/>
                      <a:pt x="316" y="235"/>
                    </a:cubicBezTo>
                    <a:cubicBezTo>
                      <a:pt x="317" y="235"/>
                      <a:pt x="319" y="236"/>
                      <a:pt x="321" y="236"/>
                    </a:cubicBezTo>
                    <a:cubicBezTo>
                      <a:pt x="323" y="236"/>
                      <a:pt x="324" y="236"/>
                      <a:pt x="325" y="234"/>
                    </a:cubicBezTo>
                    <a:cubicBezTo>
                      <a:pt x="326" y="233"/>
                      <a:pt x="327" y="230"/>
                      <a:pt x="329" y="229"/>
                    </a:cubicBezTo>
                    <a:cubicBezTo>
                      <a:pt x="329" y="228"/>
                      <a:pt x="331" y="227"/>
                      <a:pt x="332" y="227"/>
                    </a:cubicBezTo>
                    <a:cubicBezTo>
                      <a:pt x="333" y="226"/>
                      <a:pt x="334" y="226"/>
                      <a:pt x="335" y="226"/>
                    </a:cubicBezTo>
                    <a:cubicBezTo>
                      <a:pt x="336" y="226"/>
                      <a:pt x="336" y="224"/>
                      <a:pt x="337" y="224"/>
                    </a:cubicBezTo>
                    <a:cubicBezTo>
                      <a:pt x="339" y="222"/>
                      <a:pt x="343" y="220"/>
                      <a:pt x="346" y="222"/>
                    </a:cubicBezTo>
                    <a:cubicBezTo>
                      <a:pt x="348" y="223"/>
                      <a:pt x="348" y="223"/>
                      <a:pt x="351" y="224"/>
                    </a:cubicBezTo>
                    <a:cubicBezTo>
                      <a:pt x="353" y="224"/>
                      <a:pt x="356" y="224"/>
                      <a:pt x="359" y="224"/>
                    </a:cubicBezTo>
                    <a:cubicBezTo>
                      <a:pt x="363" y="223"/>
                      <a:pt x="366" y="228"/>
                      <a:pt x="370" y="225"/>
                    </a:cubicBezTo>
                    <a:cubicBezTo>
                      <a:pt x="374" y="222"/>
                      <a:pt x="371" y="217"/>
                      <a:pt x="372" y="213"/>
                    </a:cubicBezTo>
                    <a:cubicBezTo>
                      <a:pt x="373" y="208"/>
                      <a:pt x="376" y="206"/>
                      <a:pt x="381" y="205"/>
                    </a:cubicBezTo>
                    <a:cubicBezTo>
                      <a:pt x="385" y="205"/>
                      <a:pt x="389" y="200"/>
                      <a:pt x="392" y="197"/>
                    </a:cubicBezTo>
                    <a:cubicBezTo>
                      <a:pt x="392" y="196"/>
                      <a:pt x="393" y="195"/>
                      <a:pt x="394" y="194"/>
                    </a:cubicBezTo>
                    <a:cubicBezTo>
                      <a:pt x="394" y="191"/>
                      <a:pt x="395" y="188"/>
                      <a:pt x="395" y="187"/>
                    </a:cubicBezTo>
                    <a:cubicBezTo>
                      <a:pt x="396" y="182"/>
                      <a:pt x="398" y="177"/>
                      <a:pt x="399" y="173"/>
                    </a:cubicBezTo>
                    <a:cubicBezTo>
                      <a:pt x="399" y="170"/>
                      <a:pt x="399" y="167"/>
                      <a:pt x="399" y="165"/>
                    </a:cubicBezTo>
                    <a:cubicBezTo>
                      <a:pt x="399" y="164"/>
                      <a:pt x="399" y="162"/>
                      <a:pt x="399" y="162"/>
                    </a:cubicBezTo>
                  </a:path>
                </a:pathLst>
              </a:custGeom>
              <a:solidFill>
                <a:srgbClr val="1E858B"/>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25" name="Group 24"/>
              <p:cNvGrpSpPr/>
              <p:nvPr/>
            </p:nvGrpSpPr>
            <p:grpSpPr>
              <a:xfrm>
                <a:off x="6346776" y="3228006"/>
                <a:ext cx="503977" cy="321162"/>
                <a:chOff x="3008245" y="3739970"/>
                <a:chExt cx="340685" cy="217103"/>
              </a:xfrm>
              <a:solidFill>
                <a:srgbClr val="FFC000"/>
              </a:solidFill>
            </p:grpSpPr>
            <p:sp>
              <p:nvSpPr>
                <p:cNvPr id="113" name="Freeform 40"/>
                <p:cNvSpPr>
                  <a:spLocks/>
                </p:cNvSpPr>
                <p:nvPr/>
              </p:nvSpPr>
              <p:spPr bwMode="auto">
                <a:xfrm>
                  <a:off x="3081726" y="3739970"/>
                  <a:ext cx="267204" cy="217103"/>
                </a:xfrm>
                <a:custGeom>
                  <a:avLst/>
                  <a:gdLst/>
                  <a:ahLst/>
                  <a:cxnLst>
                    <a:cxn ang="0">
                      <a:pos x="269" y="22"/>
                    </a:cxn>
                    <a:cxn ang="0">
                      <a:pos x="268" y="32"/>
                    </a:cxn>
                    <a:cxn ang="0">
                      <a:pos x="255" y="49"/>
                    </a:cxn>
                    <a:cxn ang="0">
                      <a:pos x="252" y="66"/>
                    </a:cxn>
                    <a:cxn ang="0">
                      <a:pos x="234" y="69"/>
                    </a:cxn>
                    <a:cxn ang="0">
                      <a:pos x="209" y="77"/>
                    </a:cxn>
                    <a:cxn ang="0">
                      <a:pos x="212" y="94"/>
                    </a:cxn>
                    <a:cxn ang="0">
                      <a:pos x="219" y="119"/>
                    </a:cxn>
                    <a:cxn ang="0">
                      <a:pos x="240" y="136"/>
                    </a:cxn>
                    <a:cxn ang="0">
                      <a:pos x="237" y="157"/>
                    </a:cxn>
                    <a:cxn ang="0">
                      <a:pos x="242" y="171"/>
                    </a:cxn>
                    <a:cxn ang="0">
                      <a:pos x="248" y="184"/>
                    </a:cxn>
                    <a:cxn ang="0">
                      <a:pos x="236" y="187"/>
                    </a:cxn>
                    <a:cxn ang="0">
                      <a:pos x="232" y="195"/>
                    </a:cxn>
                    <a:cxn ang="0">
                      <a:pos x="228" y="209"/>
                    </a:cxn>
                    <a:cxn ang="0">
                      <a:pos x="217" y="218"/>
                    </a:cxn>
                    <a:cxn ang="0">
                      <a:pos x="204" y="212"/>
                    </a:cxn>
                    <a:cxn ang="0">
                      <a:pos x="188" y="217"/>
                    </a:cxn>
                    <a:cxn ang="0">
                      <a:pos x="176" y="214"/>
                    </a:cxn>
                    <a:cxn ang="0">
                      <a:pos x="164" y="207"/>
                    </a:cxn>
                    <a:cxn ang="0">
                      <a:pos x="153" y="192"/>
                    </a:cxn>
                    <a:cxn ang="0">
                      <a:pos x="132" y="179"/>
                    </a:cxn>
                    <a:cxn ang="0">
                      <a:pos x="114" y="164"/>
                    </a:cxn>
                    <a:cxn ang="0">
                      <a:pos x="101" y="169"/>
                    </a:cxn>
                    <a:cxn ang="0">
                      <a:pos x="81" y="177"/>
                    </a:cxn>
                    <a:cxn ang="0">
                      <a:pos x="69" y="186"/>
                    </a:cxn>
                    <a:cxn ang="0">
                      <a:pos x="70" y="159"/>
                    </a:cxn>
                    <a:cxn ang="0">
                      <a:pos x="78" y="138"/>
                    </a:cxn>
                    <a:cxn ang="0">
                      <a:pos x="44" y="143"/>
                    </a:cxn>
                    <a:cxn ang="0">
                      <a:pos x="23" y="119"/>
                    </a:cxn>
                    <a:cxn ang="0">
                      <a:pos x="21" y="107"/>
                    </a:cxn>
                    <a:cxn ang="0">
                      <a:pos x="28" y="96"/>
                    </a:cxn>
                    <a:cxn ang="0">
                      <a:pos x="22" y="87"/>
                    </a:cxn>
                    <a:cxn ang="0">
                      <a:pos x="20" y="68"/>
                    </a:cxn>
                    <a:cxn ang="0">
                      <a:pos x="3" y="63"/>
                    </a:cxn>
                    <a:cxn ang="0">
                      <a:pos x="13" y="59"/>
                    </a:cxn>
                    <a:cxn ang="0">
                      <a:pos x="17" y="44"/>
                    </a:cxn>
                    <a:cxn ang="0">
                      <a:pos x="29" y="39"/>
                    </a:cxn>
                    <a:cxn ang="0">
                      <a:pos x="46" y="32"/>
                    </a:cxn>
                    <a:cxn ang="0">
                      <a:pos x="58" y="25"/>
                    </a:cxn>
                    <a:cxn ang="0">
                      <a:pos x="81" y="18"/>
                    </a:cxn>
                    <a:cxn ang="0">
                      <a:pos x="97" y="8"/>
                    </a:cxn>
                    <a:cxn ang="0">
                      <a:pos x="109" y="14"/>
                    </a:cxn>
                    <a:cxn ang="0">
                      <a:pos x="128" y="5"/>
                    </a:cxn>
                    <a:cxn ang="0">
                      <a:pos x="136" y="4"/>
                    </a:cxn>
                    <a:cxn ang="0">
                      <a:pos x="153" y="6"/>
                    </a:cxn>
                    <a:cxn ang="0">
                      <a:pos x="167" y="6"/>
                    </a:cxn>
                    <a:cxn ang="0">
                      <a:pos x="183" y="12"/>
                    </a:cxn>
                    <a:cxn ang="0">
                      <a:pos x="195" y="14"/>
                    </a:cxn>
                    <a:cxn ang="0">
                      <a:pos x="227" y="23"/>
                    </a:cxn>
                    <a:cxn ang="0">
                      <a:pos x="247" y="19"/>
                    </a:cxn>
                  </a:cxnLst>
                  <a:rect l="0" t="0" r="r" b="b"/>
                  <a:pathLst>
                    <a:path w="272" h="221">
                      <a:moveTo>
                        <a:pt x="264" y="14"/>
                      </a:moveTo>
                      <a:cubicBezTo>
                        <a:pt x="264" y="14"/>
                        <a:pt x="264" y="15"/>
                        <a:pt x="264" y="15"/>
                      </a:cubicBezTo>
                      <a:cubicBezTo>
                        <a:pt x="265" y="18"/>
                        <a:pt x="267" y="20"/>
                        <a:pt x="269" y="22"/>
                      </a:cubicBezTo>
                      <a:cubicBezTo>
                        <a:pt x="270" y="23"/>
                        <a:pt x="271" y="24"/>
                        <a:pt x="271" y="26"/>
                      </a:cubicBezTo>
                      <a:cubicBezTo>
                        <a:pt x="272" y="28"/>
                        <a:pt x="271" y="27"/>
                        <a:pt x="270" y="29"/>
                      </a:cubicBezTo>
                      <a:cubicBezTo>
                        <a:pt x="269" y="30"/>
                        <a:pt x="269" y="31"/>
                        <a:pt x="268" y="32"/>
                      </a:cubicBezTo>
                      <a:cubicBezTo>
                        <a:pt x="267" y="35"/>
                        <a:pt x="265" y="34"/>
                        <a:pt x="264" y="35"/>
                      </a:cubicBezTo>
                      <a:cubicBezTo>
                        <a:pt x="260" y="37"/>
                        <a:pt x="257" y="41"/>
                        <a:pt x="256" y="45"/>
                      </a:cubicBezTo>
                      <a:cubicBezTo>
                        <a:pt x="255" y="46"/>
                        <a:pt x="255" y="48"/>
                        <a:pt x="255" y="49"/>
                      </a:cubicBezTo>
                      <a:cubicBezTo>
                        <a:pt x="254" y="51"/>
                        <a:pt x="254" y="53"/>
                        <a:pt x="254" y="54"/>
                      </a:cubicBezTo>
                      <a:cubicBezTo>
                        <a:pt x="254" y="57"/>
                        <a:pt x="253" y="58"/>
                        <a:pt x="253" y="60"/>
                      </a:cubicBezTo>
                      <a:cubicBezTo>
                        <a:pt x="252" y="62"/>
                        <a:pt x="253" y="64"/>
                        <a:pt x="252" y="66"/>
                      </a:cubicBezTo>
                      <a:cubicBezTo>
                        <a:pt x="251" y="69"/>
                        <a:pt x="248" y="71"/>
                        <a:pt x="245" y="71"/>
                      </a:cubicBezTo>
                      <a:cubicBezTo>
                        <a:pt x="242" y="71"/>
                        <a:pt x="242" y="70"/>
                        <a:pt x="240" y="69"/>
                      </a:cubicBezTo>
                      <a:cubicBezTo>
                        <a:pt x="238" y="68"/>
                        <a:pt x="236" y="69"/>
                        <a:pt x="234" y="69"/>
                      </a:cubicBezTo>
                      <a:cubicBezTo>
                        <a:pt x="230" y="69"/>
                        <a:pt x="227" y="71"/>
                        <a:pt x="223" y="72"/>
                      </a:cubicBezTo>
                      <a:cubicBezTo>
                        <a:pt x="220" y="73"/>
                        <a:pt x="218" y="73"/>
                        <a:pt x="215" y="74"/>
                      </a:cubicBezTo>
                      <a:cubicBezTo>
                        <a:pt x="213" y="75"/>
                        <a:pt x="211" y="76"/>
                        <a:pt x="209" y="77"/>
                      </a:cubicBezTo>
                      <a:cubicBezTo>
                        <a:pt x="206" y="79"/>
                        <a:pt x="202" y="80"/>
                        <a:pt x="203" y="84"/>
                      </a:cubicBezTo>
                      <a:cubicBezTo>
                        <a:pt x="204" y="86"/>
                        <a:pt x="207" y="89"/>
                        <a:pt x="209" y="91"/>
                      </a:cubicBezTo>
                      <a:cubicBezTo>
                        <a:pt x="210" y="92"/>
                        <a:pt x="211" y="93"/>
                        <a:pt x="212" y="94"/>
                      </a:cubicBezTo>
                      <a:cubicBezTo>
                        <a:pt x="215" y="97"/>
                        <a:pt x="215" y="101"/>
                        <a:pt x="216" y="105"/>
                      </a:cubicBezTo>
                      <a:cubicBezTo>
                        <a:pt x="216" y="108"/>
                        <a:pt x="216" y="111"/>
                        <a:pt x="216" y="114"/>
                      </a:cubicBezTo>
                      <a:cubicBezTo>
                        <a:pt x="217" y="116"/>
                        <a:pt x="218" y="117"/>
                        <a:pt x="219" y="119"/>
                      </a:cubicBezTo>
                      <a:cubicBezTo>
                        <a:pt x="220" y="123"/>
                        <a:pt x="219" y="126"/>
                        <a:pt x="222" y="129"/>
                      </a:cubicBezTo>
                      <a:cubicBezTo>
                        <a:pt x="224" y="130"/>
                        <a:pt x="229" y="131"/>
                        <a:pt x="229" y="135"/>
                      </a:cubicBezTo>
                      <a:cubicBezTo>
                        <a:pt x="232" y="136"/>
                        <a:pt x="237" y="134"/>
                        <a:pt x="240" y="136"/>
                      </a:cubicBezTo>
                      <a:cubicBezTo>
                        <a:pt x="243" y="140"/>
                        <a:pt x="237" y="140"/>
                        <a:pt x="236" y="141"/>
                      </a:cubicBezTo>
                      <a:cubicBezTo>
                        <a:pt x="235" y="142"/>
                        <a:pt x="235" y="144"/>
                        <a:pt x="235" y="146"/>
                      </a:cubicBezTo>
                      <a:cubicBezTo>
                        <a:pt x="235" y="151"/>
                        <a:pt x="234" y="154"/>
                        <a:pt x="237" y="157"/>
                      </a:cubicBezTo>
                      <a:cubicBezTo>
                        <a:pt x="238" y="159"/>
                        <a:pt x="239" y="161"/>
                        <a:pt x="240" y="163"/>
                      </a:cubicBezTo>
                      <a:cubicBezTo>
                        <a:pt x="241" y="165"/>
                        <a:pt x="242" y="166"/>
                        <a:pt x="242" y="168"/>
                      </a:cubicBezTo>
                      <a:cubicBezTo>
                        <a:pt x="242" y="169"/>
                        <a:pt x="242" y="170"/>
                        <a:pt x="242" y="171"/>
                      </a:cubicBezTo>
                      <a:cubicBezTo>
                        <a:pt x="242" y="172"/>
                        <a:pt x="244" y="173"/>
                        <a:pt x="244" y="174"/>
                      </a:cubicBezTo>
                      <a:cubicBezTo>
                        <a:pt x="245" y="174"/>
                        <a:pt x="245" y="177"/>
                        <a:pt x="245" y="178"/>
                      </a:cubicBezTo>
                      <a:cubicBezTo>
                        <a:pt x="245" y="180"/>
                        <a:pt x="246" y="182"/>
                        <a:pt x="248" y="184"/>
                      </a:cubicBezTo>
                      <a:cubicBezTo>
                        <a:pt x="248" y="185"/>
                        <a:pt x="250" y="184"/>
                        <a:pt x="250" y="186"/>
                      </a:cubicBezTo>
                      <a:cubicBezTo>
                        <a:pt x="249" y="188"/>
                        <a:pt x="248" y="187"/>
                        <a:pt x="247" y="187"/>
                      </a:cubicBezTo>
                      <a:cubicBezTo>
                        <a:pt x="244" y="188"/>
                        <a:pt x="239" y="186"/>
                        <a:pt x="236" y="187"/>
                      </a:cubicBezTo>
                      <a:cubicBezTo>
                        <a:pt x="234" y="188"/>
                        <a:pt x="235" y="189"/>
                        <a:pt x="234" y="191"/>
                      </a:cubicBezTo>
                      <a:cubicBezTo>
                        <a:pt x="233" y="192"/>
                        <a:pt x="232" y="191"/>
                        <a:pt x="232" y="193"/>
                      </a:cubicBezTo>
                      <a:cubicBezTo>
                        <a:pt x="232" y="194"/>
                        <a:pt x="232" y="195"/>
                        <a:pt x="232" y="195"/>
                      </a:cubicBezTo>
                      <a:cubicBezTo>
                        <a:pt x="234" y="198"/>
                        <a:pt x="234" y="197"/>
                        <a:pt x="234" y="200"/>
                      </a:cubicBezTo>
                      <a:cubicBezTo>
                        <a:pt x="234" y="200"/>
                        <a:pt x="235" y="203"/>
                        <a:pt x="234" y="204"/>
                      </a:cubicBezTo>
                      <a:cubicBezTo>
                        <a:pt x="233" y="207"/>
                        <a:pt x="230" y="207"/>
                        <a:pt x="228" y="209"/>
                      </a:cubicBezTo>
                      <a:cubicBezTo>
                        <a:pt x="226" y="210"/>
                        <a:pt x="226" y="211"/>
                        <a:pt x="226" y="214"/>
                      </a:cubicBezTo>
                      <a:cubicBezTo>
                        <a:pt x="226" y="217"/>
                        <a:pt x="227" y="218"/>
                        <a:pt x="227" y="220"/>
                      </a:cubicBezTo>
                      <a:cubicBezTo>
                        <a:pt x="223" y="221"/>
                        <a:pt x="220" y="220"/>
                        <a:pt x="217" y="218"/>
                      </a:cubicBezTo>
                      <a:cubicBezTo>
                        <a:pt x="215" y="217"/>
                        <a:pt x="213" y="217"/>
                        <a:pt x="211" y="216"/>
                      </a:cubicBezTo>
                      <a:cubicBezTo>
                        <a:pt x="210" y="215"/>
                        <a:pt x="210" y="214"/>
                        <a:pt x="209" y="213"/>
                      </a:cubicBezTo>
                      <a:cubicBezTo>
                        <a:pt x="208" y="212"/>
                        <a:pt x="206" y="212"/>
                        <a:pt x="204" y="212"/>
                      </a:cubicBezTo>
                      <a:cubicBezTo>
                        <a:pt x="203" y="211"/>
                        <a:pt x="204" y="211"/>
                        <a:pt x="202" y="211"/>
                      </a:cubicBezTo>
                      <a:cubicBezTo>
                        <a:pt x="201" y="210"/>
                        <a:pt x="197" y="210"/>
                        <a:pt x="196" y="211"/>
                      </a:cubicBezTo>
                      <a:cubicBezTo>
                        <a:pt x="191" y="212"/>
                        <a:pt x="192" y="216"/>
                        <a:pt x="188" y="217"/>
                      </a:cubicBezTo>
                      <a:cubicBezTo>
                        <a:pt x="187" y="217"/>
                        <a:pt x="186" y="217"/>
                        <a:pt x="185" y="217"/>
                      </a:cubicBezTo>
                      <a:cubicBezTo>
                        <a:pt x="183" y="216"/>
                        <a:pt x="180" y="216"/>
                        <a:pt x="178" y="215"/>
                      </a:cubicBezTo>
                      <a:cubicBezTo>
                        <a:pt x="177" y="215"/>
                        <a:pt x="177" y="214"/>
                        <a:pt x="176" y="214"/>
                      </a:cubicBezTo>
                      <a:cubicBezTo>
                        <a:pt x="174" y="213"/>
                        <a:pt x="173" y="212"/>
                        <a:pt x="171" y="212"/>
                      </a:cubicBezTo>
                      <a:cubicBezTo>
                        <a:pt x="171" y="212"/>
                        <a:pt x="169" y="213"/>
                        <a:pt x="168" y="212"/>
                      </a:cubicBezTo>
                      <a:cubicBezTo>
                        <a:pt x="166" y="212"/>
                        <a:pt x="165" y="209"/>
                        <a:pt x="164" y="207"/>
                      </a:cubicBezTo>
                      <a:cubicBezTo>
                        <a:pt x="162" y="205"/>
                        <a:pt x="161" y="203"/>
                        <a:pt x="159" y="200"/>
                      </a:cubicBezTo>
                      <a:cubicBezTo>
                        <a:pt x="158" y="198"/>
                        <a:pt x="158" y="197"/>
                        <a:pt x="156" y="196"/>
                      </a:cubicBezTo>
                      <a:cubicBezTo>
                        <a:pt x="153" y="195"/>
                        <a:pt x="153" y="195"/>
                        <a:pt x="153" y="192"/>
                      </a:cubicBezTo>
                      <a:cubicBezTo>
                        <a:pt x="152" y="189"/>
                        <a:pt x="154" y="188"/>
                        <a:pt x="151" y="186"/>
                      </a:cubicBezTo>
                      <a:cubicBezTo>
                        <a:pt x="148" y="185"/>
                        <a:pt x="145" y="186"/>
                        <a:pt x="143" y="184"/>
                      </a:cubicBezTo>
                      <a:cubicBezTo>
                        <a:pt x="139" y="181"/>
                        <a:pt x="139" y="177"/>
                        <a:pt x="132" y="179"/>
                      </a:cubicBezTo>
                      <a:cubicBezTo>
                        <a:pt x="133" y="174"/>
                        <a:pt x="128" y="171"/>
                        <a:pt x="124" y="169"/>
                      </a:cubicBezTo>
                      <a:cubicBezTo>
                        <a:pt x="122" y="169"/>
                        <a:pt x="121" y="168"/>
                        <a:pt x="120" y="168"/>
                      </a:cubicBezTo>
                      <a:cubicBezTo>
                        <a:pt x="118" y="166"/>
                        <a:pt x="117" y="164"/>
                        <a:pt x="114" y="164"/>
                      </a:cubicBezTo>
                      <a:cubicBezTo>
                        <a:pt x="114" y="166"/>
                        <a:pt x="114" y="169"/>
                        <a:pt x="114" y="171"/>
                      </a:cubicBezTo>
                      <a:cubicBezTo>
                        <a:pt x="109" y="172"/>
                        <a:pt x="112" y="166"/>
                        <a:pt x="110" y="165"/>
                      </a:cubicBezTo>
                      <a:cubicBezTo>
                        <a:pt x="108" y="164"/>
                        <a:pt x="103" y="168"/>
                        <a:pt x="101" y="169"/>
                      </a:cubicBezTo>
                      <a:cubicBezTo>
                        <a:pt x="100" y="170"/>
                        <a:pt x="99" y="170"/>
                        <a:pt x="98" y="171"/>
                      </a:cubicBezTo>
                      <a:cubicBezTo>
                        <a:pt x="97" y="172"/>
                        <a:pt x="96" y="173"/>
                        <a:pt x="96" y="174"/>
                      </a:cubicBezTo>
                      <a:cubicBezTo>
                        <a:pt x="92" y="177"/>
                        <a:pt x="86" y="176"/>
                        <a:pt x="81" y="177"/>
                      </a:cubicBezTo>
                      <a:cubicBezTo>
                        <a:pt x="78" y="177"/>
                        <a:pt x="79" y="177"/>
                        <a:pt x="78" y="179"/>
                      </a:cubicBezTo>
                      <a:cubicBezTo>
                        <a:pt x="76" y="181"/>
                        <a:pt x="75" y="182"/>
                        <a:pt x="73" y="184"/>
                      </a:cubicBezTo>
                      <a:cubicBezTo>
                        <a:pt x="72" y="184"/>
                        <a:pt x="70" y="186"/>
                        <a:pt x="69" y="186"/>
                      </a:cubicBezTo>
                      <a:cubicBezTo>
                        <a:pt x="65" y="188"/>
                        <a:pt x="65" y="185"/>
                        <a:pt x="64" y="182"/>
                      </a:cubicBezTo>
                      <a:cubicBezTo>
                        <a:pt x="63" y="176"/>
                        <a:pt x="67" y="174"/>
                        <a:pt x="68" y="169"/>
                      </a:cubicBezTo>
                      <a:cubicBezTo>
                        <a:pt x="70" y="165"/>
                        <a:pt x="71" y="163"/>
                        <a:pt x="70" y="159"/>
                      </a:cubicBezTo>
                      <a:cubicBezTo>
                        <a:pt x="70" y="157"/>
                        <a:pt x="70" y="156"/>
                        <a:pt x="69" y="154"/>
                      </a:cubicBezTo>
                      <a:cubicBezTo>
                        <a:pt x="69" y="150"/>
                        <a:pt x="70" y="145"/>
                        <a:pt x="73" y="142"/>
                      </a:cubicBezTo>
                      <a:cubicBezTo>
                        <a:pt x="74" y="140"/>
                        <a:pt x="77" y="140"/>
                        <a:pt x="78" y="138"/>
                      </a:cubicBezTo>
                      <a:cubicBezTo>
                        <a:pt x="76" y="135"/>
                        <a:pt x="64" y="134"/>
                        <a:pt x="62" y="137"/>
                      </a:cubicBezTo>
                      <a:cubicBezTo>
                        <a:pt x="59" y="140"/>
                        <a:pt x="59" y="144"/>
                        <a:pt x="55" y="147"/>
                      </a:cubicBezTo>
                      <a:cubicBezTo>
                        <a:pt x="51" y="150"/>
                        <a:pt x="47" y="147"/>
                        <a:pt x="44" y="143"/>
                      </a:cubicBezTo>
                      <a:cubicBezTo>
                        <a:pt x="43" y="140"/>
                        <a:pt x="37" y="130"/>
                        <a:pt x="33" y="134"/>
                      </a:cubicBezTo>
                      <a:cubicBezTo>
                        <a:pt x="31" y="131"/>
                        <a:pt x="30" y="127"/>
                        <a:pt x="27" y="124"/>
                      </a:cubicBezTo>
                      <a:cubicBezTo>
                        <a:pt x="26" y="122"/>
                        <a:pt x="24" y="121"/>
                        <a:pt x="23" y="119"/>
                      </a:cubicBezTo>
                      <a:cubicBezTo>
                        <a:pt x="22" y="118"/>
                        <a:pt x="23" y="114"/>
                        <a:pt x="23" y="112"/>
                      </a:cubicBezTo>
                      <a:cubicBezTo>
                        <a:pt x="22" y="111"/>
                        <a:pt x="22" y="110"/>
                        <a:pt x="21" y="109"/>
                      </a:cubicBezTo>
                      <a:cubicBezTo>
                        <a:pt x="21" y="108"/>
                        <a:pt x="21" y="108"/>
                        <a:pt x="21" y="107"/>
                      </a:cubicBezTo>
                      <a:cubicBezTo>
                        <a:pt x="21" y="107"/>
                        <a:pt x="21" y="106"/>
                        <a:pt x="20" y="106"/>
                      </a:cubicBezTo>
                      <a:cubicBezTo>
                        <a:pt x="19" y="104"/>
                        <a:pt x="16" y="97"/>
                        <a:pt x="20" y="96"/>
                      </a:cubicBezTo>
                      <a:cubicBezTo>
                        <a:pt x="22" y="95"/>
                        <a:pt x="26" y="97"/>
                        <a:pt x="28" y="96"/>
                      </a:cubicBezTo>
                      <a:cubicBezTo>
                        <a:pt x="28" y="96"/>
                        <a:pt x="30" y="93"/>
                        <a:pt x="30" y="93"/>
                      </a:cubicBezTo>
                      <a:cubicBezTo>
                        <a:pt x="31" y="91"/>
                        <a:pt x="32" y="90"/>
                        <a:pt x="32" y="88"/>
                      </a:cubicBezTo>
                      <a:cubicBezTo>
                        <a:pt x="28" y="87"/>
                        <a:pt x="25" y="88"/>
                        <a:pt x="22" y="87"/>
                      </a:cubicBezTo>
                      <a:cubicBezTo>
                        <a:pt x="22" y="86"/>
                        <a:pt x="22" y="84"/>
                        <a:pt x="22" y="82"/>
                      </a:cubicBezTo>
                      <a:cubicBezTo>
                        <a:pt x="21" y="80"/>
                        <a:pt x="18" y="79"/>
                        <a:pt x="17" y="76"/>
                      </a:cubicBezTo>
                      <a:cubicBezTo>
                        <a:pt x="16" y="72"/>
                        <a:pt x="18" y="70"/>
                        <a:pt x="20" y="68"/>
                      </a:cubicBezTo>
                      <a:cubicBezTo>
                        <a:pt x="19" y="66"/>
                        <a:pt x="14" y="67"/>
                        <a:pt x="12" y="67"/>
                      </a:cubicBezTo>
                      <a:cubicBezTo>
                        <a:pt x="9" y="67"/>
                        <a:pt x="6" y="70"/>
                        <a:pt x="4" y="69"/>
                      </a:cubicBezTo>
                      <a:cubicBezTo>
                        <a:pt x="0" y="68"/>
                        <a:pt x="1" y="64"/>
                        <a:pt x="3" y="63"/>
                      </a:cubicBezTo>
                      <a:cubicBezTo>
                        <a:pt x="6" y="62"/>
                        <a:pt x="6" y="62"/>
                        <a:pt x="8" y="63"/>
                      </a:cubicBezTo>
                      <a:cubicBezTo>
                        <a:pt x="10" y="63"/>
                        <a:pt x="11" y="62"/>
                        <a:pt x="12" y="61"/>
                      </a:cubicBezTo>
                      <a:cubicBezTo>
                        <a:pt x="12" y="60"/>
                        <a:pt x="12" y="59"/>
                        <a:pt x="13" y="59"/>
                      </a:cubicBezTo>
                      <a:cubicBezTo>
                        <a:pt x="13" y="58"/>
                        <a:pt x="14" y="59"/>
                        <a:pt x="14" y="58"/>
                      </a:cubicBezTo>
                      <a:cubicBezTo>
                        <a:pt x="16" y="57"/>
                        <a:pt x="16" y="57"/>
                        <a:pt x="17" y="55"/>
                      </a:cubicBezTo>
                      <a:cubicBezTo>
                        <a:pt x="18" y="51"/>
                        <a:pt x="17" y="48"/>
                        <a:pt x="17" y="44"/>
                      </a:cubicBezTo>
                      <a:cubicBezTo>
                        <a:pt x="16" y="40"/>
                        <a:pt x="17" y="37"/>
                        <a:pt x="21" y="39"/>
                      </a:cubicBezTo>
                      <a:cubicBezTo>
                        <a:pt x="22" y="39"/>
                        <a:pt x="23" y="41"/>
                        <a:pt x="25" y="41"/>
                      </a:cubicBezTo>
                      <a:cubicBezTo>
                        <a:pt x="27" y="42"/>
                        <a:pt x="28" y="40"/>
                        <a:pt x="29" y="39"/>
                      </a:cubicBezTo>
                      <a:cubicBezTo>
                        <a:pt x="31" y="37"/>
                        <a:pt x="41" y="36"/>
                        <a:pt x="41" y="40"/>
                      </a:cubicBezTo>
                      <a:cubicBezTo>
                        <a:pt x="43" y="40"/>
                        <a:pt x="52" y="40"/>
                        <a:pt x="50" y="36"/>
                      </a:cubicBezTo>
                      <a:cubicBezTo>
                        <a:pt x="50" y="34"/>
                        <a:pt x="47" y="34"/>
                        <a:pt x="46" y="32"/>
                      </a:cubicBezTo>
                      <a:cubicBezTo>
                        <a:pt x="45" y="30"/>
                        <a:pt x="47" y="29"/>
                        <a:pt x="48" y="29"/>
                      </a:cubicBezTo>
                      <a:cubicBezTo>
                        <a:pt x="50" y="29"/>
                        <a:pt x="52" y="30"/>
                        <a:pt x="53" y="29"/>
                      </a:cubicBezTo>
                      <a:cubicBezTo>
                        <a:pt x="56" y="29"/>
                        <a:pt x="56" y="27"/>
                        <a:pt x="58" y="25"/>
                      </a:cubicBezTo>
                      <a:cubicBezTo>
                        <a:pt x="61" y="22"/>
                        <a:pt x="66" y="20"/>
                        <a:pt x="69" y="20"/>
                      </a:cubicBezTo>
                      <a:cubicBezTo>
                        <a:pt x="72" y="20"/>
                        <a:pt x="73" y="20"/>
                        <a:pt x="75" y="19"/>
                      </a:cubicBezTo>
                      <a:cubicBezTo>
                        <a:pt x="77" y="19"/>
                        <a:pt x="79" y="18"/>
                        <a:pt x="81" y="18"/>
                      </a:cubicBezTo>
                      <a:cubicBezTo>
                        <a:pt x="83" y="17"/>
                        <a:pt x="83" y="17"/>
                        <a:pt x="84" y="16"/>
                      </a:cubicBezTo>
                      <a:cubicBezTo>
                        <a:pt x="85" y="15"/>
                        <a:pt x="87" y="15"/>
                        <a:pt x="89" y="14"/>
                      </a:cubicBezTo>
                      <a:cubicBezTo>
                        <a:pt x="92" y="11"/>
                        <a:pt x="93" y="9"/>
                        <a:pt x="97" y="8"/>
                      </a:cubicBezTo>
                      <a:cubicBezTo>
                        <a:pt x="100" y="7"/>
                        <a:pt x="102" y="8"/>
                        <a:pt x="105" y="10"/>
                      </a:cubicBezTo>
                      <a:cubicBezTo>
                        <a:pt x="106" y="11"/>
                        <a:pt x="108" y="11"/>
                        <a:pt x="109" y="12"/>
                      </a:cubicBezTo>
                      <a:cubicBezTo>
                        <a:pt x="109" y="13"/>
                        <a:pt x="109" y="14"/>
                        <a:pt x="109" y="14"/>
                      </a:cubicBezTo>
                      <a:cubicBezTo>
                        <a:pt x="110" y="14"/>
                        <a:pt x="111" y="14"/>
                        <a:pt x="111" y="14"/>
                      </a:cubicBezTo>
                      <a:cubicBezTo>
                        <a:pt x="116" y="16"/>
                        <a:pt x="123" y="16"/>
                        <a:pt x="128" y="15"/>
                      </a:cubicBezTo>
                      <a:cubicBezTo>
                        <a:pt x="128" y="12"/>
                        <a:pt x="127" y="8"/>
                        <a:pt x="128" y="5"/>
                      </a:cubicBezTo>
                      <a:cubicBezTo>
                        <a:pt x="128" y="4"/>
                        <a:pt x="128" y="2"/>
                        <a:pt x="130" y="3"/>
                      </a:cubicBezTo>
                      <a:cubicBezTo>
                        <a:pt x="133" y="3"/>
                        <a:pt x="132" y="7"/>
                        <a:pt x="132" y="9"/>
                      </a:cubicBezTo>
                      <a:cubicBezTo>
                        <a:pt x="136" y="10"/>
                        <a:pt x="135" y="5"/>
                        <a:pt x="136" y="4"/>
                      </a:cubicBezTo>
                      <a:cubicBezTo>
                        <a:pt x="139" y="0"/>
                        <a:pt x="140" y="6"/>
                        <a:pt x="141" y="8"/>
                      </a:cubicBezTo>
                      <a:cubicBezTo>
                        <a:pt x="143" y="8"/>
                        <a:pt x="145" y="9"/>
                        <a:pt x="147" y="8"/>
                      </a:cubicBezTo>
                      <a:cubicBezTo>
                        <a:pt x="150" y="8"/>
                        <a:pt x="151" y="7"/>
                        <a:pt x="153" y="6"/>
                      </a:cubicBezTo>
                      <a:cubicBezTo>
                        <a:pt x="156" y="5"/>
                        <a:pt x="158" y="5"/>
                        <a:pt x="161" y="5"/>
                      </a:cubicBezTo>
                      <a:cubicBezTo>
                        <a:pt x="163" y="4"/>
                        <a:pt x="163" y="3"/>
                        <a:pt x="166" y="4"/>
                      </a:cubicBezTo>
                      <a:cubicBezTo>
                        <a:pt x="166" y="5"/>
                        <a:pt x="167" y="6"/>
                        <a:pt x="167" y="6"/>
                      </a:cubicBezTo>
                      <a:cubicBezTo>
                        <a:pt x="168" y="7"/>
                        <a:pt x="169" y="7"/>
                        <a:pt x="170" y="7"/>
                      </a:cubicBezTo>
                      <a:cubicBezTo>
                        <a:pt x="172" y="8"/>
                        <a:pt x="173" y="9"/>
                        <a:pt x="175" y="9"/>
                      </a:cubicBezTo>
                      <a:cubicBezTo>
                        <a:pt x="177" y="10"/>
                        <a:pt x="180" y="12"/>
                        <a:pt x="183" y="12"/>
                      </a:cubicBezTo>
                      <a:cubicBezTo>
                        <a:pt x="183" y="11"/>
                        <a:pt x="183" y="9"/>
                        <a:pt x="183" y="8"/>
                      </a:cubicBezTo>
                      <a:cubicBezTo>
                        <a:pt x="185" y="8"/>
                        <a:pt x="187" y="10"/>
                        <a:pt x="188" y="11"/>
                      </a:cubicBezTo>
                      <a:cubicBezTo>
                        <a:pt x="191" y="13"/>
                        <a:pt x="192" y="14"/>
                        <a:pt x="195" y="14"/>
                      </a:cubicBezTo>
                      <a:cubicBezTo>
                        <a:pt x="198" y="15"/>
                        <a:pt x="202" y="14"/>
                        <a:pt x="205" y="16"/>
                      </a:cubicBezTo>
                      <a:cubicBezTo>
                        <a:pt x="209" y="17"/>
                        <a:pt x="211" y="20"/>
                        <a:pt x="214" y="21"/>
                      </a:cubicBezTo>
                      <a:cubicBezTo>
                        <a:pt x="218" y="23"/>
                        <a:pt x="223" y="23"/>
                        <a:pt x="227" y="23"/>
                      </a:cubicBezTo>
                      <a:cubicBezTo>
                        <a:pt x="231" y="22"/>
                        <a:pt x="233" y="20"/>
                        <a:pt x="237" y="19"/>
                      </a:cubicBezTo>
                      <a:cubicBezTo>
                        <a:pt x="238" y="19"/>
                        <a:pt x="243" y="17"/>
                        <a:pt x="244" y="17"/>
                      </a:cubicBezTo>
                      <a:cubicBezTo>
                        <a:pt x="246" y="18"/>
                        <a:pt x="245" y="18"/>
                        <a:pt x="247" y="19"/>
                      </a:cubicBezTo>
                      <a:cubicBezTo>
                        <a:pt x="251" y="22"/>
                        <a:pt x="259" y="21"/>
                        <a:pt x="264" y="21"/>
                      </a:cubicBezTo>
                      <a:lnTo>
                        <a:pt x="264" y="14"/>
                      </a:lnTo>
                      <a:close/>
                    </a:path>
                  </a:pathLst>
                </a:custGeom>
                <a:solidFill>
                  <a:srgbClr val="1E858B"/>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4" name="Freeform 41"/>
                <p:cNvSpPr>
                  <a:spLocks/>
                </p:cNvSpPr>
                <p:nvPr/>
              </p:nvSpPr>
              <p:spPr bwMode="auto">
                <a:xfrm>
                  <a:off x="3008245" y="3841006"/>
                  <a:ext cx="90181" cy="75986"/>
                </a:xfrm>
                <a:custGeom>
                  <a:avLst/>
                  <a:gdLst/>
                  <a:ahLst/>
                  <a:cxnLst>
                    <a:cxn ang="0">
                      <a:pos x="83" y="0"/>
                    </a:cxn>
                    <a:cxn ang="0">
                      <a:pos x="76" y="1"/>
                    </a:cxn>
                    <a:cxn ang="0">
                      <a:pos x="75" y="8"/>
                    </a:cxn>
                    <a:cxn ang="0">
                      <a:pos x="75" y="11"/>
                    </a:cxn>
                    <a:cxn ang="0">
                      <a:pos x="72" y="9"/>
                    </a:cxn>
                    <a:cxn ang="0">
                      <a:pos x="69" y="8"/>
                    </a:cxn>
                    <a:cxn ang="0">
                      <a:pos x="66" y="6"/>
                    </a:cxn>
                    <a:cxn ang="0">
                      <a:pos x="62" y="6"/>
                    </a:cxn>
                    <a:cxn ang="0">
                      <a:pos x="59" y="4"/>
                    </a:cxn>
                    <a:cxn ang="0">
                      <a:pos x="55" y="9"/>
                    </a:cxn>
                    <a:cxn ang="0">
                      <a:pos x="49" y="9"/>
                    </a:cxn>
                    <a:cxn ang="0">
                      <a:pos x="46" y="7"/>
                    </a:cxn>
                    <a:cxn ang="0">
                      <a:pos x="42" y="7"/>
                    </a:cxn>
                    <a:cxn ang="0">
                      <a:pos x="38" y="3"/>
                    </a:cxn>
                    <a:cxn ang="0">
                      <a:pos x="36" y="7"/>
                    </a:cxn>
                    <a:cxn ang="0">
                      <a:pos x="32" y="9"/>
                    </a:cxn>
                    <a:cxn ang="0">
                      <a:pos x="28" y="20"/>
                    </a:cxn>
                    <a:cxn ang="0">
                      <a:pos x="22" y="18"/>
                    </a:cxn>
                    <a:cxn ang="0">
                      <a:pos x="22" y="13"/>
                    </a:cxn>
                    <a:cxn ang="0">
                      <a:pos x="16" y="25"/>
                    </a:cxn>
                    <a:cxn ang="0">
                      <a:pos x="7" y="17"/>
                    </a:cxn>
                    <a:cxn ang="0">
                      <a:pos x="1" y="20"/>
                    </a:cxn>
                    <a:cxn ang="0">
                      <a:pos x="7" y="27"/>
                    </a:cxn>
                    <a:cxn ang="0">
                      <a:pos x="5" y="31"/>
                    </a:cxn>
                    <a:cxn ang="0">
                      <a:pos x="9" y="36"/>
                    </a:cxn>
                    <a:cxn ang="0">
                      <a:pos x="3" y="39"/>
                    </a:cxn>
                    <a:cxn ang="0">
                      <a:pos x="10" y="42"/>
                    </a:cxn>
                    <a:cxn ang="0">
                      <a:pos x="19" y="51"/>
                    </a:cxn>
                    <a:cxn ang="0">
                      <a:pos x="20" y="59"/>
                    </a:cxn>
                    <a:cxn ang="0">
                      <a:pos x="14" y="63"/>
                    </a:cxn>
                    <a:cxn ang="0">
                      <a:pos x="18" y="77"/>
                    </a:cxn>
                    <a:cxn ang="0">
                      <a:pos x="22" y="75"/>
                    </a:cxn>
                    <a:cxn ang="0">
                      <a:pos x="23" y="69"/>
                    </a:cxn>
                    <a:cxn ang="0">
                      <a:pos x="22" y="64"/>
                    </a:cxn>
                    <a:cxn ang="0">
                      <a:pos x="21" y="59"/>
                    </a:cxn>
                    <a:cxn ang="0">
                      <a:pos x="24" y="53"/>
                    </a:cxn>
                    <a:cxn ang="0">
                      <a:pos x="27" y="49"/>
                    </a:cxn>
                    <a:cxn ang="0">
                      <a:pos x="28" y="48"/>
                    </a:cxn>
                    <a:cxn ang="0">
                      <a:pos x="31" y="50"/>
                    </a:cxn>
                    <a:cxn ang="0">
                      <a:pos x="34" y="48"/>
                    </a:cxn>
                    <a:cxn ang="0">
                      <a:pos x="39" y="50"/>
                    </a:cxn>
                    <a:cxn ang="0">
                      <a:pos x="48" y="45"/>
                    </a:cxn>
                    <a:cxn ang="0">
                      <a:pos x="56" y="44"/>
                    </a:cxn>
                    <a:cxn ang="0">
                      <a:pos x="57" y="38"/>
                    </a:cxn>
                    <a:cxn ang="0">
                      <a:pos x="62" y="37"/>
                    </a:cxn>
                    <a:cxn ang="0">
                      <a:pos x="68" y="31"/>
                    </a:cxn>
                    <a:cxn ang="0">
                      <a:pos x="72" y="27"/>
                    </a:cxn>
                    <a:cxn ang="0">
                      <a:pos x="80" y="20"/>
                    </a:cxn>
                    <a:cxn ang="0">
                      <a:pos x="75" y="17"/>
                    </a:cxn>
                    <a:cxn ang="0">
                      <a:pos x="72" y="13"/>
                    </a:cxn>
                    <a:cxn ang="0">
                      <a:pos x="90" y="12"/>
                    </a:cxn>
                    <a:cxn ang="0">
                      <a:pos x="82" y="1"/>
                    </a:cxn>
                    <a:cxn ang="0">
                      <a:pos x="83" y="0"/>
                    </a:cxn>
                  </a:cxnLst>
                  <a:rect l="0" t="0" r="r" b="b"/>
                  <a:pathLst>
                    <a:path w="91" h="77">
                      <a:moveTo>
                        <a:pt x="83" y="0"/>
                      </a:moveTo>
                      <a:cubicBezTo>
                        <a:pt x="81" y="0"/>
                        <a:pt x="77" y="0"/>
                        <a:pt x="76" y="1"/>
                      </a:cubicBezTo>
                      <a:cubicBezTo>
                        <a:pt x="72" y="2"/>
                        <a:pt x="74" y="5"/>
                        <a:pt x="75" y="8"/>
                      </a:cubicBezTo>
                      <a:cubicBezTo>
                        <a:pt x="75" y="9"/>
                        <a:pt x="76" y="10"/>
                        <a:pt x="75" y="11"/>
                      </a:cubicBezTo>
                      <a:cubicBezTo>
                        <a:pt x="73" y="12"/>
                        <a:pt x="73" y="10"/>
                        <a:pt x="72" y="9"/>
                      </a:cubicBezTo>
                      <a:cubicBezTo>
                        <a:pt x="70" y="8"/>
                        <a:pt x="70" y="9"/>
                        <a:pt x="69" y="8"/>
                      </a:cubicBezTo>
                      <a:cubicBezTo>
                        <a:pt x="68" y="7"/>
                        <a:pt x="68" y="7"/>
                        <a:pt x="66" y="6"/>
                      </a:cubicBezTo>
                      <a:cubicBezTo>
                        <a:pt x="65" y="6"/>
                        <a:pt x="63" y="6"/>
                        <a:pt x="62" y="6"/>
                      </a:cubicBezTo>
                      <a:cubicBezTo>
                        <a:pt x="61" y="6"/>
                        <a:pt x="60" y="4"/>
                        <a:pt x="59" y="4"/>
                      </a:cubicBezTo>
                      <a:cubicBezTo>
                        <a:pt x="56" y="4"/>
                        <a:pt x="57" y="8"/>
                        <a:pt x="55" y="9"/>
                      </a:cubicBezTo>
                      <a:cubicBezTo>
                        <a:pt x="54" y="9"/>
                        <a:pt x="50" y="9"/>
                        <a:pt x="49" y="9"/>
                      </a:cubicBezTo>
                      <a:cubicBezTo>
                        <a:pt x="48" y="8"/>
                        <a:pt x="47" y="7"/>
                        <a:pt x="46" y="7"/>
                      </a:cubicBezTo>
                      <a:cubicBezTo>
                        <a:pt x="44" y="7"/>
                        <a:pt x="43" y="7"/>
                        <a:pt x="42" y="7"/>
                      </a:cubicBezTo>
                      <a:cubicBezTo>
                        <a:pt x="41" y="5"/>
                        <a:pt x="41" y="1"/>
                        <a:pt x="38" y="3"/>
                      </a:cubicBezTo>
                      <a:cubicBezTo>
                        <a:pt x="36" y="4"/>
                        <a:pt x="37" y="6"/>
                        <a:pt x="36" y="7"/>
                      </a:cubicBezTo>
                      <a:cubicBezTo>
                        <a:pt x="34" y="9"/>
                        <a:pt x="33" y="8"/>
                        <a:pt x="32" y="9"/>
                      </a:cubicBezTo>
                      <a:cubicBezTo>
                        <a:pt x="28" y="11"/>
                        <a:pt x="31" y="17"/>
                        <a:pt x="28" y="20"/>
                      </a:cubicBezTo>
                      <a:cubicBezTo>
                        <a:pt x="27" y="21"/>
                        <a:pt x="23" y="19"/>
                        <a:pt x="22" y="18"/>
                      </a:cubicBezTo>
                      <a:cubicBezTo>
                        <a:pt x="22" y="17"/>
                        <a:pt x="23" y="15"/>
                        <a:pt x="22" y="13"/>
                      </a:cubicBezTo>
                      <a:cubicBezTo>
                        <a:pt x="16" y="12"/>
                        <a:pt x="16" y="21"/>
                        <a:pt x="16" y="25"/>
                      </a:cubicBezTo>
                      <a:cubicBezTo>
                        <a:pt x="12" y="27"/>
                        <a:pt x="9" y="18"/>
                        <a:pt x="7" y="17"/>
                      </a:cubicBezTo>
                      <a:cubicBezTo>
                        <a:pt x="5" y="15"/>
                        <a:pt x="0" y="16"/>
                        <a:pt x="1" y="20"/>
                      </a:cubicBezTo>
                      <a:cubicBezTo>
                        <a:pt x="5" y="20"/>
                        <a:pt x="7" y="24"/>
                        <a:pt x="7" y="27"/>
                      </a:cubicBezTo>
                      <a:cubicBezTo>
                        <a:pt x="6" y="28"/>
                        <a:pt x="5" y="29"/>
                        <a:pt x="5" y="31"/>
                      </a:cubicBezTo>
                      <a:cubicBezTo>
                        <a:pt x="4" y="34"/>
                        <a:pt x="7" y="34"/>
                        <a:pt x="9" y="36"/>
                      </a:cubicBezTo>
                      <a:cubicBezTo>
                        <a:pt x="8" y="38"/>
                        <a:pt x="4" y="37"/>
                        <a:pt x="3" y="39"/>
                      </a:cubicBezTo>
                      <a:cubicBezTo>
                        <a:pt x="1" y="42"/>
                        <a:pt x="8" y="42"/>
                        <a:pt x="10" y="42"/>
                      </a:cubicBezTo>
                      <a:cubicBezTo>
                        <a:pt x="10" y="48"/>
                        <a:pt x="18" y="45"/>
                        <a:pt x="19" y="51"/>
                      </a:cubicBezTo>
                      <a:cubicBezTo>
                        <a:pt x="19" y="53"/>
                        <a:pt x="21" y="57"/>
                        <a:pt x="20" y="59"/>
                      </a:cubicBezTo>
                      <a:cubicBezTo>
                        <a:pt x="19" y="60"/>
                        <a:pt x="16" y="62"/>
                        <a:pt x="14" y="63"/>
                      </a:cubicBezTo>
                      <a:cubicBezTo>
                        <a:pt x="9" y="67"/>
                        <a:pt x="10" y="77"/>
                        <a:pt x="18" y="77"/>
                      </a:cubicBezTo>
                      <a:cubicBezTo>
                        <a:pt x="21" y="77"/>
                        <a:pt x="21" y="77"/>
                        <a:pt x="22" y="75"/>
                      </a:cubicBezTo>
                      <a:cubicBezTo>
                        <a:pt x="23" y="74"/>
                        <a:pt x="24" y="70"/>
                        <a:pt x="23" y="69"/>
                      </a:cubicBezTo>
                      <a:cubicBezTo>
                        <a:pt x="23" y="67"/>
                        <a:pt x="22" y="66"/>
                        <a:pt x="22" y="64"/>
                      </a:cubicBezTo>
                      <a:cubicBezTo>
                        <a:pt x="21" y="62"/>
                        <a:pt x="22" y="61"/>
                        <a:pt x="21" y="59"/>
                      </a:cubicBezTo>
                      <a:cubicBezTo>
                        <a:pt x="23" y="59"/>
                        <a:pt x="23" y="55"/>
                        <a:pt x="24" y="53"/>
                      </a:cubicBezTo>
                      <a:cubicBezTo>
                        <a:pt x="25" y="52"/>
                        <a:pt x="25" y="50"/>
                        <a:pt x="27" y="49"/>
                      </a:cubicBezTo>
                      <a:cubicBezTo>
                        <a:pt x="28" y="48"/>
                        <a:pt x="27" y="48"/>
                        <a:pt x="28" y="48"/>
                      </a:cubicBezTo>
                      <a:cubicBezTo>
                        <a:pt x="30" y="48"/>
                        <a:pt x="30" y="50"/>
                        <a:pt x="31" y="50"/>
                      </a:cubicBezTo>
                      <a:cubicBezTo>
                        <a:pt x="33" y="51"/>
                        <a:pt x="32" y="49"/>
                        <a:pt x="34" y="48"/>
                      </a:cubicBezTo>
                      <a:cubicBezTo>
                        <a:pt x="37" y="46"/>
                        <a:pt x="38" y="49"/>
                        <a:pt x="39" y="50"/>
                      </a:cubicBezTo>
                      <a:cubicBezTo>
                        <a:pt x="44" y="53"/>
                        <a:pt x="46" y="47"/>
                        <a:pt x="48" y="45"/>
                      </a:cubicBezTo>
                      <a:cubicBezTo>
                        <a:pt x="51" y="42"/>
                        <a:pt x="53" y="45"/>
                        <a:pt x="56" y="44"/>
                      </a:cubicBezTo>
                      <a:cubicBezTo>
                        <a:pt x="56" y="42"/>
                        <a:pt x="55" y="40"/>
                        <a:pt x="57" y="38"/>
                      </a:cubicBezTo>
                      <a:cubicBezTo>
                        <a:pt x="59" y="36"/>
                        <a:pt x="60" y="37"/>
                        <a:pt x="62" y="37"/>
                      </a:cubicBezTo>
                      <a:cubicBezTo>
                        <a:pt x="66" y="36"/>
                        <a:pt x="66" y="34"/>
                        <a:pt x="68" y="31"/>
                      </a:cubicBezTo>
                      <a:cubicBezTo>
                        <a:pt x="69" y="28"/>
                        <a:pt x="69" y="28"/>
                        <a:pt x="72" y="27"/>
                      </a:cubicBezTo>
                      <a:cubicBezTo>
                        <a:pt x="76" y="25"/>
                        <a:pt x="84" y="25"/>
                        <a:pt x="80" y="20"/>
                      </a:cubicBezTo>
                      <a:cubicBezTo>
                        <a:pt x="79" y="17"/>
                        <a:pt x="77" y="17"/>
                        <a:pt x="75" y="17"/>
                      </a:cubicBezTo>
                      <a:cubicBezTo>
                        <a:pt x="72" y="16"/>
                        <a:pt x="73" y="15"/>
                        <a:pt x="72" y="13"/>
                      </a:cubicBezTo>
                      <a:cubicBezTo>
                        <a:pt x="76" y="15"/>
                        <a:pt x="87" y="17"/>
                        <a:pt x="90" y="12"/>
                      </a:cubicBezTo>
                      <a:cubicBezTo>
                        <a:pt x="91" y="8"/>
                        <a:pt x="85" y="2"/>
                        <a:pt x="82" y="1"/>
                      </a:cubicBezTo>
                      <a:lnTo>
                        <a:pt x="83" y="0"/>
                      </a:lnTo>
                      <a:close/>
                    </a:path>
                  </a:pathLst>
                </a:custGeom>
                <a:solidFill>
                  <a:srgbClr val="1E858B"/>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5" name="Freeform 42"/>
                <p:cNvSpPr>
                  <a:spLocks/>
                </p:cNvSpPr>
                <p:nvPr/>
              </p:nvSpPr>
              <p:spPr bwMode="auto">
                <a:xfrm>
                  <a:off x="3024111" y="3796751"/>
                  <a:ext cx="53441" cy="41751"/>
                </a:xfrm>
                <a:custGeom>
                  <a:avLst/>
                  <a:gdLst/>
                  <a:ahLst/>
                  <a:cxnLst>
                    <a:cxn ang="0">
                      <a:pos x="50" y="21"/>
                    </a:cxn>
                    <a:cxn ang="0">
                      <a:pos x="53" y="27"/>
                    </a:cxn>
                    <a:cxn ang="0">
                      <a:pos x="44" y="26"/>
                    </a:cxn>
                    <a:cxn ang="0">
                      <a:pos x="36" y="25"/>
                    </a:cxn>
                    <a:cxn ang="0">
                      <a:pos x="37" y="34"/>
                    </a:cxn>
                    <a:cxn ang="0">
                      <a:pos x="38" y="39"/>
                    </a:cxn>
                    <a:cxn ang="0">
                      <a:pos x="31" y="38"/>
                    </a:cxn>
                    <a:cxn ang="0">
                      <a:pos x="29" y="36"/>
                    </a:cxn>
                    <a:cxn ang="0">
                      <a:pos x="28" y="40"/>
                    </a:cxn>
                    <a:cxn ang="0">
                      <a:pos x="23" y="41"/>
                    </a:cxn>
                    <a:cxn ang="0">
                      <a:pos x="20" y="36"/>
                    </a:cxn>
                    <a:cxn ang="0">
                      <a:pos x="14" y="25"/>
                    </a:cxn>
                    <a:cxn ang="0">
                      <a:pos x="3" y="24"/>
                    </a:cxn>
                    <a:cxn ang="0">
                      <a:pos x="1" y="19"/>
                    </a:cxn>
                    <a:cxn ang="0">
                      <a:pos x="1" y="16"/>
                    </a:cxn>
                    <a:cxn ang="0">
                      <a:pos x="10" y="17"/>
                    </a:cxn>
                    <a:cxn ang="0">
                      <a:pos x="12" y="16"/>
                    </a:cxn>
                    <a:cxn ang="0">
                      <a:pos x="16" y="17"/>
                    </a:cxn>
                    <a:cxn ang="0">
                      <a:pos x="20" y="6"/>
                    </a:cxn>
                    <a:cxn ang="0">
                      <a:pos x="28" y="4"/>
                    </a:cxn>
                    <a:cxn ang="0">
                      <a:pos x="34" y="0"/>
                    </a:cxn>
                    <a:cxn ang="0">
                      <a:pos x="35" y="9"/>
                    </a:cxn>
                    <a:cxn ang="0">
                      <a:pos x="41" y="10"/>
                    </a:cxn>
                    <a:cxn ang="0">
                      <a:pos x="43" y="15"/>
                    </a:cxn>
                    <a:cxn ang="0">
                      <a:pos x="53" y="17"/>
                    </a:cxn>
                    <a:cxn ang="0">
                      <a:pos x="53" y="23"/>
                    </a:cxn>
                    <a:cxn ang="0">
                      <a:pos x="50" y="21"/>
                    </a:cxn>
                  </a:cxnLst>
                  <a:rect l="0" t="0" r="r" b="b"/>
                  <a:pathLst>
                    <a:path w="54" h="42">
                      <a:moveTo>
                        <a:pt x="50" y="21"/>
                      </a:moveTo>
                      <a:cubicBezTo>
                        <a:pt x="50" y="24"/>
                        <a:pt x="54" y="24"/>
                        <a:pt x="53" y="27"/>
                      </a:cubicBezTo>
                      <a:cubicBezTo>
                        <a:pt x="50" y="28"/>
                        <a:pt x="47" y="27"/>
                        <a:pt x="44" y="26"/>
                      </a:cubicBezTo>
                      <a:cubicBezTo>
                        <a:pt x="41" y="24"/>
                        <a:pt x="39" y="21"/>
                        <a:pt x="36" y="25"/>
                      </a:cubicBezTo>
                      <a:cubicBezTo>
                        <a:pt x="34" y="29"/>
                        <a:pt x="34" y="31"/>
                        <a:pt x="37" y="34"/>
                      </a:cubicBezTo>
                      <a:cubicBezTo>
                        <a:pt x="38" y="36"/>
                        <a:pt x="39" y="37"/>
                        <a:pt x="38" y="39"/>
                      </a:cubicBezTo>
                      <a:cubicBezTo>
                        <a:pt x="36" y="39"/>
                        <a:pt x="33" y="39"/>
                        <a:pt x="31" y="38"/>
                      </a:cubicBezTo>
                      <a:cubicBezTo>
                        <a:pt x="30" y="38"/>
                        <a:pt x="31" y="36"/>
                        <a:pt x="29" y="36"/>
                      </a:cubicBezTo>
                      <a:cubicBezTo>
                        <a:pt x="28" y="37"/>
                        <a:pt x="29" y="39"/>
                        <a:pt x="28" y="40"/>
                      </a:cubicBezTo>
                      <a:cubicBezTo>
                        <a:pt x="28" y="42"/>
                        <a:pt x="25" y="42"/>
                        <a:pt x="23" y="41"/>
                      </a:cubicBezTo>
                      <a:cubicBezTo>
                        <a:pt x="20" y="40"/>
                        <a:pt x="20" y="39"/>
                        <a:pt x="20" y="36"/>
                      </a:cubicBezTo>
                      <a:cubicBezTo>
                        <a:pt x="20" y="31"/>
                        <a:pt x="20" y="26"/>
                        <a:pt x="14" y="25"/>
                      </a:cubicBezTo>
                      <a:cubicBezTo>
                        <a:pt x="11" y="25"/>
                        <a:pt x="5" y="27"/>
                        <a:pt x="3" y="24"/>
                      </a:cubicBezTo>
                      <a:cubicBezTo>
                        <a:pt x="2" y="23"/>
                        <a:pt x="1" y="20"/>
                        <a:pt x="1" y="19"/>
                      </a:cubicBezTo>
                      <a:cubicBezTo>
                        <a:pt x="1" y="18"/>
                        <a:pt x="0" y="17"/>
                        <a:pt x="1" y="16"/>
                      </a:cubicBezTo>
                      <a:cubicBezTo>
                        <a:pt x="4" y="15"/>
                        <a:pt x="6" y="18"/>
                        <a:pt x="10" y="17"/>
                      </a:cubicBezTo>
                      <a:cubicBezTo>
                        <a:pt x="10" y="17"/>
                        <a:pt x="11" y="16"/>
                        <a:pt x="12" y="16"/>
                      </a:cubicBezTo>
                      <a:cubicBezTo>
                        <a:pt x="14" y="16"/>
                        <a:pt x="15" y="17"/>
                        <a:pt x="16" y="17"/>
                      </a:cubicBezTo>
                      <a:cubicBezTo>
                        <a:pt x="17" y="12"/>
                        <a:pt x="14" y="9"/>
                        <a:pt x="20" y="6"/>
                      </a:cubicBezTo>
                      <a:cubicBezTo>
                        <a:pt x="22" y="5"/>
                        <a:pt x="25" y="5"/>
                        <a:pt x="28" y="4"/>
                      </a:cubicBezTo>
                      <a:cubicBezTo>
                        <a:pt x="30" y="3"/>
                        <a:pt x="31" y="1"/>
                        <a:pt x="34" y="0"/>
                      </a:cubicBezTo>
                      <a:cubicBezTo>
                        <a:pt x="34" y="3"/>
                        <a:pt x="34" y="6"/>
                        <a:pt x="35" y="9"/>
                      </a:cubicBezTo>
                      <a:cubicBezTo>
                        <a:pt x="37" y="9"/>
                        <a:pt x="39" y="9"/>
                        <a:pt x="41" y="10"/>
                      </a:cubicBezTo>
                      <a:cubicBezTo>
                        <a:pt x="42" y="12"/>
                        <a:pt x="41" y="14"/>
                        <a:pt x="43" y="15"/>
                      </a:cubicBezTo>
                      <a:cubicBezTo>
                        <a:pt x="45" y="17"/>
                        <a:pt x="50" y="14"/>
                        <a:pt x="53" y="17"/>
                      </a:cubicBezTo>
                      <a:cubicBezTo>
                        <a:pt x="53" y="18"/>
                        <a:pt x="54" y="21"/>
                        <a:pt x="53" y="23"/>
                      </a:cubicBezTo>
                      <a:lnTo>
                        <a:pt x="50" y="21"/>
                      </a:lnTo>
                      <a:close/>
                    </a:path>
                  </a:pathLst>
                </a:custGeom>
                <a:solidFill>
                  <a:srgbClr val="1E858B"/>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26" name="Group 25"/>
              <p:cNvGrpSpPr/>
              <p:nvPr/>
            </p:nvGrpSpPr>
            <p:grpSpPr>
              <a:xfrm>
                <a:off x="6149138" y="5539131"/>
                <a:ext cx="664557" cy="689263"/>
                <a:chOff x="2874643" y="5302275"/>
                <a:chExt cx="449236" cy="465937"/>
              </a:xfrm>
              <a:solidFill>
                <a:schemeClr val="tx2"/>
              </a:solidFill>
            </p:grpSpPr>
            <p:sp>
              <p:nvSpPr>
                <p:cNvPr id="96" name="Freeform 57"/>
                <p:cNvSpPr>
                  <a:spLocks/>
                </p:cNvSpPr>
                <p:nvPr/>
              </p:nvSpPr>
              <p:spPr bwMode="auto">
                <a:xfrm>
                  <a:off x="3113456" y="5371581"/>
                  <a:ext cx="20040" cy="20876"/>
                </a:xfrm>
                <a:custGeom>
                  <a:avLst/>
                  <a:gdLst/>
                  <a:ahLst/>
                  <a:cxnLst>
                    <a:cxn ang="0">
                      <a:pos x="16" y="2"/>
                    </a:cxn>
                    <a:cxn ang="0">
                      <a:pos x="5" y="1"/>
                    </a:cxn>
                    <a:cxn ang="0">
                      <a:pos x="1" y="12"/>
                    </a:cxn>
                    <a:cxn ang="0">
                      <a:pos x="15" y="17"/>
                    </a:cxn>
                    <a:cxn ang="0">
                      <a:pos x="14" y="4"/>
                    </a:cxn>
                    <a:cxn ang="0">
                      <a:pos x="16" y="2"/>
                    </a:cxn>
                  </a:cxnLst>
                  <a:rect l="0" t="0" r="r" b="b"/>
                  <a:pathLst>
                    <a:path w="20" h="21">
                      <a:moveTo>
                        <a:pt x="16" y="2"/>
                      </a:moveTo>
                      <a:cubicBezTo>
                        <a:pt x="12" y="3"/>
                        <a:pt x="9" y="0"/>
                        <a:pt x="5" y="1"/>
                      </a:cubicBezTo>
                      <a:cubicBezTo>
                        <a:pt x="1" y="2"/>
                        <a:pt x="0" y="8"/>
                        <a:pt x="1" y="12"/>
                      </a:cubicBezTo>
                      <a:cubicBezTo>
                        <a:pt x="4" y="17"/>
                        <a:pt x="10" y="21"/>
                        <a:pt x="15" y="17"/>
                      </a:cubicBezTo>
                      <a:cubicBezTo>
                        <a:pt x="20" y="14"/>
                        <a:pt x="16" y="8"/>
                        <a:pt x="14" y="4"/>
                      </a:cubicBezTo>
                      <a:lnTo>
                        <a:pt x="16" y="2"/>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97" name="Group 96"/>
                <p:cNvGrpSpPr/>
                <p:nvPr/>
              </p:nvGrpSpPr>
              <p:grpSpPr>
                <a:xfrm>
                  <a:off x="2874643" y="5302275"/>
                  <a:ext cx="449236" cy="465937"/>
                  <a:chOff x="2874643" y="5302275"/>
                  <a:chExt cx="449236" cy="465937"/>
                </a:xfrm>
                <a:grpFill/>
              </p:grpSpPr>
              <p:sp>
                <p:nvSpPr>
                  <p:cNvPr id="98" name="Freeform 43"/>
                  <p:cNvSpPr>
                    <a:spLocks noEditPoints="1"/>
                  </p:cNvSpPr>
                  <p:nvPr/>
                </p:nvSpPr>
                <p:spPr bwMode="auto">
                  <a:xfrm>
                    <a:off x="2874643" y="5302275"/>
                    <a:ext cx="362395" cy="409991"/>
                  </a:xfrm>
                  <a:custGeom>
                    <a:avLst/>
                    <a:gdLst/>
                    <a:ahLst/>
                    <a:cxnLst>
                      <a:cxn ang="0">
                        <a:pos x="116" y="274"/>
                      </a:cxn>
                      <a:cxn ang="0">
                        <a:pos x="84" y="265"/>
                      </a:cxn>
                      <a:cxn ang="0">
                        <a:pos x="52" y="293"/>
                      </a:cxn>
                      <a:cxn ang="0">
                        <a:pos x="79" y="343"/>
                      </a:cxn>
                      <a:cxn ang="0">
                        <a:pos x="77" y="372"/>
                      </a:cxn>
                      <a:cxn ang="0">
                        <a:pos x="109" y="379"/>
                      </a:cxn>
                      <a:cxn ang="0">
                        <a:pos x="139" y="385"/>
                      </a:cxn>
                      <a:cxn ang="0">
                        <a:pos x="154" y="408"/>
                      </a:cxn>
                      <a:cxn ang="0">
                        <a:pos x="155" y="380"/>
                      </a:cxn>
                      <a:cxn ang="0">
                        <a:pos x="142" y="334"/>
                      </a:cxn>
                      <a:cxn ang="0">
                        <a:pos x="160" y="334"/>
                      </a:cxn>
                      <a:cxn ang="0">
                        <a:pos x="171" y="346"/>
                      </a:cxn>
                      <a:cxn ang="0">
                        <a:pos x="183" y="335"/>
                      </a:cxn>
                      <a:cxn ang="0">
                        <a:pos x="160" y="315"/>
                      </a:cxn>
                      <a:cxn ang="0">
                        <a:pos x="158" y="293"/>
                      </a:cxn>
                      <a:cxn ang="0">
                        <a:pos x="18" y="191"/>
                      </a:cxn>
                      <a:cxn ang="0">
                        <a:pos x="48" y="216"/>
                      </a:cxn>
                      <a:cxn ang="0">
                        <a:pos x="24" y="239"/>
                      </a:cxn>
                      <a:cxn ang="0">
                        <a:pos x="40" y="236"/>
                      </a:cxn>
                      <a:cxn ang="0">
                        <a:pos x="69" y="257"/>
                      </a:cxn>
                      <a:cxn ang="0">
                        <a:pos x="120" y="261"/>
                      </a:cxn>
                      <a:cxn ang="0">
                        <a:pos x="155" y="271"/>
                      </a:cxn>
                      <a:cxn ang="0">
                        <a:pos x="152" y="289"/>
                      </a:cxn>
                      <a:cxn ang="0">
                        <a:pos x="180" y="295"/>
                      </a:cxn>
                      <a:cxn ang="0">
                        <a:pos x="211" y="312"/>
                      </a:cxn>
                      <a:cxn ang="0">
                        <a:pos x="216" y="287"/>
                      </a:cxn>
                      <a:cxn ang="0">
                        <a:pos x="247" y="294"/>
                      </a:cxn>
                      <a:cxn ang="0">
                        <a:pos x="224" y="248"/>
                      </a:cxn>
                      <a:cxn ang="0">
                        <a:pos x="168" y="210"/>
                      </a:cxn>
                      <a:cxn ang="0">
                        <a:pos x="162" y="230"/>
                      </a:cxn>
                      <a:cxn ang="0">
                        <a:pos x="176" y="249"/>
                      </a:cxn>
                      <a:cxn ang="0">
                        <a:pos x="149" y="219"/>
                      </a:cxn>
                      <a:cxn ang="0">
                        <a:pos x="166" y="201"/>
                      </a:cxn>
                      <a:cxn ang="0">
                        <a:pos x="155" y="166"/>
                      </a:cxn>
                      <a:cxn ang="0">
                        <a:pos x="132" y="116"/>
                      </a:cxn>
                      <a:cxn ang="0">
                        <a:pos x="156" y="96"/>
                      </a:cxn>
                      <a:cxn ang="0">
                        <a:pos x="178" y="138"/>
                      </a:cxn>
                      <a:cxn ang="0">
                        <a:pos x="196" y="124"/>
                      </a:cxn>
                      <a:cxn ang="0">
                        <a:pos x="208" y="110"/>
                      </a:cxn>
                      <a:cxn ang="0">
                        <a:pos x="238" y="121"/>
                      </a:cxn>
                      <a:cxn ang="0">
                        <a:pos x="210" y="92"/>
                      </a:cxn>
                      <a:cxn ang="0">
                        <a:pos x="228" y="72"/>
                      </a:cxn>
                      <a:cxn ang="0">
                        <a:pos x="275" y="53"/>
                      </a:cxn>
                      <a:cxn ang="0">
                        <a:pos x="333" y="79"/>
                      </a:cxn>
                      <a:cxn ang="0">
                        <a:pos x="366" y="22"/>
                      </a:cxn>
                      <a:cxn ang="0">
                        <a:pos x="338" y="13"/>
                      </a:cxn>
                      <a:cxn ang="0">
                        <a:pos x="320" y="33"/>
                      </a:cxn>
                      <a:cxn ang="0">
                        <a:pos x="283" y="36"/>
                      </a:cxn>
                      <a:cxn ang="0">
                        <a:pos x="258" y="27"/>
                      </a:cxn>
                      <a:cxn ang="0">
                        <a:pos x="239" y="13"/>
                      </a:cxn>
                      <a:cxn ang="0">
                        <a:pos x="214" y="17"/>
                      </a:cxn>
                      <a:cxn ang="0">
                        <a:pos x="180" y="25"/>
                      </a:cxn>
                      <a:cxn ang="0">
                        <a:pos x="155" y="22"/>
                      </a:cxn>
                      <a:cxn ang="0">
                        <a:pos x="144" y="40"/>
                      </a:cxn>
                      <a:cxn ang="0">
                        <a:pos x="118" y="37"/>
                      </a:cxn>
                      <a:cxn ang="0">
                        <a:pos x="93" y="52"/>
                      </a:cxn>
                      <a:cxn ang="0">
                        <a:pos x="70" y="57"/>
                      </a:cxn>
                      <a:cxn ang="0">
                        <a:pos x="50" y="82"/>
                      </a:cxn>
                      <a:cxn ang="0">
                        <a:pos x="33" y="100"/>
                      </a:cxn>
                      <a:cxn ang="0">
                        <a:pos x="22" y="120"/>
                      </a:cxn>
                      <a:cxn ang="0">
                        <a:pos x="12" y="140"/>
                      </a:cxn>
                      <a:cxn ang="0">
                        <a:pos x="2" y="153"/>
                      </a:cxn>
                    </a:cxnLst>
                    <a:rect l="0" t="0" r="r" b="b"/>
                    <a:pathLst>
                      <a:path w="368" h="417">
                        <a:moveTo>
                          <a:pt x="155" y="296"/>
                        </a:moveTo>
                        <a:cubicBezTo>
                          <a:pt x="155" y="296"/>
                          <a:pt x="155" y="296"/>
                          <a:pt x="155" y="296"/>
                        </a:cubicBezTo>
                        <a:cubicBezTo>
                          <a:pt x="151" y="295"/>
                          <a:pt x="146" y="291"/>
                          <a:pt x="145" y="290"/>
                        </a:cubicBezTo>
                        <a:cubicBezTo>
                          <a:pt x="144" y="289"/>
                          <a:pt x="142" y="288"/>
                          <a:pt x="141" y="287"/>
                        </a:cubicBezTo>
                        <a:cubicBezTo>
                          <a:pt x="141" y="285"/>
                          <a:pt x="140" y="283"/>
                          <a:pt x="139" y="282"/>
                        </a:cubicBezTo>
                        <a:cubicBezTo>
                          <a:pt x="137" y="281"/>
                          <a:pt x="135" y="282"/>
                          <a:pt x="134" y="281"/>
                        </a:cubicBezTo>
                        <a:cubicBezTo>
                          <a:pt x="132" y="281"/>
                          <a:pt x="131" y="280"/>
                          <a:pt x="129" y="279"/>
                        </a:cubicBezTo>
                        <a:cubicBezTo>
                          <a:pt x="125" y="277"/>
                          <a:pt x="120" y="275"/>
                          <a:pt x="116" y="274"/>
                        </a:cubicBezTo>
                        <a:cubicBezTo>
                          <a:pt x="114" y="273"/>
                          <a:pt x="112" y="272"/>
                          <a:pt x="110" y="271"/>
                        </a:cubicBezTo>
                        <a:cubicBezTo>
                          <a:pt x="109" y="271"/>
                          <a:pt x="108" y="271"/>
                          <a:pt x="107" y="270"/>
                        </a:cubicBezTo>
                        <a:cubicBezTo>
                          <a:pt x="106" y="269"/>
                          <a:pt x="107" y="268"/>
                          <a:pt x="106" y="267"/>
                        </a:cubicBezTo>
                        <a:cubicBezTo>
                          <a:pt x="104" y="265"/>
                          <a:pt x="100" y="267"/>
                          <a:pt x="98" y="264"/>
                        </a:cubicBezTo>
                        <a:cubicBezTo>
                          <a:pt x="97" y="262"/>
                          <a:pt x="97" y="261"/>
                          <a:pt x="94" y="261"/>
                        </a:cubicBezTo>
                        <a:cubicBezTo>
                          <a:pt x="92" y="261"/>
                          <a:pt x="91" y="260"/>
                          <a:pt x="89" y="261"/>
                        </a:cubicBezTo>
                        <a:cubicBezTo>
                          <a:pt x="87" y="261"/>
                          <a:pt x="87" y="262"/>
                          <a:pt x="86" y="263"/>
                        </a:cubicBezTo>
                        <a:cubicBezTo>
                          <a:pt x="85" y="264"/>
                          <a:pt x="85" y="265"/>
                          <a:pt x="84" y="265"/>
                        </a:cubicBezTo>
                        <a:cubicBezTo>
                          <a:pt x="82" y="266"/>
                          <a:pt x="81" y="267"/>
                          <a:pt x="79" y="268"/>
                        </a:cubicBezTo>
                        <a:cubicBezTo>
                          <a:pt x="78" y="268"/>
                          <a:pt x="77" y="270"/>
                          <a:pt x="77" y="270"/>
                        </a:cubicBezTo>
                        <a:cubicBezTo>
                          <a:pt x="75" y="271"/>
                          <a:pt x="73" y="270"/>
                          <a:pt x="71" y="269"/>
                        </a:cubicBezTo>
                        <a:cubicBezTo>
                          <a:pt x="70" y="269"/>
                          <a:pt x="67" y="266"/>
                          <a:pt x="65" y="266"/>
                        </a:cubicBezTo>
                        <a:cubicBezTo>
                          <a:pt x="65" y="269"/>
                          <a:pt x="66" y="274"/>
                          <a:pt x="64" y="276"/>
                        </a:cubicBezTo>
                        <a:cubicBezTo>
                          <a:pt x="63" y="277"/>
                          <a:pt x="61" y="277"/>
                          <a:pt x="60" y="278"/>
                        </a:cubicBezTo>
                        <a:cubicBezTo>
                          <a:pt x="57" y="281"/>
                          <a:pt x="55" y="288"/>
                          <a:pt x="55" y="292"/>
                        </a:cubicBezTo>
                        <a:cubicBezTo>
                          <a:pt x="54" y="292"/>
                          <a:pt x="53" y="293"/>
                          <a:pt x="52" y="293"/>
                        </a:cubicBezTo>
                        <a:cubicBezTo>
                          <a:pt x="51" y="293"/>
                          <a:pt x="49" y="292"/>
                          <a:pt x="48" y="293"/>
                        </a:cubicBezTo>
                        <a:cubicBezTo>
                          <a:pt x="45" y="294"/>
                          <a:pt x="44" y="297"/>
                          <a:pt x="46" y="299"/>
                        </a:cubicBezTo>
                        <a:cubicBezTo>
                          <a:pt x="49" y="302"/>
                          <a:pt x="54" y="301"/>
                          <a:pt x="57" y="304"/>
                        </a:cubicBezTo>
                        <a:cubicBezTo>
                          <a:pt x="60" y="307"/>
                          <a:pt x="56" y="309"/>
                          <a:pt x="57" y="312"/>
                        </a:cubicBezTo>
                        <a:cubicBezTo>
                          <a:pt x="61" y="313"/>
                          <a:pt x="65" y="314"/>
                          <a:pt x="69" y="315"/>
                        </a:cubicBezTo>
                        <a:cubicBezTo>
                          <a:pt x="74" y="316"/>
                          <a:pt x="75" y="319"/>
                          <a:pt x="75" y="325"/>
                        </a:cubicBezTo>
                        <a:cubicBezTo>
                          <a:pt x="75" y="328"/>
                          <a:pt x="74" y="331"/>
                          <a:pt x="75" y="334"/>
                        </a:cubicBezTo>
                        <a:cubicBezTo>
                          <a:pt x="76" y="337"/>
                          <a:pt x="80" y="340"/>
                          <a:pt x="79" y="343"/>
                        </a:cubicBezTo>
                        <a:cubicBezTo>
                          <a:pt x="79" y="345"/>
                          <a:pt x="76" y="345"/>
                          <a:pt x="74" y="345"/>
                        </a:cubicBezTo>
                        <a:cubicBezTo>
                          <a:pt x="70" y="346"/>
                          <a:pt x="70" y="346"/>
                          <a:pt x="71" y="349"/>
                        </a:cubicBezTo>
                        <a:cubicBezTo>
                          <a:pt x="71" y="352"/>
                          <a:pt x="71" y="355"/>
                          <a:pt x="71" y="358"/>
                        </a:cubicBezTo>
                        <a:cubicBezTo>
                          <a:pt x="72" y="359"/>
                          <a:pt x="72" y="361"/>
                          <a:pt x="72" y="361"/>
                        </a:cubicBezTo>
                        <a:cubicBezTo>
                          <a:pt x="73" y="362"/>
                          <a:pt x="74" y="362"/>
                          <a:pt x="74" y="362"/>
                        </a:cubicBezTo>
                        <a:cubicBezTo>
                          <a:pt x="75" y="363"/>
                          <a:pt x="75" y="364"/>
                          <a:pt x="76" y="364"/>
                        </a:cubicBezTo>
                        <a:cubicBezTo>
                          <a:pt x="77" y="366"/>
                          <a:pt x="77" y="368"/>
                          <a:pt x="78" y="370"/>
                        </a:cubicBezTo>
                        <a:cubicBezTo>
                          <a:pt x="78" y="371"/>
                          <a:pt x="77" y="371"/>
                          <a:pt x="77" y="372"/>
                        </a:cubicBezTo>
                        <a:cubicBezTo>
                          <a:pt x="75" y="376"/>
                          <a:pt x="76" y="380"/>
                          <a:pt x="77" y="384"/>
                        </a:cubicBezTo>
                        <a:cubicBezTo>
                          <a:pt x="80" y="384"/>
                          <a:pt x="82" y="384"/>
                          <a:pt x="84" y="386"/>
                        </a:cubicBezTo>
                        <a:cubicBezTo>
                          <a:pt x="85" y="387"/>
                          <a:pt x="86" y="388"/>
                          <a:pt x="87" y="389"/>
                        </a:cubicBezTo>
                        <a:cubicBezTo>
                          <a:pt x="88" y="390"/>
                          <a:pt x="90" y="390"/>
                          <a:pt x="90" y="390"/>
                        </a:cubicBezTo>
                        <a:cubicBezTo>
                          <a:pt x="94" y="385"/>
                          <a:pt x="90" y="377"/>
                          <a:pt x="91" y="371"/>
                        </a:cubicBezTo>
                        <a:cubicBezTo>
                          <a:pt x="92" y="364"/>
                          <a:pt x="98" y="366"/>
                          <a:pt x="103" y="367"/>
                        </a:cubicBezTo>
                        <a:cubicBezTo>
                          <a:pt x="103" y="369"/>
                          <a:pt x="103" y="372"/>
                          <a:pt x="104" y="373"/>
                        </a:cubicBezTo>
                        <a:cubicBezTo>
                          <a:pt x="105" y="375"/>
                          <a:pt x="107" y="377"/>
                          <a:pt x="109" y="379"/>
                        </a:cubicBezTo>
                        <a:cubicBezTo>
                          <a:pt x="111" y="381"/>
                          <a:pt x="112" y="383"/>
                          <a:pt x="113" y="386"/>
                        </a:cubicBezTo>
                        <a:cubicBezTo>
                          <a:pt x="114" y="389"/>
                          <a:pt x="116" y="391"/>
                          <a:pt x="117" y="394"/>
                        </a:cubicBezTo>
                        <a:cubicBezTo>
                          <a:pt x="119" y="400"/>
                          <a:pt x="113" y="411"/>
                          <a:pt x="120" y="414"/>
                        </a:cubicBezTo>
                        <a:cubicBezTo>
                          <a:pt x="126" y="417"/>
                          <a:pt x="124" y="408"/>
                          <a:pt x="124" y="405"/>
                        </a:cubicBezTo>
                        <a:cubicBezTo>
                          <a:pt x="124" y="401"/>
                          <a:pt x="123" y="399"/>
                          <a:pt x="125" y="396"/>
                        </a:cubicBezTo>
                        <a:cubicBezTo>
                          <a:pt x="126" y="393"/>
                          <a:pt x="127" y="392"/>
                          <a:pt x="129" y="390"/>
                        </a:cubicBezTo>
                        <a:cubicBezTo>
                          <a:pt x="132" y="388"/>
                          <a:pt x="131" y="385"/>
                          <a:pt x="135" y="385"/>
                        </a:cubicBezTo>
                        <a:cubicBezTo>
                          <a:pt x="136" y="385"/>
                          <a:pt x="138" y="384"/>
                          <a:pt x="139" y="385"/>
                        </a:cubicBezTo>
                        <a:cubicBezTo>
                          <a:pt x="141" y="385"/>
                          <a:pt x="140" y="386"/>
                          <a:pt x="140" y="387"/>
                        </a:cubicBezTo>
                        <a:cubicBezTo>
                          <a:pt x="141" y="389"/>
                          <a:pt x="140" y="389"/>
                          <a:pt x="141" y="391"/>
                        </a:cubicBezTo>
                        <a:cubicBezTo>
                          <a:pt x="142" y="391"/>
                          <a:pt x="143" y="391"/>
                          <a:pt x="144" y="392"/>
                        </a:cubicBezTo>
                        <a:cubicBezTo>
                          <a:pt x="145" y="393"/>
                          <a:pt x="145" y="393"/>
                          <a:pt x="145" y="394"/>
                        </a:cubicBezTo>
                        <a:cubicBezTo>
                          <a:pt x="146" y="396"/>
                          <a:pt x="145" y="398"/>
                          <a:pt x="146" y="400"/>
                        </a:cubicBezTo>
                        <a:cubicBezTo>
                          <a:pt x="146" y="402"/>
                          <a:pt x="146" y="402"/>
                          <a:pt x="147" y="403"/>
                        </a:cubicBezTo>
                        <a:cubicBezTo>
                          <a:pt x="148" y="405"/>
                          <a:pt x="148" y="406"/>
                          <a:pt x="150" y="407"/>
                        </a:cubicBezTo>
                        <a:cubicBezTo>
                          <a:pt x="151" y="407"/>
                          <a:pt x="153" y="407"/>
                          <a:pt x="154" y="408"/>
                        </a:cubicBezTo>
                        <a:cubicBezTo>
                          <a:pt x="155" y="409"/>
                          <a:pt x="155" y="410"/>
                          <a:pt x="155" y="411"/>
                        </a:cubicBezTo>
                        <a:cubicBezTo>
                          <a:pt x="156" y="412"/>
                          <a:pt x="160" y="415"/>
                          <a:pt x="162" y="415"/>
                        </a:cubicBezTo>
                        <a:cubicBezTo>
                          <a:pt x="162" y="413"/>
                          <a:pt x="160" y="412"/>
                          <a:pt x="160" y="410"/>
                        </a:cubicBezTo>
                        <a:cubicBezTo>
                          <a:pt x="159" y="408"/>
                          <a:pt x="159" y="405"/>
                          <a:pt x="157" y="404"/>
                        </a:cubicBezTo>
                        <a:cubicBezTo>
                          <a:pt x="156" y="401"/>
                          <a:pt x="155" y="402"/>
                          <a:pt x="155" y="399"/>
                        </a:cubicBezTo>
                        <a:cubicBezTo>
                          <a:pt x="155" y="397"/>
                          <a:pt x="154" y="395"/>
                          <a:pt x="155" y="393"/>
                        </a:cubicBezTo>
                        <a:cubicBezTo>
                          <a:pt x="155" y="390"/>
                          <a:pt x="157" y="389"/>
                          <a:pt x="156" y="386"/>
                        </a:cubicBezTo>
                        <a:cubicBezTo>
                          <a:pt x="156" y="384"/>
                          <a:pt x="155" y="382"/>
                          <a:pt x="155" y="380"/>
                        </a:cubicBezTo>
                        <a:cubicBezTo>
                          <a:pt x="154" y="378"/>
                          <a:pt x="155" y="375"/>
                          <a:pt x="155" y="373"/>
                        </a:cubicBezTo>
                        <a:cubicBezTo>
                          <a:pt x="155" y="371"/>
                          <a:pt x="155" y="368"/>
                          <a:pt x="155" y="367"/>
                        </a:cubicBezTo>
                        <a:cubicBezTo>
                          <a:pt x="154" y="366"/>
                          <a:pt x="152" y="365"/>
                          <a:pt x="150" y="363"/>
                        </a:cubicBezTo>
                        <a:cubicBezTo>
                          <a:pt x="149" y="362"/>
                          <a:pt x="149" y="361"/>
                          <a:pt x="149" y="359"/>
                        </a:cubicBezTo>
                        <a:cubicBezTo>
                          <a:pt x="149" y="356"/>
                          <a:pt x="150" y="352"/>
                          <a:pt x="149" y="350"/>
                        </a:cubicBezTo>
                        <a:cubicBezTo>
                          <a:pt x="148" y="349"/>
                          <a:pt x="147" y="348"/>
                          <a:pt x="146" y="347"/>
                        </a:cubicBezTo>
                        <a:cubicBezTo>
                          <a:pt x="145" y="345"/>
                          <a:pt x="144" y="342"/>
                          <a:pt x="144" y="340"/>
                        </a:cubicBezTo>
                        <a:cubicBezTo>
                          <a:pt x="143" y="338"/>
                          <a:pt x="143" y="337"/>
                          <a:pt x="142" y="334"/>
                        </a:cubicBezTo>
                        <a:cubicBezTo>
                          <a:pt x="141" y="333"/>
                          <a:pt x="141" y="332"/>
                          <a:pt x="141" y="331"/>
                        </a:cubicBezTo>
                        <a:cubicBezTo>
                          <a:pt x="140" y="330"/>
                          <a:pt x="139" y="329"/>
                          <a:pt x="139" y="329"/>
                        </a:cubicBezTo>
                        <a:cubicBezTo>
                          <a:pt x="138" y="327"/>
                          <a:pt x="138" y="323"/>
                          <a:pt x="140" y="322"/>
                        </a:cubicBezTo>
                        <a:cubicBezTo>
                          <a:pt x="141" y="322"/>
                          <a:pt x="142" y="324"/>
                          <a:pt x="143" y="325"/>
                        </a:cubicBezTo>
                        <a:cubicBezTo>
                          <a:pt x="145" y="325"/>
                          <a:pt x="147" y="324"/>
                          <a:pt x="149" y="326"/>
                        </a:cubicBezTo>
                        <a:cubicBezTo>
                          <a:pt x="149" y="326"/>
                          <a:pt x="150" y="328"/>
                          <a:pt x="150" y="328"/>
                        </a:cubicBezTo>
                        <a:cubicBezTo>
                          <a:pt x="150" y="329"/>
                          <a:pt x="152" y="330"/>
                          <a:pt x="152" y="330"/>
                        </a:cubicBezTo>
                        <a:cubicBezTo>
                          <a:pt x="154" y="332"/>
                          <a:pt x="158" y="332"/>
                          <a:pt x="160" y="334"/>
                        </a:cubicBezTo>
                        <a:cubicBezTo>
                          <a:pt x="160" y="335"/>
                          <a:pt x="159" y="337"/>
                          <a:pt x="159" y="339"/>
                        </a:cubicBezTo>
                        <a:cubicBezTo>
                          <a:pt x="159" y="341"/>
                          <a:pt x="160" y="343"/>
                          <a:pt x="158" y="345"/>
                        </a:cubicBezTo>
                        <a:cubicBezTo>
                          <a:pt x="157" y="347"/>
                          <a:pt x="155" y="347"/>
                          <a:pt x="156" y="350"/>
                        </a:cubicBezTo>
                        <a:cubicBezTo>
                          <a:pt x="156" y="352"/>
                          <a:pt x="156" y="352"/>
                          <a:pt x="158" y="352"/>
                        </a:cubicBezTo>
                        <a:cubicBezTo>
                          <a:pt x="158" y="352"/>
                          <a:pt x="160" y="352"/>
                          <a:pt x="161" y="352"/>
                        </a:cubicBezTo>
                        <a:cubicBezTo>
                          <a:pt x="163" y="351"/>
                          <a:pt x="163" y="349"/>
                          <a:pt x="165" y="349"/>
                        </a:cubicBezTo>
                        <a:cubicBezTo>
                          <a:pt x="165" y="347"/>
                          <a:pt x="165" y="346"/>
                          <a:pt x="165" y="345"/>
                        </a:cubicBezTo>
                        <a:cubicBezTo>
                          <a:pt x="167" y="345"/>
                          <a:pt x="169" y="346"/>
                          <a:pt x="171" y="346"/>
                        </a:cubicBezTo>
                        <a:cubicBezTo>
                          <a:pt x="173" y="346"/>
                          <a:pt x="180" y="347"/>
                          <a:pt x="180" y="344"/>
                        </a:cubicBezTo>
                        <a:cubicBezTo>
                          <a:pt x="179" y="344"/>
                          <a:pt x="178" y="344"/>
                          <a:pt x="177" y="344"/>
                        </a:cubicBezTo>
                        <a:cubicBezTo>
                          <a:pt x="175" y="343"/>
                          <a:pt x="174" y="343"/>
                          <a:pt x="172" y="343"/>
                        </a:cubicBezTo>
                        <a:cubicBezTo>
                          <a:pt x="170" y="343"/>
                          <a:pt x="168" y="342"/>
                          <a:pt x="170" y="339"/>
                        </a:cubicBezTo>
                        <a:cubicBezTo>
                          <a:pt x="171" y="339"/>
                          <a:pt x="172" y="340"/>
                          <a:pt x="172" y="339"/>
                        </a:cubicBezTo>
                        <a:cubicBezTo>
                          <a:pt x="172" y="339"/>
                          <a:pt x="173" y="338"/>
                          <a:pt x="173" y="338"/>
                        </a:cubicBezTo>
                        <a:cubicBezTo>
                          <a:pt x="173" y="337"/>
                          <a:pt x="174" y="336"/>
                          <a:pt x="175" y="336"/>
                        </a:cubicBezTo>
                        <a:cubicBezTo>
                          <a:pt x="177" y="334"/>
                          <a:pt x="180" y="336"/>
                          <a:pt x="183" y="335"/>
                        </a:cubicBezTo>
                        <a:cubicBezTo>
                          <a:pt x="184" y="333"/>
                          <a:pt x="184" y="331"/>
                          <a:pt x="183" y="330"/>
                        </a:cubicBezTo>
                        <a:cubicBezTo>
                          <a:pt x="182" y="329"/>
                          <a:pt x="177" y="327"/>
                          <a:pt x="176" y="327"/>
                        </a:cubicBezTo>
                        <a:cubicBezTo>
                          <a:pt x="174" y="327"/>
                          <a:pt x="172" y="329"/>
                          <a:pt x="170" y="329"/>
                        </a:cubicBezTo>
                        <a:cubicBezTo>
                          <a:pt x="169" y="328"/>
                          <a:pt x="169" y="326"/>
                          <a:pt x="167" y="325"/>
                        </a:cubicBezTo>
                        <a:cubicBezTo>
                          <a:pt x="166" y="325"/>
                          <a:pt x="166" y="326"/>
                          <a:pt x="165" y="326"/>
                        </a:cubicBezTo>
                        <a:cubicBezTo>
                          <a:pt x="164" y="326"/>
                          <a:pt x="161" y="324"/>
                          <a:pt x="161" y="323"/>
                        </a:cubicBezTo>
                        <a:cubicBezTo>
                          <a:pt x="160" y="321"/>
                          <a:pt x="161" y="319"/>
                          <a:pt x="161" y="318"/>
                        </a:cubicBezTo>
                        <a:cubicBezTo>
                          <a:pt x="161" y="317"/>
                          <a:pt x="160" y="316"/>
                          <a:pt x="160" y="315"/>
                        </a:cubicBezTo>
                        <a:cubicBezTo>
                          <a:pt x="159" y="313"/>
                          <a:pt x="160" y="313"/>
                          <a:pt x="161" y="312"/>
                        </a:cubicBezTo>
                        <a:cubicBezTo>
                          <a:pt x="162" y="310"/>
                          <a:pt x="162" y="311"/>
                          <a:pt x="162" y="309"/>
                        </a:cubicBezTo>
                        <a:cubicBezTo>
                          <a:pt x="162" y="305"/>
                          <a:pt x="162" y="304"/>
                          <a:pt x="159" y="301"/>
                        </a:cubicBezTo>
                        <a:cubicBezTo>
                          <a:pt x="157" y="300"/>
                          <a:pt x="154" y="299"/>
                          <a:pt x="155" y="296"/>
                        </a:cubicBezTo>
                        <a:moveTo>
                          <a:pt x="158" y="293"/>
                        </a:moveTo>
                        <a:cubicBezTo>
                          <a:pt x="156" y="293"/>
                          <a:pt x="155" y="294"/>
                          <a:pt x="155" y="296"/>
                        </a:cubicBezTo>
                        <a:cubicBezTo>
                          <a:pt x="156" y="296"/>
                          <a:pt x="157" y="295"/>
                          <a:pt x="158" y="294"/>
                        </a:cubicBezTo>
                        <a:cubicBezTo>
                          <a:pt x="158" y="293"/>
                          <a:pt x="158" y="293"/>
                          <a:pt x="158" y="293"/>
                        </a:cubicBezTo>
                        <a:moveTo>
                          <a:pt x="0" y="153"/>
                        </a:moveTo>
                        <a:cubicBezTo>
                          <a:pt x="0" y="154"/>
                          <a:pt x="0" y="155"/>
                          <a:pt x="0" y="156"/>
                        </a:cubicBezTo>
                        <a:cubicBezTo>
                          <a:pt x="0" y="158"/>
                          <a:pt x="1" y="159"/>
                          <a:pt x="1" y="161"/>
                        </a:cubicBezTo>
                        <a:cubicBezTo>
                          <a:pt x="2" y="163"/>
                          <a:pt x="2" y="164"/>
                          <a:pt x="2" y="165"/>
                        </a:cubicBezTo>
                        <a:cubicBezTo>
                          <a:pt x="2" y="169"/>
                          <a:pt x="2" y="171"/>
                          <a:pt x="4" y="174"/>
                        </a:cubicBezTo>
                        <a:cubicBezTo>
                          <a:pt x="6" y="176"/>
                          <a:pt x="7" y="179"/>
                          <a:pt x="8" y="181"/>
                        </a:cubicBezTo>
                        <a:cubicBezTo>
                          <a:pt x="10" y="183"/>
                          <a:pt x="13" y="182"/>
                          <a:pt x="15" y="182"/>
                        </a:cubicBezTo>
                        <a:cubicBezTo>
                          <a:pt x="18" y="184"/>
                          <a:pt x="18" y="188"/>
                          <a:pt x="18" y="191"/>
                        </a:cubicBezTo>
                        <a:cubicBezTo>
                          <a:pt x="19" y="196"/>
                          <a:pt x="23" y="197"/>
                          <a:pt x="26" y="200"/>
                        </a:cubicBezTo>
                        <a:cubicBezTo>
                          <a:pt x="28" y="202"/>
                          <a:pt x="29" y="204"/>
                          <a:pt x="30" y="207"/>
                        </a:cubicBezTo>
                        <a:cubicBezTo>
                          <a:pt x="33" y="208"/>
                          <a:pt x="33" y="202"/>
                          <a:pt x="34" y="200"/>
                        </a:cubicBezTo>
                        <a:cubicBezTo>
                          <a:pt x="35" y="199"/>
                          <a:pt x="39" y="198"/>
                          <a:pt x="41" y="199"/>
                        </a:cubicBezTo>
                        <a:cubicBezTo>
                          <a:pt x="43" y="200"/>
                          <a:pt x="42" y="204"/>
                          <a:pt x="43" y="205"/>
                        </a:cubicBezTo>
                        <a:cubicBezTo>
                          <a:pt x="45" y="207"/>
                          <a:pt x="48" y="205"/>
                          <a:pt x="51" y="206"/>
                        </a:cubicBezTo>
                        <a:cubicBezTo>
                          <a:pt x="53" y="206"/>
                          <a:pt x="53" y="207"/>
                          <a:pt x="54" y="209"/>
                        </a:cubicBezTo>
                        <a:cubicBezTo>
                          <a:pt x="57" y="214"/>
                          <a:pt x="54" y="217"/>
                          <a:pt x="48" y="216"/>
                        </a:cubicBezTo>
                        <a:cubicBezTo>
                          <a:pt x="48" y="214"/>
                          <a:pt x="49" y="211"/>
                          <a:pt x="48" y="210"/>
                        </a:cubicBezTo>
                        <a:cubicBezTo>
                          <a:pt x="47" y="208"/>
                          <a:pt x="38" y="209"/>
                          <a:pt x="36" y="210"/>
                        </a:cubicBezTo>
                        <a:cubicBezTo>
                          <a:pt x="30" y="211"/>
                          <a:pt x="32" y="215"/>
                          <a:pt x="32" y="220"/>
                        </a:cubicBezTo>
                        <a:cubicBezTo>
                          <a:pt x="30" y="219"/>
                          <a:pt x="30" y="216"/>
                          <a:pt x="28" y="215"/>
                        </a:cubicBezTo>
                        <a:cubicBezTo>
                          <a:pt x="25" y="215"/>
                          <a:pt x="23" y="218"/>
                          <a:pt x="22" y="220"/>
                        </a:cubicBezTo>
                        <a:cubicBezTo>
                          <a:pt x="21" y="222"/>
                          <a:pt x="22" y="223"/>
                          <a:pt x="20" y="224"/>
                        </a:cubicBezTo>
                        <a:cubicBezTo>
                          <a:pt x="18" y="227"/>
                          <a:pt x="14" y="230"/>
                          <a:pt x="15" y="233"/>
                        </a:cubicBezTo>
                        <a:cubicBezTo>
                          <a:pt x="19" y="234"/>
                          <a:pt x="20" y="238"/>
                          <a:pt x="24" y="239"/>
                        </a:cubicBezTo>
                        <a:cubicBezTo>
                          <a:pt x="25" y="239"/>
                          <a:pt x="28" y="238"/>
                          <a:pt x="29" y="236"/>
                        </a:cubicBezTo>
                        <a:cubicBezTo>
                          <a:pt x="31" y="233"/>
                          <a:pt x="29" y="233"/>
                          <a:pt x="28" y="231"/>
                        </a:cubicBezTo>
                        <a:cubicBezTo>
                          <a:pt x="27" y="230"/>
                          <a:pt x="28" y="227"/>
                          <a:pt x="28" y="226"/>
                        </a:cubicBezTo>
                        <a:cubicBezTo>
                          <a:pt x="29" y="226"/>
                          <a:pt x="30" y="227"/>
                          <a:pt x="32" y="226"/>
                        </a:cubicBezTo>
                        <a:cubicBezTo>
                          <a:pt x="32" y="224"/>
                          <a:pt x="32" y="223"/>
                          <a:pt x="34" y="224"/>
                        </a:cubicBezTo>
                        <a:cubicBezTo>
                          <a:pt x="34" y="225"/>
                          <a:pt x="34" y="226"/>
                          <a:pt x="34" y="227"/>
                        </a:cubicBezTo>
                        <a:cubicBezTo>
                          <a:pt x="35" y="227"/>
                          <a:pt x="36" y="227"/>
                          <a:pt x="37" y="227"/>
                        </a:cubicBezTo>
                        <a:cubicBezTo>
                          <a:pt x="40" y="230"/>
                          <a:pt x="40" y="232"/>
                          <a:pt x="40" y="236"/>
                        </a:cubicBezTo>
                        <a:cubicBezTo>
                          <a:pt x="40" y="238"/>
                          <a:pt x="39" y="240"/>
                          <a:pt x="40" y="242"/>
                        </a:cubicBezTo>
                        <a:cubicBezTo>
                          <a:pt x="41" y="243"/>
                          <a:pt x="44" y="245"/>
                          <a:pt x="46" y="246"/>
                        </a:cubicBezTo>
                        <a:cubicBezTo>
                          <a:pt x="48" y="247"/>
                          <a:pt x="49" y="247"/>
                          <a:pt x="48" y="250"/>
                        </a:cubicBezTo>
                        <a:cubicBezTo>
                          <a:pt x="47" y="252"/>
                          <a:pt x="46" y="252"/>
                          <a:pt x="46" y="254"/>
                        </a:cubicBezTo>
                        <a:cubicBezTo>
                          <a:pt x="45" y="258"/>
                          <a:pt x="46" y="261"/>
                          <a:pt x="51" y="261"/>
                        </a:cubicBezTo>
                        <a:cubicBezTo>
                          <a:pt x="54" y="262"/>
                          <a:pt x="57" y="260"/>
                          <a:pt x="59" y="258"/>
                        </a:cubicBezTo>
                        <a:cubicBezTo>
                          <a:pt x="61" y="257"/>
                          <a:pt x="63" y="256"/>
                          <a:pt x="65" y="256"/>
                        </a:cubicBezTo>
                        <a:cubicBezTo>
                          <a:pt x="67" y="256"/>
                          <a:pt x="68" y="256"/>
                          <a:pt x="69" y="257"/>
                        </a:cubicBezTo>
                        <a:cubicBezTo>
                          <a:pt x="70" y="258"/>
                          <a:pt x="69" y="260"/>
                          <a:pt x="71" y="260"/>
                        </a:cubicBezTo>
                        <a:cubicBezTo>
                          <a:pt x="71" y="255"/>
                          <a:pt x="77" y="260"/>
                          <a:pt x="79" y="260"/>
                        </a:cubicBezTo>
                        <a:cubicBezTo>
                          <a:pt x="81" y="260"/>
                          <a:pt x="83" y="258"/>
                          <a:pt x="86" y="258"/>
                        </a:cubicBezTo>
                        <a:cubicBezTo>
                          <a:pt x="88" y="258"/>
                          <a:pt x="91" y="259"/>
                          <a:pt x="91" y="256"/>
                        </a:cubicBezTo>
                        <a:cubicBezTo>
                          <a:pt x="95" y="256"/>
                          <a:pt x="100" y="256"/>
                          <a:pt x="103" y="258"/>
                        </a:cubicBezTo>
                        <a:cubicBezTo>
                          <a:pt x="107" y="259"/>
                          <a:pt x="110" y="262"/>
                          <a:pt x="115" y="262"/>
                        </a:cubicBezTo>
                        <a:cubicBezTo>
                          <a:pt x="116" y="262"/>
                          <a:pt x="117" y="262"/>
                          <a:pt x="118" y="262"/>
                        </a:cubicBezTo>
                        <a:cubicBezTo>
                          <a:pt x="119" y="262"/>
                          <a:pt x="119" y="261"/>
                          <a:pt x="120" y="261"/>
                        </a:cubicBezTo>
                        <a:cubicBezTo>
                          <a:pt x="121" y="260"/>
                          <a:pt x="123" y="259"/>
                          <a:pt x="124" y="259"/>
                        </a:cubicBezTo>
                        <a:cubicBezTo>
                          <a:pt x="126" y="259"/>
                          <a:pt x="125" y="261"/>
                          <a:pt x="126" y="263"/>
                        </a:cubicBezTo>
                        <a:cubicBezTo>
                          <a:pt x="127" y="265"/>
                          <a:pt x="129" y="267"/>
                          <a:pt x="132" y="266"/>
                        </a:cubicBezTo>
                        <a:cubicBezTo>
                          <a:pt x="133" y="264"/>
                          <a:pt x="131" y="260"/>
                          <a:pt x="134" y="259"/>
                        </a:cubicBezTo>
                        <a:cubicBezTo>
                          <a:pt x="138" y="259"/>
                          <a:pt x="137" y="267"/>
                          <a:pt x="139" y="269"/>
                        </a:cubicBezTo>
                        <a:cubicBezTo>
                          <a:pt x="139" y="266"/>
                          <a:pt x="139" y="266"/>
                          <a:pt x="141" y="266"/>
                        </a:cubicBezTo>
                        <a:cubicBezTo>
                          <a:pt x="144" y="265"/>
                          <a:pt x="146" y="267"/>
                          <a:pt x="148" y="268"/>
                        </a:cubicBezTo>
                        <a:cubicBezTo>
                          <a:pt x="150" y="270"/>
                          <a:pt x="152" y="270"/>
                          <a:pt x="155" y="271"/>
                        </a:cubicBezTo>
                        <a:cubicBezTo>
                          <a:pt x="157" y="272"/>
                          <a:pt x="159" y="274"/>
                          <a:pt x="161" y="275"/>
                        </a:cubicBezTo>
                        <a:cubicBezTo>
                          <a:pt x="164" y="276"/>
                          <a:pt x="167" y="275"/>
                          <a:pt x="170" y="275"/>
                        </a:cubicBezTo>
                        <a:cubicBezTo>
                          <a:pt x="172" y="275"/>
                          <a:pt x="173" y="275"/>
                          <a:pt x="171" y="278"/>
                        </a:cubicBezTo>
                        <a:cubicBezTo>
                          <a:pt x="171" y="279"/>
                          <a:pt x="169" y="280"/>
                          <a:pt x="168" y="281"/>
                        </a:cubicBezTo>
                        <a:cubicBezTo>
                          <a:pt x="168" y="282"/>
                          <a:pt x="166" y="283"/>
                          <a:pt x="165" y="283"/>
                        </a:cubicBezTo>
                        <a:cubicBezTo>
                          <a:pt x="163" y="284"/>
                          <a:pt x="161" y="282"/>
                          <a:pt x="158" y="282"/>
                        </a:cubicBezTo>
                        <a:cubicBezTo>
                          <a:pt x="155" y="282"/>
                          <a:pt x="149" y="282"/>
                          <a:pt x="150" y="286"/>
                        </a:cubicBezTo>
                        <a:cubicBezTo>
                          <a:pt x="151" y="288"/>
                          <a:pt x="151" y="288"/>
                          <a:pt x="152" y="289"/>
                        </a:cubicBezTo>
                        <a:cubicBezTo>
                          <a:pt x="153" y="290"/>
                          <a:pt x="152" y="290"/>
                          <a:pt x="153" y="291"/>
                        </a:cubicBezTo>
                        <a:cubicBezTo>
                          <a:pt x="154" y="292"/>
                          <a:pt x="155" y="291"/>
                          <a:pt x="155" y="291"/>
                        </a:cubicBezTo>
                        <a:cubicBezTo>
                          <a:pt x="156" y="292"/>
                          <a:pt x="157" y="292"/>
                          <a:pt x="158" y="293"/>
                        </a:cubicBezTo>
                        <a:cubicBezTo>
                          <a:pt x="159" y="292"/>
                          <a:pt x="160" y="292"/>
                          <a:pt x="161" y="292"/>
                        </a:cubicBezTo>
                        <a:cubicBezTo>
                          <a:pt x="160" y="289"/>
                          <a:pt x="162" y="290"/>
                          <a:pt x="163" y="291"/>
                        </a:cubicBezTo>
                        <a:cubicBezTo>
                          <a:pt x="165" y="291"/>
                          <a:pt x="164" y="292"/>
                          <a:pt x="166" y="292"/>
                        </a:cubicBezTo>
                        <a:cubicBezTo>
                          <a:pt x="169" y="292"/>
                          <a:pt x="171" y="288"/>
                          <a:pt x="175" y="287"/>
                        </a:cubicBezTo>
                        <a:cubicBezTo>
                          <a:pt x="179" y="287"/>
                          <a:pt x="181" y="291"/>
                          <a:pt x="180" y="295"/>
                        </a:cubicBezTo>
                        <a:cubicBezTo>
                          <a:pt x="180" y="297"/>
                          <a:pt x="178" y="299"/>
                          <a:pt x="179" y="302"/>
                        </a:cubicBezTo>
                        <a:cubicBezTo>
                          <a:pt x="181" y="303"/>
                          <a:pt x="184" y="302"/>
                          <a:pt x="187" y="301"/>
                        </a:cubicBezTo>
                        <a:cubicBezTo>
                          <a:pt x="187" y="297"/>
                          <a:pt x="186" y="292"/>
                          <a:pt x="186" y="288"/>
                        </a:cubicBezTo>
                        <a:cubicBezTo>
                          <a:pt x="188" y="287"/>
                          <a:pt x="188" y="288"/>
                          <a:pt x="190" y="289"/>
                        </a:cubicBezTo>
                        <a:cubicBezTo>
                          <a:pt x="191" y="289"/>
                          <a:pt x="194" y="289"/>
                          <a:pt x="195" y="290"/>
                        </a:cubicBezTo>
                        <a:cubicBezTo>
                          <a:pt x="199" y="293"/>
                          <a:pt x="197" y="298"/>
                          <a:pt x="198" y="302"/>
                        </a:cubicBezTo>
                        <a:cubicBezTo>
                          <a:pt x="198" y="305"/>
                          <a:pt x="201" y="309"/>
                          <a:pt x="203" y="311"/>
                        </a:cubicBezTo>
                        <a:cubicBezTo>
                          <a:pt x="206" y="313"/>
                          <a:pt x="208" y="312"/>
                          <a:pt x="211" y="312"/>
                        </a:cubicBezTo>
                        <a:cubicBezTo>
                          <a:pt x="211" y="314"/>
                          <a:pt x="211" y="315"/>
                          <a:pt x="211" y="316"/>
                        </a:cubicBezTo>
                        <a:cubicBezTo>
                          <a:pt x="212" y="317"/>
                          <a:pt x="211" y="318"/>
                          <a:pt x="211" y="320"/>
                        </a:cubicBezTo>
                        <a:cubicBezTo>
                          <a:pt x="212" y="323"/>
                          <a:pt x="213" y="323"/>
                          <a:pt x="216" y="322"/>
                        </a:cubicBezTo>
                        <a:cubicBezTo>
                          <a:pt x="217" y="319"/>
                          <a:pt x="216" y="316"/>
                          <a:pt x="216" y="312"/>
                        </a:cubicBezTo>
                        <a:cubicBezTo>
                          <a:pt x="216" y="309"/>
                          <a:pt x="216" y="306"/>
                          <a:pt x="215" y="303"/>
                        </a:cubicBezTo>
                        <a:cubicBezTo>
                          <a:pt x="215" y="301"/>
                          <a:pt x="214" y="299"/>
                          <a:pt x="214" y="297"/>
                        </a:cubicBezTo>
                        <a:cubicBezTo>
                          <a:pt x="215" y="295"/>
                          <a:pt x="216" y="294"/>
                          <a:pt x="216" y="293"/>
                        </a:cubicBezTo>
                        <a:cubicBezTo>
                          <a:pt x="216" y="291"/>
                          <a:pt x="216" y="288"/>
                          <a:pt x="216" y="287"/>
                        </a:cubicBezTo>
                        <a:cubicBezTo>
                          <a:pt x="215" y="285"/>
                          <a:pt x="214" y="285"/>
                          <a:pt x="214" y="283"/>
                        </a:cubicBezTo>
                        <a:cubicBezTo>
                          <a:pt x="213" y="281"/>
                          <a:pt x="215" y="280"/>
                          <a:pt x="216" y="278"/>
                        </a:cubicBezTo>
                        <a:cubicBezTo>
                          <a:pt x="216" y="277"/>
                          <a:pt x="220" y="272"/>
                          <a:pt x="221" y="272"/>
                        </a:cubicBezTo>
                        <a:cubicBezTo>
                          <a:pt x="223" y="272"/>
                          <a:pt x="226" y="280"/>
                          <a:pt x="227" y="282"/>
                        </a:cubicBezTo>
                        <a:cubicBezTo>
                          <a:pt x="229" y="284"/>
                          <a:pt x="230" y="286"/>
                          <a:pt x="231" y="288"/>
                        </a:cubicBezTo>
                        <a:cubicBezTo>
                          <a:pt x="232" y="291"/>
                          <a:pt x="233" y="291"/>
                          <a:pt x="235" y="293"/>
                        </a:cubicBezTo>
                        <a:cubicBezTo>
                          <a:pt x="237" y="296"/>
                          <a:pt x="238" y="298"/>
                          <a:pt x="241" y="297"/>
                        </a:cubicBezTo>
                        <a:cubicBezTo>
                          <a:pt x="244" y="297"/>
                          <a:pt x="246" y="296"/>
                          <a:pt x="247" y="294"/>
                        </a:cubicBezTo>
                        <a:cubicBezTo>
                          <a:pt x="250" y="292"/>
                          <a:pt x="250" y="286"/>
                          <a:pt x="249" y="283"/>
                        </a:cubicBezTo>
                        <a:cubicBezTo>
                          <a:pt x="247" y="279"/>
                          <a:pt x="241" y="281"/>
                          <a:pt x="238" y="280"/>
                        </a:cubicBezTo>
                        <a:cubicBezTo>
                          <a:pt x="235" y="279"/>
                          <a:pt x="233" y="279"/>
                          <a:pt x="231" y="277"/>
                        </a:cubicBezTo>
                        <a:cubicBezTo>
                          <a:pt x="230" y="276"/>
                          <a:pt x="230" y="274"/>
                          <a:pt x="229" y="273"/>
                        </a:cubicBezTo>
                        <a:cubicBezTo>
                          <a:pt x="228" y="273"/>
                          <a:pt x="226" y="272"/>
                          <a:pt x="225" y="271"/>
                        </a:cubicBezTo>
                        <a:cubicBezTo>
                          <a:pt x="223" y="270"/>
                          <a:pt x="221" y="268"/>
                          <a:pt x="220" y="265"/>
                        </a:cubicBezTo>
                        <a:cubicBezTo>
                          <a:pt x="217" y="261"/>
                          <a:pt x="216" y="258"/>
                          <a:pt x="220" y="254"/>
                        </a:cubicBezTo>
                        <a:cubicBezTo>
                          <a:pt x="222" y="252"/>
                          <a:pt x="224" y="252"/>
                          <a:pt x="224" y="248"/>
                        </a:cubicBezTo>
                        <a:cubicBezTo>
                          <a:pt x="224" y="247"/>
                          <a:pt x="224" y="246"/>
                          <a:pt x="222" y="245"/>
                        </a:cubicBezTo>
                        <a:cubicBezTo>
                          <a:pt x="217" y="242"/>
                          <a:pt x="209" y="241"/>
                          <a:pt x="204" y="238"/>
                        </a:cubicBezTo>
                        <a:cubicBezTo>
                          <a:pt x="203" y="237"/>
                          <a:pt x="203" y="236"/>
                          <a:pt x="202" y="236"/>
                        </a:cubicBezTo>
                        <a:cubicBezTo>
                          <a:pt x="201" y="235"/>
                          <a:pt x="199" y="234"/>
                          <a:pt x="198" y="234"/>
                        </a:cubicBezTo>
                        <a:cubicBezTo>
                          <a:pt x="196" y="233"/>
                          <a:pt x="195" y="232"/>
                          <a:pt x="193" y="231"/>
                        </a:cubicBezTo>
                        <a:cubicBezTo>
                          <a:pt x="190" y="228"/>
                          <a:pt x="183" y="229"/>
                          <a:pt x="182" y="224"/>
                        </a:cubicBezTo>
                        <a:cubicBezTo>
                          <a:pt x="180" y="219"/>
                          <a:pt x="182" y="214"/>
                          <a:pt x="181" y="209"/>
                        </a:cubicBezTo>
                        <a:cubicBezTo>
                          <a:pt x="177" y="210"/>
                          <a:pt x="172" y="209"/>
                          <a:pt x="168" y="210"/>
                        </a:cubicBezTo>
                        <a:cubicBezTo>
                          <a:pt x="167" y="211"/>
                          <a:pt x="165" y="211"/>
                          <a:pt x="164" y="213"/>
                        </a:cubicBezTo>
                        <a:cubicBezTo>
                          <a:pt x="163" y="214"/>
                          <a:pt x="164" y="215"/>
                          <a:pt x="163" y="216"/>
                        </a:cubicBezTo>
                        <a:cubicBezTo>
                          <a:pt x="161" y="218"/>
                          <a:pt x="157" y="218"/>
                          <a:pt x="155" y="218"/>
                        </a:cubicBezTo>
                        <a:cubicBezTo>
                          <a:pt x="151" y="218"/>
                          <a:pt x="145" y="220"/>
                          <a:pt x="145" y="224"/>
                        </a:cubicBezTo>
                        <a:cubicBezTo>
                          <a:pt x="148" y="225"/>
                          <a:pt x="148" y="225"/>
                          <a:pt x="150" y="226"/>
                        </a:cubicBezTo>
                        <a:cubicBezTo>
                          <a:pt x="152" y="228"/>
                          <a:pt x="155" y="229"/>
                          <a:pt x="157" y="229"/>
                        </a:cubicBezTo>
                        <a:cubicBezTo>
                          <a:pt x="158" y="229"/>
                          <a:pt x="159" y="229"/>
                          <a:pt x="160" y="229"/>
                        </a:cubicBezTo>
                        <a:cubicBezTo>
                          <a:pt x="161" y="229"/>
                          <a:pt x="161" y="230"/>
                          <a:pt x="162" y="230"/>
                        </a:cubicBezTo>
                        <a:cubicBezTo>
                          <a:pt x="165" y="231"/>
                          <a:pt x="167" y="230"/>
                          <a:pt x="169" y="231"/>
                        </a:cubicBezTo>
                        <a:cubicBezTo>
                          <a:pt x="170" y="232"/>
                          <a:pt x="172" y="233"/>
                          <a:pt x="172" y="234"/>
                        </a:cubicBezTo>
                        <a:cubicBezTo>
                          <a:pt x="173" y="235"/>
                          <a:pt x="172" y="237"/>
                          <a:pt x="172" y="239"/>
                        </a:cubicBezTo>
                        <a:cubicBezTo>
                          <a:pt x="173" y="241"/>
                          <a:pt x="177" y="241"/>
                          <a:pt x="180" y="242"/>
                        </a:cubicBezTo>
                        <a:cubicBezTo>
                          <a:pt x="182" y="243"/>
                          <a:pt x="189" y="246"/>
                          <a:pt x="189" y="249"/>
                        </a:cubicBezTo>
                        <a:cubicBezTo>
                          <a:pt x="189" y="250"/>
                          <a:pt x="188" y="252"/>
                          <a:pt x="186" y="253"/>
                        </a:cubicBezTo>
                        <a:cubicBezTo>
                          <a:pt x="184" y="254"/>
                          <a:pt x="178" y="254"/>
                          <a:pt x="177" y="252"/>
                        </a:cubicBezTo>
                        <a:cubicBezTo>
                          <a:pt x="176" y="252"/>
                          <a:pt x="177" y="250"/>
                          <a:pt x="176" y="249"/>
                        </a:cubicBezTo>
                        <a:cubicBezTo>
                          <a:pt x="175" y="248"/>
                          <a:pt x="175" y="247"/>
                          <a:pt x="174" y="246"/>
                        </a:cubicBezTo>
                        <a:cubicBezTo>
                          <a:pt x="170" y="244"/>
                          <a:pt x="167" y="241"/>
                          <a:pt x="164" y="239"/>
                        </a:cubicBezTo>
                        <a:cubicBezTo>
                          <a:pt x="163" y="238"/>
                          <a:pt x="161" y="237"/>
                          <a:pt x="160" y="236"/>
                        </a:cubicBezTo>
                        <a:cubicBezTo>
                          <a:pt x="158" y="234"/>
                          <a:pt x="157" y="234"/>
                          <a:pt x="154" y="233"/>
                        </a:cubicBezTo>
                        <a:cubicBezTo>
                          <a:pt x="151" y="232"/>
                          <a:pt x="148" y="229"/>
                          <a:pt x="145" y="228"/>
                        </a:cubicBezTo>
                        <a:cubicBezTo>
                          <a:pt x="142" y="228"/>
                          <a:pt x="132" y="227"/>
                          <a:pt x="133" y="223"/>
                        </a:cubicBezTo>
                        <a:cubicBezTo>
                          <a:pt x="133" y="219"/>
                          <a:pt x="139" y="221"/>
                          <a:pt x="141" y="221"/>
                        </a:cubicBezTo>
                        <a:cubicBezTo>
                          <a:pt x="145" y="222"/>
                          <a:pt x="146" y="221"/>
                          <a:pt x="149" y="219"/>
                        </a:cubicBezTo>
                        <a:cubicBezTo>
                          <a:pt x="152" y="217"/>
                          <a:pt x="157" y="217"/>
                          <a:pt x="161" y="215"/>
                        </a:cubicBezTo>
                        <a:cubicBezTo>
                          <a:pt x="157" y="216"/>
                          <a:pt x="157" y="209"/>
                          <a:pt x="157" y="207"/>
                        </a:cubicBezTo>
                        <a:cubicBezTo>
                          <a:pt x="157" y="205"/>
                          <a:pt x="156" y="205"/>
                          <a:pt x="156" y="204"/>
                        </a:cubicBezTo>
                        <a:cubicBezTo>
                          <a:pt x="155" y="202"/>
                          <a:pt x="156" y="202"/>
                          <a:pt x="155" y="200"/>
                        </a:cubicBezTo>
                        <a:cubicBezTo>
                          <a:pt x="153" y="198"/>
                          <a:pt x="150" y="196"/>
                          <a:pt x="150" y="193"/>
                        </a:cubicBezTo>
                        <a:cubicBezTo>
                          <a:pt x="151" y="191"/>
                          <a:pt x="153" y="189"/>
                          <a:pt x="154" y="188"/>
                        </a:cubicBezTo>
                        <a:cubicBezTo>
                          <a:pt x="157" y="185"/>
                          <a:pt x="161" y="186"/>
                          <a:pt x="163" y="189"/>
                        </a:cubicBezTo>
                        <a:cubicBezTo>
                          <a:pt x="165" y="192"/>
                          <a:pt x="163" y="199"/>
                          <a:pt x="166" y="201"/>
                        </a:cubicBezTo>
                        <a:cubicBezTo>
                          <a:pt x="168" y="202"/>
                          <a:pt x="174" y="199"/>
                          <a:pt x="175" y="198"/>
                        </a:cubicBezTo>
                        <a:cubicBezTo>
                          <a:pt x="178" y="197"/>
                          <a:pt x="177" y="193"/>
                          <a:pt x="175" y="192"/>
                        </a:cubicBezTo>
                        <a:cubicBezTo>
                          <a:pt x="173" y="190"/>
                          <a:pt x="171" y="189"/>
                          <a:pt x="170" y="187"/>
                        </a:cubicBezTo>
                        <a:cubicBezTo>
                          <a:pt x="169" y="185"/>
                          <a:pt x="169" y="184"/>
                          <a:pt x="168" y="182"/>
                        </a:cubicBezTo>
                        <a:cubicBezTo>
                          <a:pt x="166" y="181"/>
                          <a:pt x="164" y="179"/>
                          <a:pt x="163" y="177"/>
                        </a:cubicBezTo>
                        <a:cubicBezTo>
                          <a:pt x="161" y="175"/>
                          <a:pt x="160" y="172"/>
                          <a:pt x="158" y="170"/>
                        </a:cubicBezTo>
                        <a:cubicBezTo>
                          <a:pt x="158" y="169"/>
                          <a:pt x="157" y="169"/>
                          <a:pt x="156" y="168"/>
                        </a:cubicBezTo>
                        <a:cubicBezTo>
                          <a:pt x="156" y="167"/>
                          <a:pt x="156" y="167"/>
                          <a:pt x="155" y="166"/>
                        </a:cubicBezTo>
                        <a:cubicBezTo>
                          <a:pt x="154" y="165"/>
                          <a:pt x="151" y="166"/>
                          <a:pt x="150" y="165"/>
                        </a:cubicBezTo>
                        <a:cubicBezTo>
                          <a:pt x="149" y="165"/>
                          <a:pt x="147" y="163"/>
                          <a:pt x="146" y="162"/>
                        </a:cubicBezTo>
                        <a:cubicBezTo>
                          <a:pt x="144" y="160"/>
                          <a:pt x="143" y="158"/>
                          <a:pt x="143" y="155"/>
                        </a:cubicBezTo>
                        <a:cubicBezTo>
                          <a:pt x="142" y="152"/>
                          <a:pt x="143" y="150"/>
                          <a:pt x="143" y="148"/>
                        </a:cubicBezTo>
                        <a:cubicBezTo>
                          <a:pt x="143" y="144"/>
                          <a:pt x="143" y="143"/>
                          <a:pt x="141" y="140"/>
                        </a:cubicBezTo>
                        <a:cubicBezTo>
                          <a:pt x="139" y="138"/>
                          <a:pt x="138" y="136"/>
                          <a:pt x="137" y="133"/>
                        </a:cubicBezTo>
                        <a:cubicBezTo>
                          <a:pt x="136" y="132"/>
                          <a:pt x="135" y="131"/>
                          <a:pt x="134" y="129"/>
                        </a:cubicBezTo>
                        <a:cubicBezTo>
                          <a:pt x="131" y="126"/>
                          <a:pt x="131" y="120"/>
                          <a:pt x="132" y="116"/>
                        </a:cubicBezTo>
                        <a:cubicBezTo>
                          <a:pt x="132" y="113"/>
                          <a:pt x="135" y="111"/>
                          <a:pt x="135" y="109"/>
                        </a:cubicBezTo>
                        <a:cubicBezTo>
                          <a:pt x="135" y="107"/>
                          <a:pt x="135" y="105"/>
                          <a:pt x="135" y="104"/>
                        </a:cubicBezTo>
                        <a:cubicBezTo>
                          <a:pt x="135" y="102"/>
                          <a:pt x="136" y="97"/>
                          <a:pt x="133" y="97"/>
                        </a:cubicBezTo>
                        <a:cubicBezTo>
                          <a:pt x="135" y="91"/>
                          <a:pt x="138" y="86"/>
                          <a:pt x="144" y="83"/>
                        </a:cubicBezTo>
                        <a:cubicBezTo>
                          <a:pt x="147" y="82"/>
                          <a:pt x="155" y="79"/>
                          <a:pt x="157" y="84"/>
                        </a:cubicBezTo>
                        <a:cubicBezTo>
                          <a:pt x="157" y="86"/>
                          <a:pt x="157" y="88"/>
                          <a:pt x="157" y="90"/>
                        </a:cubicBezTo>
                        <a:cubicBezTo>
                          <a:pt x="157" y="92"/>
                          <a:pt x="158" y="93"/>
                          <a:pt x="157" y="95"/>
                        </a:cubicBezTo>
                        <a:cubicBezTo>
                          <a:pt x="157" y="95"/>
                          <a:pt x="157" y="95"/>
                          <a:pt x="156" y="96"/>
                        </a:cubicBezTo>
                        <a:cubicBezTo>
                          <a:pt x="156" y="96"/>
                          <a:pt x="155" y="96"/>
                          <a:pt x="155" y="96"/>
                        </a:cubicBezTo>
                        <a:cubicBezTo>
                          <a:pt x="153" y="101"/>
                          <a:pt x="158" y="105"/>
                          <a:pt x="162" y="106"/>
                        </a:cubicBezTo>
                        <a:cubicBezTo>
                          <a:pt x="164" y="108"/>
                          <a:pt x="166" y="108"/>
                          <a:pt x="168" y="110"/>
                        </a:cubicBezTo>
                        <a:cubicBezTo>
                          <a:pt x="170" y="112"/>
                          <a:pt x="172" y="113"/>
                          <a:pt x="173" y="115"/>
                        </a:cubicBezTo>
                        <a:cubicBezTo>
                          <a:pt x="176" y="116"/>
                          <a:pt x="177" y="116"/>
                          <a:pt x="177" y="119"/>
                        </a:cubicBezTo>
                        <a:cubicBezTo>
                          <a:pt x="177" y="123"/>
                          <a:pt x="176" y="127"/>
                          <a:pt x="175" y="131"/>
                        </a:cubicBezTo>
                        <a:cubicBezTo>
                          <a:pt x="175" y="132"/>
                          <a:pt x="175" y="135"/>
                          <a:pt x="175" y="137"/>
                        </a:cubicBezTo>
                        <a:cubicBezTo>
                          <a:pt x="176" y="138"/>
                          <a:pt x="177" y="138"/>
                          <a:pt x="178" y="138"/>
                        </a:cubicBezTo>
                        <a:cubicBezTo>
                          <a:pt x="183" y="139"/>
                          <a:pt x="189" y="140"/>
                          <a:pt x="194" y="140"/>
                        </a:cubicBezTo>
                        <a:cubicBezTo>
                          <a:pt x="194" y="136"/>
                          <a:pt x="194" y="134"/>
                          <a:pt x="190" y="133"/>
                        </a:cubicBezTo>
                        <a:cubicBezTo>
                          <a:pt x="187" y="132"/>
                          <a:pt x="186" y="132"/>
                          <a:pt x="184" y="128"/>
                        </a:cubicBezTo>
                        <a:cubicBezTo>
                          <a:pt x="183" y="125"/>
                          <a:pt x="180" y="121"/>
                          <a:pt x="180" y="118"/>
                        </a:cubicBezTo>
                        <a:cubicBezTo>
                          <a:pt x="181" y="114"/>
                          <a:pt x="183" y="116"/>
                          <a:pt x="186" y="116"/>
                        </a:cubicBezTo>
                        <a:cubicBezTo>
                          <a:pt x="187" y="117"/>
                          <a:pt x="188" y="116"/>
                          <a:pt x="190" y="117"/>
                        </a:cubicBezTo>
                        <a:cubicBezTo>
                          <a:pt x="191" y="117"/>
                          <a:pt x="192" y="119"/>
                          <a:pt x="193" y="119"/>
                        </a:cubicBezTo>
                        <a:cubicBezTo>
                          <a:pt x="195" y="121"/>
                          <a:pt x="195" y="123"/>
                          <a:pt x="196" y="124"/>
                        </a:cubicBezTo>
                        <a:cubicBezTo>
                          <a:pt x="196" y="125"/>
                          <a:pt x="197" y="126"/>
                          <a:pt x="198" y="127"/>
                        </a:cubicBezTo>
                        <a:cubicBezTo>
                          <a:pt x="200" y="130"/>
                          <a:pt x="201" y="136"/>
                          <a:pt x="204" y="137"/>
                        </a:cubicBezTo>
                        <a:cubicBezTo>
                          <a:pt x="206" y="138"/>
                          <a:pt x="212" y="137"/>
                          <a:pt x="214" y="137"/>
                        </a:cubicBezTo>
                        <a:cubicBezTo>
                          <a:pt x="215" y="136"/>
                          <a:pt x="215" y="135"/>
                          <a:pt x="214" y="134"/>
                        </a:cubicBezTo>
                        <a:cubicBezTo>
                          <a:pt x="214" y="131"/>
                          <a:pt x="214" y="132"/>
                          <a:pt x="212" y="130"/>
                        </a:cubicBezTo>
                        <a:cubicBezTo>
                          <a:pt x="210" y="128"/>
                          <a:pt x="208" y="126"/>
                          <a:pt x="205" y="123"/>
                        </a:cubicBezTo>
                        <a:cubicBezTo>
                          <a:pt x="202" y="121"/>
                          <a:pt x="194" y="118"/>
                          <a:pt x="196" y="113"/>
                        </a:cubicBezTo>
                        <a:cubicBezTo>
                          <a:pt x="199" y="107"/>
                          <a:pt x="203" y="108"/>
                          <a:pt x="208" y="110"/>
                        </a:cubicBezTo>
                        <a:cubicBezTo>
                          <a:pt x="211" y="111"/>
                          <a:pt x="214" y="111"/>
                          <a:pt x="217" y="112"/>
                        </a:cubicBezTo>
                        <a:cubicBezTo>
                          <a:pt x="219" y="112"/>
                          <a:pt x="220" y="113"/>
                          <a:pt x="221" y="114"/>
                        </a:cubicBezTo>
                        <a:cubicBezTo>
                          <a:pt x="222" y="114"/>
                          <a:pt x="222" y="115"/>
                          <a:pt x="223" y="116"/>
                        </a:cubicBezTo>
                        <a:cubicBezTo>
                          <a:pt x="225" y="117"/>
                          <a:pt x="227" y="119"/>
                          <a:pt x="228" y="121"/>
                        </a:cubicBezTo>
                        <a:cubicBezTo>
                          <a:pt x="229" y="122"/>
                          <a:pt x="230" y="125"/>
                          <a:pt x="232" y="125"/>
                        </a:cubicBezTo>
                        <a:cubicBezTo>
                          <a:pt x="232" y="126"/>
                          <a:pt x="238" y="126"/>
                          <a:pt x="238" y="125"/>
                        </a:cubicBezTo>
                        <a:cubicBezTo>
                          <a:pt x="239" y="124"/>
                          <a:pt x="239" y="123"/>
                          <a:pt x="239" y="122"/>
                        </a:cubicBezTo>
                        <a:cubicBezTo>
                          <a:pt x="238" y="122"/>
                          <a:pt x="238" y="121"/>
                          <a:pt x="238" y="121"/>
                        </a:cubicBezTo>
                        <a:cubicBezTo>
                          <a:pt x="237" y="120"/>
                          <a:pt x="237" y="119"/>
                          <a:pt x="237" y="119"/>
                        </a:cubicBezTo>
                        <a:cubicBezTo>
                          <a:pt x="235" y="116"/>
                          <a:pt x="231" y="115"/>
                          <a:pt x="229" y="113"/>
                        </a:cubicBezTo>
                        <a:cubicBezTo>
                          <a:pt x="226" y="109"/>
                          <a:pt x="223" y="107"/>
                          <a:pt x="218" y="106"/>
                        </a:cubicBezTo>
                        <a:cubicBezTo>
                          <a:pt x="215" y="105"/>
                          <a:pt x="212" y="105"/>
                          <a:pt x="210" y="104"/>
                        </a:cubicBezTo>
                        <a:cubicBezTo>
                          <a:pt x="208" y="104"/>
                          <a:pt x="208" y="103"/>
                          <a:pt x="206" y="103"/>
                        </a:cubicBezTo>
                        <a:cubicBezTo>
                          <a:pt x="205" y="101"/>
                          <a:pt x="206" y="100"/>
                          <a:pt x="207" y="98"/>
                        </a:cubicBezTo>
                        <a:cubicBezTo>
                          <a:pt x="207" y="97"/>
                          <a:pt x="207" y="96"/>
                          <a:pt x="207" y="96"/>
                        </a:cubicBezTo>
                        <a:cubicBezTo>
                          <a:pt x="207" y="94"/>
                          <a:pt x="208" y="93"/>
                          <a:pt x="210" y="92"/>
                        </a:cubicBezTo>
                        <a:cubicBezTo>
                          <a:pt x="207" y="91"/>
                          <a:pt x="208" y="88"/>
                          <a:pt x="207" y="86"/>
                        </a:cubicBezTo>
                        <a:cubicBezTo>
                          <a:pt x="205" y="84"/>
                          <a:pt x="204" y="84"/>
                          <a:pt x="202" y="83"/>
                        </a:cubicBezTo>
                        <a:cubicBezTo>
                          <a:pt x="198" y="80"/>
                          <a:pt x="203" y="75"/>
                          <a:pt x="204" y="72"/>
                        </a:cubicBezTo>
                        <a:cubicBezTo>
                          <a:pt x="205" y="70"/>
                          <a:pt x="207" y="67"/>
                          <a:pt x="209" y="68"/>
                        </a:cubicBezTo>
                        <a:cubicBezTo>
                          <a:pt x="212" y="68"/>
                          <a:pt x="212" y="70"/>
                          <a:pt x="212" y="72"/>
                        </a:cubicBezTo>
                        <a:cubicBezTo>
                          <a:pt x="213" y="75"/>
                          <a:pt x="213" y="75"/>
                          <a:pt x="217" y="76"/>
                        </a:cubicBezTo>
                        <a:cubicBezTo>
                          <a:pt x="219" y="76"/>
                          <a:pt x="220" y="76"/>
                          <a:pt x="223" y="76"/>
                        </a:cubicBezTo>
                        <a:cubicBezTo>
                          <a:pt x="225" y="75"/>
                          <a:pt x="226" y="73"/>
                          <a:pt x="228" y="72"/>
                        </a:cubicBezTo>
                        <a:cubicBezTo>
                          <a:pt x="230" y="71"/>
                          <a:pt x="232" y="70"/>
                          <a:pt x="234" y="70"/>
                        </a:cubicBezTo>
                        <a:cubicBezTo>
                          <a:pt x="237" y="68"/>
                          <a:pt x="237" y="65"/>
                          <a:pt x="239" y="62"/>
                        </a:cubicBezTo>
                        <a:cubicBezTo>
                          <a:pt x="240" y="60"/>
                          <a:pt x="241" y="59"/>
                          <a:pt x="243" y="59"/>
                        </a:cubicBezTo>
                        <a:cubicBezTo>
                          <a:pt x="245" y="59"/>
                          <a:pt x="247" y="60"/>
                          <a:pt x="249" y="61"/>
                        </a:cubicBezTo>
                        <a:cubicBezTo>
                          <a:pt x="250" y="61"/>
                          <a:pt x="251" y="61"/>
                          <a:pt x="252" y="61"/>
                        </a:cubicBezTo>
                        <a:cubicBezTo>
                          <a:pt x="255" y="61"/>
                          <a:pt x="257" y="63"/>
                          <a:pt x="259" y="63"/>
                        </a:cubicBezTo>
                        <a:cubicBezTo>
                          <a:pt x="262" y="64"/>
                          <a:pt x="267" y="63"/>
                          <a:pt x="269" y="61"/>
                        </a:cubicBezTo>
                        <a:cubicBezTo>
                          <a:pt x="271" y="59"/>
                          <a:pt x="272" y="54"/>
                          <a:pt x="275" y="53"/>
                        </a:cubicBezTo>
                        <a:cubicBezTo>
                          <a:pt x="280" y="52"/>
                          <a:pt x="279" y="56"/>
                          <a:pt x="279" y="59"/>
                        </a:cubicBezTo>
                        <a:cubicBezTo>
                          <a:pt x="278" y="62"/>
                          <a:pt x="279" y="62"/>
                          <a:pt x="282" y="63"/>
                        </a:cubicBezTo>
                        <a:cubicBezTo>
                          <a:pt x="283" y="63"/>
                          <a:pt x="284" y="65"/>
                          <a:pt x="285" y="66"/>
                        </a:cubicBezTo>
                        <a:cubicBezTo>
                          <a:pt x="288" y="68"/>
                          <a:pt x="293" y="70"/>
                          <a:pt x="297" y="70"/>
                        </a:cubicBezTo>
                        <a:cubicBezTo>
                          <a:pt x="303" y="70"/>
                          <a:pt x="309" y="70"/>
                          <a:pt x="315" y="70"/>
                        </a:cubicBezTo>
                        <a:cubicBezTo>
                          <a:pt x="317" y="70"/>
                          <a:pt x="318" y="70"/>
                          <a:pt x="320" y="71"/>
                        </a:cubicBezTo>
                        <a:cubicBezTo>
                          <a:pt x="323" y="72"/>
                          <a:pt x="326" y="73"/>
                          <a:pt x="328" y="74"/>
                        </a:cubicBezTo>
                        <a:cubicBezTo>
                          <a:pt x="329" y="75"/>
                          <a:pt x="333" y="79"/>
                          <a:pt x="333" y="79"/>
                        </a:cubicBezTo>
                        <a:cubicBezTo>
                          <a:pt x="335" y="79"/>
                          <a:pt x="335" y="77"/>
                          <a:pt x="336" y="75"/>
                        </a:cubicBezTo>
                        <a:cubicBezTo>
                          <a:pt x="338" y="72"/>
                          <a:pt x="339" y="69"/>
                          <a:pt x="342" y="67"/>
                        </a:cubicBezTo>
                        <a:cubicBezTo>
                          <a:pt x="344" y="65"/>
                          <a:pt x="348" y="63"/>
                          <a:pt x="349" y="61"/>
                        </a:cubicBezTo>
                        <a:cubicBezTo>
                          <a:pt x="350" y="59"/>
                          <a:pt x="350" y="59"/>
                          <a:pt x="350" y="57"/>
                        </a:cubicBezTo>
                        <a:cubicBezTo>
                          <a:pt x="350" y="53"/>
                          <a:pt x="351" y="50"/>
                          <a:pt x="351" y="46"/>
                        </a:cubicBezTo>
                        <a:cubicBezTo>
                          <a:pt x="351" y="42"/>
                          <a:pt x="351" y="37"/>
                          <a:pt x="355" y="35"/>
                        </a:cubicBezTo>
                        <a:cubicBezTo>
                          <a:pt x="357" y="33"/>
                          <a:pt x="362" y="35"/>
                          <a:pt x="364" y="33"/>
                        </a:cubicBezTo>
                        <a:cubicBezTo>
                          <a:pt x="368" y="31"/>
                          <a:pt x="366" y="26"/>
                          <a:pt x="366" y="22"/>
                        </a:cubicBezTo>
                        <a:cubicBezTo>
                          <a:pt x="365" y="18"/>
                          <a:pt x="365" y="15"/>
                          <a:pt x="365" y="10"/>
                        </a:cubicBezTo>
                        <a:cubicBezTo>
                          <a:pt x="365" y="6"/>
                          <a:pt x="362" y="7"/>
                          <a:pt x="359" y="6"/>
                        </a:cubicBezTo>
                        <a:cubicBezTo>
                          <a:pt x="357" y="5"/>
                          <a:pt x="356" y="3"/>
                          <a:pt x="354" y="2"/>
                        </a:cubicBezTo>
                        <a:cubicBezTo>
                          <a:pt x="354" y="3"/>
                          <a:pt x="354" y="4"/>
                          <a:pt x="354" y="5"/>
                        </a:cubicBezTo>
                        <a:cubicBezTo>
                          <a:pt x="351" y="5"/>
                          <a:pt x="348" y="3"/>
                          <a:pt x="346" y="3"/>
                        </a:cubicBezTo>
                        <a:cubicBezTo>
                          <a:pt x="344" y="2"/>
                          <a:pt x="342" y="0"/>
                          <a:pt x="340" y="0"/>
                        </a:cubicBezTo>
                        <a:cubicBezTo>
                          <a:pt x="336" y="0"/>
                          <a:pt x="333" y="2"/>
                          <a:pt x="334" y="6"/>
                        </a:cubicBezTo>
                        <a:cubicBezTo>
                          <a:pt x="335" y="9"/>
                          <a:pt x="338" y="10"/>
                          <a:pt x="338" y="13"/>
                        </a:cubicBezTo>
                        <a:cubicBezTo>
                          <a:pt x="338" y="15"/>
                          <a:pt x="339" y="16"/>
                          <a:pt x="338" y="18"/>
                        </a:cubicBezTo>
                        <a:cubicBezTo>
                          <a:pt x="338" y="19"/>
                          <a:pt x="337" y="19"/>
                          <a:pt x="337" y="21"/>
                        </a:cubicBezTo>
                        <a:cubicBezTo>
                          <a:pt x="337" y="21"/>
                          <a:pt x="337" y="22"/>
                          <a:pt x="337" y="22"/>
                        </a:cubicBezTo>
                        <a:cubicBezTo>
                          <a:pt x="337" y="25"/>
                          <a:pt x="338" y="28"/>
                          <a:pt x="336" y="30"/>
                        </a:cubicBezTo>
                        <a:cubicBezTo>
                          <a:pt x="335" y="30"/>
                          <a:pt x="334" y="30"/>
                          <a:pt x="333" y="31"/>
                        </a:cubicBezTo>
                        <a:cubicBezTo>
                          <a:pt x="332" y="31"/>
                          <a:pt x="331" y="32"/>
                          <a:pt x="330" y="33"/>
                        </a:cubicBezTo>
                        <a:cubicBezTo>
                          <a:pt x="329" y="33"/>
                          <a:pt x="327" y="34"/>
                          <a:pt x="326" y="34"/>
                        </a:cubicBezTo>
                        <a:cubicBezTo>
                          <a:pt x="323" y="35"/>
                          <a:pt x="322" y="34"/>
                          <a:pt x="320" y="33"/>
                        </a:cubicBezTo>
                        <a:cubicBezTo>
                          <a:pt x="319" y="33"/>
                          <a:pt x="318" y="32"/>
                          <a:pt x="317" y="32"/>
                        </a:cubicBezTo>
                        <a:cubicBezTo>
                          <a:pt x="316" y="32"/>
                          <a:pt x="316" y="32"/>
                          <a:pt x="315" y="33"/>
                        </a:cubicBezTo>
                        <a:cubicBezTo>
                          <a:pt x="312" y="34"/>
                          <a:pt x="310" y="30"/>
                          <a:pt x="307" y="31"/>
                        </a:cubicBezTo>
                        <a:cubicBezTo>
                          <a:pt x="309" y="32"/>
                          <a:pt x="309" y="34"/>
                          <a:pt x="309" y="36"/>
                        </a:cubicBezTo>
                        <a:cubicBezTo>
                          <a:pt x="304" y="36"/>
                          <a:pt x="298" y="37"/>
                          <a:pt x="293" y="37"/>
                        </a:cubicBezTo>
                        <a:cubicBezTo>
                          <a:pt x="291" y="37"/>
                          <a:pt x="289" y="37"/>
                          <a:pt x="287" y="37"/>
                        </a:cubicBezTo>
                        <a:cubicBezTo>
                          <a:pt x="287" y="37"/>
                          <a:pt x="286" y="37"/>
                          <a:pt x="286" y="36"/>
                        </a:cubicBezTo>
                        <a:cubicBezTo>
                          <a:pt x="285" y="36"/>
                          <a:pt x="284" y="37"/>
                          <a:pt x="283" y="36"/>
                        </a:cubicBezTo>
                        <a:cubicBezTo>
                          <a:pt x="282" y="36"/>
                          <a:pt x="281" y="34"/>
                          <a:pt x="279" y="33"/>
                        </a:cubicBezTo>
                        <a:cubicBezTo>
                          <a:pt x="279" y="33"/>
                          <a:pt x="278" y="32"/>
                          <a:pt x="277" y="32"/>
                        </a:cubicBezTo>
                        <a:cubicBezTo>
                          <a:pt x="275" y="32"/>
                          <a:pt x="274" y="33"/>
                          <a:pt x="273" y="31"/>
                        </a:cubicBezTo>
                        <a:cubicBezTo>
                          <a:pt x="272" y="31"/>
                          <a:pt x="271" y="31"/>
                          <a:pt x="270" y="30"/>
                        </a:cubicBezTo>
                        <a:cubicBezTo>
                          <a:pt x="269" y="30"/>
                          <a:pt x="269" y="29"/>
                          <a:pt x="268" y="28"/>
                        </a:cubicBezTo>
                        <a:cubicBezTo>
                          <a:pt x="266" y="28"/>
                          <a:pt x="264" y="29"/>
                          <a:pt x="262" y="29"/>
                        </a:cubicBezTo>
                        <a:cubicBezTo>
                          <a:pt x="261" y="30"/>
                          <a:pt x="261" y="31"/>
                          <a:pt x="260" y="30"/>
                        </a:cubicBezTo>
                        <a:cubicBezTo>
                          <a:pt x="259" y="29"/>
                          <a:pt x="259" y="27"/>
                          <a:pt x="258" y="27"/>
                        </a:cubicBezTo>
                        <a:cubicBezTo>
                          <a:pt x="257" y="26"/>
                          <a:pt x="257" y="26"/>
                          <a:pt x="257" y="26"/>
                        </a:cubicBezTo>
                        <a:cubicBezTo>
                          <a:pt x="256" y="25"/>
                          <a:pt x="255" y="24"/>
                          <a:pt x="255" y="23"/>
                        </a:cubicBezTo>
                        <a:cubicBezTo>
                          <a:pt x="253" y="21"/>
                          <a:pt x="251" y="21"/>
                          <a:pt x="249" y="20"/>
                        </a:cubicBezTo>
                        <a:cubicBezTo>
                          <a:pt x="248" y="20"/>
                          <a:pt x="247" y="19"/>
                          <a:pt x="247" y="18"/>
                        </a:cubicBezTo>
                        <a:cubicBezTo>
                          <a:pt x="247" y="18"/>
                          <a:pt x="246" y="17"/>
                          <a:pt x="246" y="17"/>
                        </a:cubicBezTo>
                        <a:cubicBezTo>
                          <a:pt x="245" y="16"/>
                          <a:pt x="246" y="13"/>
                          <a:pt x="245" y="12"/>
                        </a:cubicBezTo>
                        <a:cubicBezTo>
                          <a:pt x="244" y="11"/>
                          <a:pt x="242" y="12"/>
                          <a:pt x="241" y="13"/>
                        </a:cubicBezTo>
                        <a:cubicBezTo>
                          <a:pt x="241" y="11"/>
                          <a:pt x="240" y="13"/>
                          <a:pt x="239" y="13"/>
                        </a:cubicBezTo>
                        <a:cubicBezTo>
                          <a:pt x="237" y="13"/>
                          <a:pt x="238" y="11"/>
                          <a:pt x="236" y="11"/>
                        </a:cubicBezTo>
                        <a:cubicBezTo>
                          <a:pt x="236" y="12"/>
                          <a:pt x="235" y="11"/>
                          <a:pt x="235" y="12"/>
                        </a:cubicBezTo>
                        <a:cubicBezTo>
                          <a:pt x="234" y="12"/>
                          <a:pt x="234" y="13"/>
                          <a:pt x="234" y="13"/>
                        </a:cubicBezTo>
                        <a:cubicBezTo>
                          <a:pt x="232" y="14"/>
                          <a:pt x="231" y="13"/>
                          <a:pt x="229" y="13"/>
                        </a:cubicBezTo>
                        <a:cubicBezTo>
                          <a:pt x="228" y="13"/>
                          <a:pt x="226" y="13"/>
                          <a:pt x="225" y="13"/>
                        </a:cubicBezTo>
                        <a:cubicBezTo>
                          <a:pt x="224" y="13"/>
                          <a:pt x="223" y="12"/>
                          <a:pt x="222" y="11"/>
                        </a:cubicBezTo>
                        <a:cubicBezTo>
                          <a:pt x="219" y="10"/>
                          <a:pt x="220" y="14"/>
                          <a:pt x="220" y="15"/>
                        </a:cubicBezTo>
                        <a:cubicBezTo>
                          <a:pt x="219" y="18"/>
                          <a:pt x="216" y="19"/>
                          <a:pt x="214" y="17"/>
                        </a:cubicBezTo>
                        <a:cubicBezTo>
                          <a:pt x="213" y="18"/>
                          <a:pt x="212" y="19"/>
                          <a:pt x="211" y="19"/>
                        </a:cubicBezTo>
                        <a:cubicBezTo>
                          <a:pt x="211" y="19"/>
                          <a:pt x="210" y="19"/>
                          <a:pt x="209" y="19"/>
                        </a:cubicBezTo>
                        <a:cubicBezTo>
                          <a:pt x="208" y="19"/>
                          <a:pt x="208" y="20"/>
                          <a:pt x="207" y="21"/>
                        </a:cubicBezTo>
                        <a:cubicBezTo>
                          <a:pt x="206" y="22"/>
                          <a:pt x="203" y="23"/>
                          <a:pt x="201" y="23"/>
                        </a:cubicBezTo>
                        <a:cubicBezTo>
                          <a:pt x="199" y="24"/>
                          <a:pt x="197" y="23"/>
                          <a:pt x="195" y="24"/>
                        </a:cubicBezTo>
                        <a:cubicBezTo>
                          <a:pt x="194" y="24"/>
                          <a:pt x="193" y="24"/>
                          <a:pt x="191" y="24"/>
                        </a:cubicBezTo>
                        <a:cubicBezTo>
                          <a:pt x="190" y="24"/>
                          <a:pt x="189" y="23"/>
                          <a:pt x="188" y="23"/>
                        </a:cubicBezTo>
                        <a:cubicBezTo>
                          <a:pt x="186" y="22"/>
                          <a:pt x="182" y="24"/>
                          <a:pt x="180" y="25"/>
                        </a:cubicBezTo>
                        <a:cubicBezTo>
                          <a:pt x="177" y="26"/>
                          <a:pt x="175" y="26"/>
                          <a:pt x="172" y="26"/>
                        </a:cubicBezTo>
                        <a:cubicBezTo>
                          <a:pt x="170" y="26"/>
                          <a:pt x="168" y="26"/>
                          <a:pt x="167" y="26"/>
                        </a:cubicBezTo>
                        <a:cubicBezTo>
                          <a:pt x="165" y="26"/>
                          <a:pt x="164" y="27"/>
                          <a:pt x="163" y="26"/>
                        </a:cubicBezTo>
                        <a:cubicBezTo>
                          <a:pt x="162" y="25"/>
                          <a:pt x="162" y="24"/>
                          <a:pt x="161" y="24"/>
                        </a:cubicBezTo>
                        <a:cubicBezTo>
                          <a:pt x="160" y="23"/>
                          <a:pt x="159" y="22"/>
                          <a:pt x="158" y="21"/>
                        </a:cubicBezTo>
                        <a:cubicBezTo>
                          <a:pt x="158" y="21"/>
                          <a:pt x="158" y="21"/>
                          <a:pt x="158" y="21"/>
                        </a:cubicBezTo>
                        <a:cubicBezTo>
                          <a:pt x="158" y="21"/>
                          <a:pt x="157" y="21"/>
                          <a:pt x="157" y="21"/>
                        </a:cubicBezTo>
                        <a:cubicBezTo>
                          <a:pt x="157" y="22"/>
                          <a:pt x="156" y="22"/>
                          <a:pt x="155" y="22"/>
                        </a:cubicBezTo>
                        <a:cubicBezTo>
                          <a:pt x="154" y="23"/>
                          <a:pt x="154" y="23"/>
                          <a:pt x="153" y="24"/>
                        </a:cubicBezTo>
                        <a:cubicBezTo>
                          <a:pt x="152" y="24"/>
                          <a:pt x="151" y="26"/>
                          <a:pt x="150" y="26"/>
                        </a:cubicBezTo>
                        <a:cubicBezTo>
                          <a:pt x="149" y="26"/>
                          <a:pt x="147" y="25"/>
                          <a:pt x="147" y="27"/>
                        </a:cubicBezTo>
                        <a:cubicBezTo>
                          <a:pt x="146" y="27"/>
                          <a:pt x="147" y="29"/>
                          <a:pt x="147" y="29"/>
                        </a:cubicBezTo>
                        <a:cubicBezTo>
                          <a:pt x="146" y="30"/>
                          <a:pt x="146" y="30"/>
                          <a:pt x="146" y="30"/>
                        </a:cubicBezTo>
                        <a:cubicBezTo>
                          <a:pt x="146" y="31"/>
                          <a:pt x="146" y="31"/>
                          <a:pt x="146" y="32"/>
                        </a:cubicBezTo>
                        <a:cubicBezTo>
                          <a:pt x="145" y="34"/>
                          <a:pt x="145" y="35"/>
                          <a:pt x="145" y="37"/>
                        </a:cubicBezTo>
                        <a:cubicBezTo>
                          <a:pt x="145" y="38"/>
                          <a:pt x="145" y="39"/>
                          <a:pt x="144" y="40"/>
                        </a:cubicBezTo>
                        <a:cubicBezTo>
                          <a:pt x="143" y="40"/>
                          <a:pt x="143" y="38"/>
                          <a:pt x="142" y="37"/>
                        </a:cubicBezTo>
                        <a:cubicBezTo>
                          <a:pt x="141" y="37"/>
                          <a:pt x="138" y="39"/>
                          <a:pt x="138" y="40"/>
                        </a:cubicBezTo>
                        <a:cubicBezTo>
                          <a:pt x="137" y="40"/>
                          <a:pt x="136" y="40"/>
                          <a:pt x="135" y="40"/>
                        </a:cubicBezTo>
                        <a:cubicBezTo>
                          <a:pt x="133" y="40"/>
                          <a:pt x="132" y="39"/>
                          <a:pt x="131" y="39"/>
                        </a:cubicBezTo>
                        <a:cubicBezTo>
                          <a:pt x="129" y="39"/>
                          <a:pt x="127" y="39"/>
                          <a:pt x="125" y="39"/>
                        </a:cubicBezTo>
                        <a:cubicBezTo>
                          <a:pt x="125" y="39"/>
                          <a:pt x="124" y="39"/>
                          <a:pt x="124" y="39"/>
                        </a:cubicBezTo>
                        <a:cubicBezTo>
                          <a:pt x="123" y="39"/>
                          <a:pt x="123" y="39"/>
                          <a:pt x="122" y="39"/>
                        </a:cubicBezTo>
                        <a:cubicBezTo>
                          <a:pt x="121" y="38"/>
                          <a:pt x="119" y="38"/>
                          <a:pt x="118" y="37"/>
                        </a:cubicBezTo>
                        <a:cubicBezTo>
                          <a:pt x="117" y="37"/>
                          <a:pt x="116" y="37"/>
                          <a:pt x="115" y="38"/>
                        </a:cubicBezTo>
                        <a:cubicBezTo>
                          <a:pt x="115" y="38"/>
                          <a:pt x="114" y="39"/>
                          <a:pt x="113" y="39"/>
                        </a:cubicBezTo>
                        <a:cubicBezTo>
                          <a:pt x="112" y="39"/>
                          <a:pt x="110" y="38"/>
                          <a:pt x="109" y="38"/>
                        </a:cubicBezTo>
                        <a:cubicBezTo>
                          <a:pt x="108" y="37"/>
                          <a:pt x="107" y="37"/>
                          <a:pt x="107" y="37"/>
                        </a:cubicBezTo>
                        <a:cubicBezTo>
                          <a:pt x="105" y="37"/>
                          <a:pt x="103" y="39"/>
                          <a:pt x="102" y="41"/>
                        </a:cubicBezTo>
                        <a:cubicBezTo>
                          <a:pt x="101" y="42"/>
                          <a:pt x="100" y="43"/>
                          <a:pt x="99" y="44"/>
                        </a:cubicBezTo>
                        <a:cubicBezTo>
                          <a:pt x="98" y="46"/>
                          <a:pt x="95" y="47"/>
                          <a:pt x="94" y="49"/>
                        </a:cubicBezTo>
                        <a:cubicBezTo>
                          <a:pt x="93" y="50"/>
                          <a:pt x="93" y="51"/>
                          <a:pt x="93" y="52"/>
                        </a:cubicBezTo>
                        <a:cubicBezTo>
                          <a:pt x="92" y="52"/>
                          <a:pt x="91" y="54"/>
                          <a:pt x="90" y="54"/>
                        </a:cubicBezTo>
                        <a:cubicBezTo>
                          <a:pt x="89" y="55"/>
                          <a:pt x="87" y="56"/>
                          <a:pt x="86" y="56"/>
                        </a:cubicBezTo>
                        <a:cubicBezTo>
                          <a:pt x="85" y="56"/>
                          <a:pt x="83" y="56"/>
                          <a:pt x="82" y="56"/>
                        </a:cubicBezTo>
                        <a:cubicBezTo>
                          <a:pt x="81" y="57"/>
                          <a:pt x="80" y="56"/>
                          <a:pt x="79" y="56"/>
                        </a:cubicBezTo>
                        <a:cubicBezTo>
                          <a:pt x="79" y="56"/>
                          <a:pt x="78" y="56"/>
                          <a:pt x="78" y="56"/>
                        </a:cubicBezTo>
                        <a:cubicBezTo>
                          <a:pt x="77" y="57"/>
                          <a:pt x="78" y="57"/>
                          <a:pt x="77" y="58"/>
                        </a:cubicBezTo>
                        <a:cubicBezTo>
                          <a:pt x="77" y="58"/>
                          <a:pt x="76" y="58"/>
                          <a:pt x="75" y="58"/>
                        </a:cubicBezTo>
                        <a:cubicBezTo>
                          <a:pt x="73" y="58"/>
                          <a:pt x="72" y="57"/>
                          <a:pt x="70" y="57"/>
                        </a:cubicBezTo>
                        <a:cubicBezTo>
                          <a:pt x="68" y="57"/>
                          <a:pt x="67" y="57"/>
                          <a:pt x="65" y="57"/>
                        </a:cubicBezTo>
                        <a:cubicBezTo>
                          <a:pt x="64" y="57"/>
                          <a:pt x="62" y="57"/>
                          <a:pt x="60" y="57"/>
                        </a:cubicBezTo>
                        <a:cubicBezTo>
                          <a:pt x="59" y="58"/>
                          <a:pt x="57" y="59"/>
                          <a:pt x="56" y="60"/>
                        </a:cubicBezTo>
                        <a:cubicBezTo>
                          <a:pt x="54" y="60"/>
                          <a:pt x="52" y="61"/>
                          <a:pt x="51" y="62"/>
                        </a:cubicBezTo>
                        <a:cubicBezTo>
                          <a:pt x="49" y="64"/>
                          <a:pt x="47" y="66"/>
                          <a:pt x="45" y="67"/>
                        </a:cubicBezTo>
                        <a:cubicBezTo>
                          <a:pt x="46" y="69"/>
                          <a:pt x="49" y="71"/>
                          <a:pt x="50" y="73"/>
                        </a:cubicBezTo>
                        <a:cubicBezTo>
                          <a:pt x="51" y="74"/>
                          <a:pt x="53" y="79"/>
                          <a:pt x="52" y="81"/>
                        </a:cubicBezTo>
                        <a:cubicBezTo>
                          <a:pt x="51" y="81"/>
                          <a:pt x="50" y="82"/>
                          <a:pt x="50" y="82"/>
                        </a:cubicBezTo>
                        <a:cubicBezTo>
                          <a:pt x="48" y="83"/>
                          <a:pt x="48" y="83"/>
                          <a:pt x="48" y="85"/>
                        </a:cubicBezTo>
                        <a:cubicBezTo>
                          <a:pt x="47" y="87"/>
                          <a:pt x="48" y="89"/>
                          <a:pt x="46" y="90"/>
                        </a:cubicBezTo>
                        <a:cubicBezTo>
                          <a:pt x="45" y="90"/>
                          <a:pt x="43" y="90"/>
                          <a:pt x="42" y="90"/>
                        </a:cubicBezTo>
                        <a:cubicBezTo>
                          <a:pt x="42" y="90"/>
                          <a:pt x="41" y="90"/>
                          <a:pt x="41" y="90"/>
                        </a:cubicBezTo>
                        <a:cubicBezTo>
                          <a:pt x="41" y="91"/>
                          <a:pt x="40" y="91"/>
                          <a:pt x="40" y="91"/>
                        </a:cubicBezTo>
                        <a:cubicBezTo>
                          <a:pt x="39" y="92"/>
                          <a:pt x="38" y="91"/>
                          <a:pt x="37" y="91"/>
                        </a:cubicBezTo>
                        <a:cubicBezTo>
                          <a:pt x="36" y="92"/>
                          <a:pt x="36" y="93"/>
                          <a:pt x="35" y="94"/>
                        </a:cubicBezTo>
                        <a:cubicBezTo>
                          <a:pt x="34" y="96"/>
                          <a:pt x="33" y="98"/>
                          <a:pt x="33" y="100"/>
                        </a:cubicBezTo>
                        <a:cubicBezTo>
                          <a:pt x="33" y="102"/>
                          <a:pt x="33" y="103"/>
                          <a:pt x="32" y="105"/>
                        </a:cubicBezTo>
                        <a:cubicBezTo>
                          <a:pt x="31" y="106"/>
                          <a:pt x="31" y="107"/>
                          <a:pt x="31" y="108"/>
                        </a:cubicBezTo>
                        <a:cubicBezTo>
                          <a:pt x="30" y="109"/>
                          <a:pt x="29" y="110"/>
                          <a:pt x="29" y="112"/>
                        </a:cubicBezTo>
                        <a:cubicBezTo>
                          <a:pt x="28" y="112"/>
                          <a:pt x="29" y="113"/>
                          <a:pt x="29" y="113"/>
                        </a:cubicBezTo>
                        <a:cubicBezTo>
                          <a:pt x="29" y="115"/>
                          <a:pt x="28" y="115"/>
                          <a:pt x="28" y="116"/>
                        </a:cubicBezTo>
                        <a:cubicBezTo>
                          <a:pt x="27" y="117"/>
                          <a:pt x="27" y="118"/>
                          <a:pt x="27" y="119"/>
                        </a:cubicBezTo>
                        <a:cubicBezTo>
                          <a:pt x="27" y="119"/>
                          <a:pt x="26" y="121"/>
                          <a:pt x="26" y="121"/>
                        </a:cubicBezTo>
                        <a:cubicBezTo>
                          <a:pt x="25" y="121"/>
                          <a:pt x="23" y="120"/>
                          <a:pt x="22" y="120"/>
                        </a:cubicBezTo>
                        <a:cubicBezTo>
                          <a:pt x="20" y="120"/>
                          <a:pt x="19" y="120"/>
                          <a:pt x="18" y="121"/>
                        </a:cubicBezTo>
                        <a:cubicBezTo>
                          <a:pt x="16" y="122"/>
                          <a:pt x="14" y="123"/>
                          <a:pt x="13" y="125"/>
                        </a:cubicBezTo>
                        <a:cubicBezTo>
                          <a:pt x="12" y="126"/>
                          <a:pt x="12" y="126"/>
                          <a:pt x="11" y="127"/>
                        </a:cubicBezTo>
                        <a:cubicBezTo>
                          <a:pt x="11" y="128"/>
                          <a:pt x="11" y="128"/>
                          <a:pt x="10" y="129"/>
                        </a:cubicBezTo>
                        <a:cubicBezTo>
                          <a:pt x="10" y="129"/>
                          <a:pt x="9" y="131"/>
                          <a:pt x="9" y="132"/>
                        </a:cubicBezTo>
                        <a:cubicBezTo>
                          <a:pt x="9" y="133"/>
                          <a:pt x="10" y="133"/>
                          <a:pt x="10" y="134"/>
                        </a:cubicBezTo>
                        <a:cubicBezTo>
                          <a:pt x="11" y="135"/>
                          <a:pt x="11" y="136"/>
                          <a:pt x="11" y="137"/>
                        </a:cubicBezTo>
                        <a:cubicBezTo>
                          <a:pt x="12" y="138"/>
                          <a:pt x="13" y="139"/>
                          <a:pt x="12" y="140"/>
                        </a:cubicBezTo>
                        <a:cubicBezTo>
                          <a:pt x="12" y="141"/>
                          <a:pt x="11" y="141"/>
                          <a:pt x="11" y="142"/>
                        </a:cubicBezTo>
                        <a:cubicBezTo>
                          <a:pt x="10" y="142"/>
                          <a:pt x="10" y="142"/>
                          <a:pt x="10" y="142"/>
                        </a:cubicBezTo>
                        <a:cubicBezTo>
                          <a:pt x="9" y="143"/>
                          <a:pt x="9" y="143"/>
                          <a:pt x="9" y="143"/>
                        </a:cubicBezTo>
                        <a:cubicBezTo>
                          <a:pt x="8" y="143"/>
                          <a:pt x="8" y="143"/>
                          <a:pt x="8" y="143"/>
                        </a:cubicBezTo>
                        <a:cubicBezTo>
                          <a:pt x="7" y="144"/>
                          <a:pt x="7" y="145"/>
                          <a:pt x="7" y="147"/>
                        </a:cubicBezTo>
                        <a:cubicBezTo>
                          <a:pt x="6" y="148"/>
                          <a:pt x="5" y="150"/>
                          <a:pt x="4" y="150"/>
                        </a:cubicBezTo>
                        <a:cubicBezTo>
                          <a:pt x="4" y="151"/>
                          <a:pt x="3" y="151"/>
                          <a:pt x="3" y="151"/>
                        </a:cubicBezTo>
                        <a:cubicBezTo>
                          <a:pt x="2" y="152"/>
                          <a:pt x="2" y="152"/>
                          <a:pt x="2" y="153"/>
                        </a:cubicBezTo>
                        <a:cubicBezTo>
                          <a:pt x="1" y="153"/>
                          <a:pt x="0" y="153"/>
                          <a:pt x="0" y="153"/>
                        </a:cubicBezTo>
                      </a:path>
                    </a:pathLst>
                  </a:custGeom>
                  <a:solidFill>
                    <a:srgbClr val="4D4D4D"/>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solidFill>
                        <a:srgbClr val="4D4D4D"/>
                      </a:solidFill>
                    </a:endParaRPr>
                  </a:p>
                </p:txBody>
              </p:sp>
              <p:sp>
                <p:nvSpPr>
                  <p:cNvPr id="99" name="Freeform 44"/>
                  <p:cNvSpPr>
                    <a:spLocks/>
                  </p:cNvSpPr>
                  <p:nvPr/>
                </p:nvSpPr>
                <p:spPr bwMode="auto">
                  <a:xfrm>
                    <a:off x="2878819" y="5542758"/>
                    <a:ext cx="27556" cy="32566"/>
                  </a:xfrm>
                  <a:custGeom>
                    <a:avLst/>
                    <a:gdLst/>
                    <a:ahLst/>
                    <a:cxnLst>
                      <a:cxn ang="0">
                        <a:pos x="23" y="23"/>
                      </a:cxn>
                      <a:cxn ang="0">
                        <a:pos x="17" y="16"/>
                      </a:cxn>
                      <a:cxn ang="0">
                        <a:pos x="17" y="8"/>
                      </a:cxn>
                      <a:cxn ang="0">
                        <a:pos x="12" y="3"/>
                      </a:cxn>
                      <a:cxn ang="0">
                        <a:pos x="12" y="12"/>
                      </a:cxn>
                      <a:cxn ang="0">
                        <a:pos x="7" y="14"/>
                      </a:cxn>
                      <a:cxn ang="0">
                        <a:pos x="2" y="20"/>
                      </a:cxn>
                      <a:cxn ang="0">
                        <a:pos x="2" y="27"/>
                      </a:cxn>
                      <a:cxn ang="0">
                        <a:pos x="6" y="22"/>
                      </a:cxn>
                      <a:cxn ang="0">
                        <a:pos x="8" y="28"/>
                      </a:cxn>
                      <a:cxn ang="0">
                        <a:pos x="13" y="31"/>
                      </a:cxn>
                      <a:cxn ang="0">
                        <a:pos x="26" y="32"/>
                      </a:cxn>
                      <a:cxn ang="0">
                        <a:pos x="25" y="23"/>
                      </a:cxn>
                      <a:cxn ang="0">
                        <a:pos x="23" y="23"/>
                      </a:cxn>
                    </a:cxnLst>
                    <a:rect l="0" t="0" r="r" b="b"/>
                    <a:pathLst>
                      <a:path w="28" h="33">
                        <a:moveTo>
                          <a:pt x="23" y="23"/>
                        </a:moveTo>
                        <a:cubicBezTo>
                          <a:pt x="20" y="23"/>
                          <a:pt x="18" y="18"/>
                          <a:pt x="17" y="16"/>
                        </a:cubicBezTo>
                        <a:cubicBezTo>
                          <a:pt x="17" y="13"/>
                          <a:pt x="17" y="10"/>
                          <a:pt x="17" y="8"/>
                        </a:cubicBezTo>
                        <a:cubicBezTo>
                          <a:pt x="17" y="6"/>
                          <a:pt x="15" y="0"/>
                          <a:pt x="12" y="3"/>
                        </a:cubicBezTo>
                        <a:cubicBezTo>
                          <a:pt x="10" y="5"/>
                          <a:pt x="13" y="9"/>
                          <a:pt x="12" y="12"/>
                        </a:cubicBezTo>
                        <a:cubicBezTo>
                          <a:pt x="11" y="13"/>
                          <a:pt x="9" y="14"/>
                          <a:pt x="7" y="14"/>
                        </a:cubicBezTo>
                        <a:cubicBezTo>
                          <a:pt x="4" y="15"/>
                          <a:pt x="3" y="16"/>
                          <a:pt x="2" y="20"/>
                        </a:cubicBezTo>
                        <a:cubicBezTo>
                          <a:pt x="1" y="22"/>
                          <a:pt x="0" y="27"/>
                          <a:pt x="2" y="27"/>
                        </a:cubicBezTo>
                        <a:cubicBezTo>
                          <a:pt x="5" y="27"/>
                          <a:pt x="6" y="24"/>
                          <a:pt x="6" y="22"/>
                        </a:cubicBezTo>
                        <a:cubicBezTo>
                          <a:pt x="7" y="24"/>
                          <a:pt x="7" y="27"/>
                          <a:pt x="8" y="28"/>
                        </a:cubicBezTo>
                        <a:cubicBezTo>
                          <a:pt x="9" y="30"/>
                          <a:pt x="11" y="30"/>
                          <a:pt x="13" y="31"/>
                        </a:cubicBezTo>
                        <a:cubicBezTo>
                          <a:pt x="17" y="32"/>
                          <a:pt x="22" y="33"/>
                          <a:pt x="26" y="32"/>
                        </a:cubicBezTo>
                        <a:cubicBezTo>
                          <a:pt x="27" y="30"/>
                          <a:pt x="28" y="24"/>
                          <a:pt x="25" y="23"/>
                        </a:cubicBezTo>
                        <a:lnTo>
                          <a:pt x="23" y="23"/>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0" name="Freeform 45"/>
                  <p:cNvSpPr>
                    <a:spLocks/>
                  </p:cNvSpPr>
                  <p:nvPr/>
                </p:nvSpPr>
                <p:spPr bwMode="auto">
                  <a:xfrm>
                    <a:off x="2893849" y="5584509"/>
                    <a:ext cx="20040" cy="22546"/>
                  </a:xfrm>
                  <a:custGeom>
                    <a:avLst/>
                    <a:gdLst/>
                    <a:ahLst/>
                    <a:cxnLst>
                      <a:cxn ang="0">
                        <a:pos x="10" y="7"/>
                      </a:cxn>
                      <a:cxn ang="0">
                        <a:pos x="3" y="2"/>
                      </a:cxn>
                      <a:cxn ang="0">
                        <a:pos x="1" y="11"/>
                      </a:cxn>
                      <a:cxn ang="0">
                        <a:pos x="4" y="18"/>
                      </a:cxn>
                      <a:cxn ang="0">
                        <a:pos x="8" y="22"/>
                      </a:cxn>
                      <a:cxn ang="0">
                        <a:pos x="13" y="23"/>
                      </a:cxn>
                      <a:cxn ang="0">
                        <a:pos x="14" y="20"/>
                      </a:cxn>
                      <a:cxn ang="0">
                        <a:pos x="19" y="20"/>
                      </a:cxn>
                      <a:cxn ang="0">
                        <a:pos x="12" y="8"/>
                      </a:cxn>
                      <a:cxn ang="0">
                        <a:pos x="10" y="7"/>
                      </a:cxn>
                    </a:cxnLst>
                    <a:rect l="0" t="0" r="r" b="b"/>
                    <a:pathLst>
                      <a:path w="21" h="23">
                        <a:moveTo>
                          <a:pt x="10" y="7"/>
                        </a:moveTo>
                        <a:cubicBezTo>
                          <a:pt x="8" y="5"/>
                          <a:pt x="6" y="0"/>
                          <a:pt x="3" y="2"/>
                        </a:cubicBezTo>
                        <a:cubicBezTo>
                          <a:pt x="0" y="3"/>
                          <a:pt x="1" y="9"/>
                          <a:pt x="1" y="11"/>
                        </a:cubicBezTo>
                        <a:cubicBezTo>
                          <a:pt x="2" y="13"/>
                          <a:pt x="3" y="16"/>
                          <a:pt x="4" y="18"/>
                        </a:cubicBezTo>
                        <a:cubicBezTo>
                          <a:pt x="5" y="21"/>
                          <a:pt x="5" y="21"/>
                          <a:pt x="8" y="22"/>
                        </a:cubicBezTo>
                        <a:cubicBezTo>
                          <a:pt x="9" y="22"/>
                          <a:pt x="12" y="23"/>
                          <a:pt x="13" y="23"/>
                        </a:cubicBezTo>
                        <a:cubicBezTo>
                          <a:pt x="13" y="22"/>
                          <a:pt x="13" y="21"/>
                          <a:pt x="14" y="20"/>
                        </a:cubicBezTo>
                        <a:cubicBezTo>
                          <a:pt x="16" y="20"/>
                          <a:pt x="17" y="23"/>
                          <a:pt x="19" y="20"/>
                        </a:cubicBezTo>
                        <a:cubicBezTo>
                          <a:pt x="21" y="16"/>
                          <a:pt x="15" y="10"/>
                          <a:pt x="12" y="8"/>
                        </a:cubicBezTo>
                        <a:lnTo>
                          <a:pt x="10" y="7"/>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1" name="Freeform 46"/>
                  <p:cNvSpPr>
                    <a:spLocks/>
                  </p:cNvSpPr>
                  <p:nvPr/>
                </p:nvSpPr>
                <p:spPr bwMode="auto">
                  <a:xfrm>
                    <a:off x="3123477" y="5597869"/>
                    <a:ext cx="16700" cy="20876"/>
                  </a:xfrm>
                  <a:custGeom>
                    <a:avLst/>
                    <a:gdLst/>
                    <a:ahLst/>
                    <a:cxnLst>
                      <a:cxn ang="0">
                        <a:pos x="10" y="6"/>
                      </a:cxn>
                      <a:cxn ang="0">
                        <a:pos x="1" y="1"/>
                      </a:cxn>
                      <a:cxn ang="0">
                        <a:pos x="7" y="12"/>
                      </a:cxn>
                      <a:cxn ang="0">
                        <a:pos x="16" y="21"/>
                      </a:cxn>
                      <a:cxn ang="0">
                        <a:pos x="15" y="14"/>
                      </a:cxn>
                      <a:cxn ang="0">
                        <a:pos x="10" y="7"/>
                      </a:cxn>
                      <a:cxn ang="0">
                        <a:pos x="10" y="6"/>
                      </a:cxn>
                    </a:cxnLst>
                    <a:rect l="0" t="0" r="r" b="b"/>
                    <a:pathLst>
                      <a:path w="17" h="21">
                        <a:moveTo>
                          <a:pt x="10" y="6"/>
                        </a:moveTo>
                        <a:cubicBezTo>
                          <a:pt x="11" y="3"/>
                          <a:pt x="5" y="0"/>
                          <a:pt x="1" y="1"/>
                        </a:cubicBezTo>
                        <a:cubicBezTo>
                          <a:pt x="0" y="5"/>
                          <a:pt x="4" y="9"/>
                          <a:pt x="7" y="12"/>
                        </a:cubicBezTo>
                        <a:cubicBezTo>
                          <a:pt x="9" y="15"/>
                          <a:pt x="13" y="20"/>
                          <a:pt x="16" y="21"/>
                        </a:cubicBezTo>
                        <a:cubicBezTo>
                          <a:pt x="17" y="19"/>
                          <a:pt x="16" y="16"/>
                          <a:pt x="15" y="14"/>
                        </a:cubicBezTo>
                        <a:cubicBezTo>
                          <a:pt x="14" y="13"/>
                          <a:pt x="12" y="8"/>
                          <a:pt x="10" y="7"/>
                        </a:cubicBezTo>
                        <a:lnTo>
                          <a:pt x="10" y="6"/>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2" name="Freeform 47"/>
                  <p:cNvSpPr>
                    <a:spLocks/>
                  </p:cNvSpPr>
                  <p:nvPr/>
                </p:nvSpPr>
                <p:spPr bwMode="auto">
                  <a:xfrm>
                    <a:off x="3143517" y="5622919"/>
                    <a:ext cx="16700" cy="8350"/>
                  </a:xfrm>
                  <a:custGeom>
                    <a:avLst/>
                    <a:gdLst/>
                    <a:ahLst/>
                    <a:cxnLst>
                      <a:cxn ang="0">
                        <a:pos x="10" y="3"/>
                      </a:cxn>
                      <a:cxn ang="0">
                        <a:pos x="1" y="1"/>
                      </a:cxn>
                      <a:cxn ang="0">
                        <a:pos x="11" y="8"/>
                      </a:cxn>
                      <a:cxn ang="0">
                        <a:pos x="7" y="1"/>
                      </a:cxn>
                      <a:cxn ang="0">
                        <a:pos x="10" y="3"/>
                      </a:cxn>
                    </a:cxnLst>
                    <a:rect l="0" t="0" r="r" b="b"/>
                    <a:pathLst>
                      <a:path w="17" h="9">
                        <a:moveTo>
                          <a:pt x="10" y="3"/>
                        </a:moveTo>
                        <a:cubicBezTo>
                          <a:pt x="7" y="2"/>
                          <a:pt x="4" y="0"/>
                          <a:pt x="1" y="1"/>
                        </a:cubicBezTo>
                        <a:cubicBezTo>
                          <a:pt x="0" y="6"/>
                          <a:pt x="6" y="9"/>
                          <a:pt x="11" y="8"/>
                        </a:cubicBezTo>
                        <a:cubicBezTo>
                          <a:pt x="17" y="8"/>
                          <a:pt x="11" y="1"/>
                          <a:pt x="7" y="1"/>
                        </a:cubicBezTo>
                        <a:lnTo>
                          <a:pt x="10" y="3"/>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3" name="Freeform 48"/>
                  <p:cNvSpPr>
                    <a:spLocks/>
                  </p:cNvSpPr>
                  <p:nvPr/>
                </p:nvSpPr>
                <p:spPr bwMode="auto">
                  <a:xfrm>
                    <a:off x="3156042" y="5657155"/>
                    <a:ext cx="11690" cy="19206"/>
                  </a:xfrm>
                  <a:custGeom>
                    <a:avLst/>
                    <a:gdLst/>
                    <a:ahLst/>
                    <a:cxnLst>
                      <a:cxn ang="0">
                        <a:pos x="12" y="1"/>
                      </a:cxn>
                      <a:cxn ang="0">
                        <a:pos x="1" y="3"/>
                      </a:cxn>
                      <a:cxn ang="0">
                        <a:pos x="1" y="10"/>
                      </a:cxn>
                      <a:cxn ang="0">
                        <a:pos x="11" y="19"/>
                      </a:cxn>
                      <a:cxn ang="0">
                        <a:pos x="12" y="5"/>
                      </a:cxn>
                      <a:cxn ang="0">
                        <a:pos x="12" y="1"/>
                      </a:cxn>
                    </a:cxnLst>
                    <a:rect l="0" t="0" r="r" b="b"/>
                    <a:pathLst>
                      <a:path w="12" h="20">
                        <a:moveTo>
                          <a:pt x="12" y="1"/>
                        </a:moveTo>
                        <a:cubicBezTo>
                          <a:pt x="8" y="1"/>
                          <a:pt x="3" y="0"/>
                          <a:pt x="1" y="3"/>
                        </a:cubicBezTo>
                        <a:cubicBezTo>
                          <a:pt x="0" y="5"/>
                          <a:pt x="0" y="8"/>
                          <a:pt x="1" y="10"/>
                        </a:cubicBezTo>
                        <a:cubicBezTo>
                          <a:pt x="2" y="13"/>
                          <a:pt x="7" y="20"/>
                          <a:pt x="11" y="19"/>
                        </a:cubicBezTo>
                        <a:cubicBezTo>
                          <a:pt x="12" y="14"/>
                          <a:pt x="12" y="10"/>
                          <a:pt x="12" y="5"/>
                        </a:cubicBezTo>
                        <a:lnTo>
                          <a:pt x="12" y="1"/>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4" name="Freeform 49"/>
                  <p:cNvSpPr>
                    <a:spLocks/>
                  </p:cNvSpPr>
                  <p:nvPr/>
                </p:nvSpPr>
                <p:spPr bwMode="auto">
                  <a:xfrm>
                    <a:off x="3137672" y="5660495"/>
                    <a:ext cx="9185" cy="15030"/>
                  </a:xfrm>
                  <a:custGeom>
                    <a:avLst/>
                    <a:gdLst/>
                    <a:ahLst/>
                    <a:cxnLst>
                      <a:cxn ang="0">
                        <a:pos x="10" y="0"/>
                      </a:cxn>
                      <a:cxn ang="0">
                        <a:pos x="0" y="11"/>
                      </a:cxn>
                      <a:cxn ang="0">
                        <a:pos x="8" y="14"/>
                      </a:cxn>
                      <a:cxn ang="0">
                        <a:pos x="9" y="4"/>
                      </a:cxn>
                      <a:cxn ang="0">
                        <a:pos x="10" y="0"/>
                      </a:cxn>
                    </a:cxnLst>
                    <a:rect l="0" t="0" r="r" b="b"/>
                    <a:pathLst>
                      <a:path w="10" h="15">
                        <a:moveTo>
                          <a:pt x="10" y="0"/>
                        </a:moveTo>
                        <a:cubicBezTo>
                          <a:pt x="7" y="0"/>
                          <a:pt x="0" y="8"/>
                          <a:pt x="0" y="11"/>
                        </a:cubicBezTo>
                        <a:cubicBezTo>
                          <a:pt x="0" y="15"/>
                          <a:pt x="5" y="14"/>
                          <a:pt x="8" y="14"/>
                        </a:cubicBezTo>
                        <a:cubicBezTo>
                          <a:pt x="8" y="11"/>
                          <a:pt x="9" y="7"/>
                          <a:pt x="9" y="4"/>
                        </a:cubicBezTo>
                        <a:lnTo>
                          <a:pt x="10" y="0"/>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5" name="Freeform 50"/>
                  <p:cNvSpPr>
                    <a:spLocks/>
                  </p:cNvSpPr>
                  <p:nvPr/>
                </p:nvSpPr>
                <p:spPr bwMode="auto">
                  <a:xfrm>
                    <a:off x="3033295" y="5737316"/>
                    <a:ext cx="143622" cy="30896"/>
                  </a:xfrm>
                  <a:custGeom>
                    <a:avLst/>
                    <a:gdLst/>
                    <a:ahLst/>
                    <a:cxnLst>
                      <a:cxn ang="0">
                        <a:pos x="116" y="7"/>
                      </a:cxn>
                      <a:cxn ang="0">
                        <a:pos x="95" y="5"/>
                      </a:cxn>
                      <a:cxn ang="0">
                        <a:pos x="67" y="4"/>
                      </a:cxn>
                      <a:cxn ang="0">
                        <a:pos x="57" y="3"/>
                      </a:cxn>
                      <a:cxn ang="0">
                        <a:pos x="37" y="1"/>
                      </a:cxn>
                      <a:cxn ang="0">
                        <a:pos x="22" y="0"/>
                      </a:cxn>
                      <a:cxn ang="0">
                        <a:pos x="5" y="3"/>
                      </a:cxn>
                      <a:cxn ang="0">
                        <a:pos x="1" y="8"/>
                      </a:cxn>
                      <a:cxn ang="0">
                        <a:pos x="13" y="13"/>
                      </a:cxn>
                      <a:cxn ang="0">
                        <a:pos x="41" y="15"/>
                      </a:cxn>
                      <a:cxn ang="0">
                        <a:pos x="57" y="16"/>
                      </a:cxn>
                      <a:cxn ang="0">
                        <a:pos x="65" y="19"/>
                      </a:cxn>
                      <a:cxn ang="0">
                        <a:pos x="68" y="25"/>
                      </a:cxn>
                      <a:cxn ang="0">
                        <a:pos x="71" y="30"/>
                      </a:cxn>
                      <a:cxn ang="0">
                        <a:pos x="76" y="31"/>
                      </a:cxn>
                      <a:cxn ang="0">
                        <a:pos x="93" y="28"/>
                      </a:cxn>
                      <a:cxn ang="0">
                        <a:pos x="127" y="27"/>
                      </a:cxn>
                      <a:cxn ang="0">
                        <a:pos x="142" y="25"/>
                      </a:cxn>
                      <a:cxn ang="0">
                        <a:pos x="146" y="22"/>
                      </a:cxn>
                      <a:cxn ang="0">
                        <a:pos x="139" y="15"/>
                      </a:cxn>
                      <a:cxn ang="0">
                        <a:pos x="123" y="8"/>
                      </a:cxn>
                      <a:cxn ang="0">
                        <a:pos x="116" y="7"/>
                      </a:cxn>
                    </a:cxnLst>
                    <a:rect l="0" t="0" r="r" b="b"/>
                    <a:pathLst>
                      <a:path w="146" h="31">
                        <a:moveTo>
                          <a:pt x="116" y="7"/>
                        </a:moveTo>
                        <a:cubicBezTo>
                          <a:pt x="109" y="5"/>
                          <a:pt x="102" y="5"/>
                          <a:pt x="95" y="5"/>
                        </a:cubicBezTo>
                        <a:cubicBezTo>
                          <a:pt x="86" y="5"/>
                          <a:pt x="77" y="4"/>
                          <a:pt x="67" y="4"/>
                        </a:cubicBezTo>
                        <a:cubicBezTo>
                          <a:pt x="64" y="3"/>
                          <a:pt x="60" y="3"/>
                          <a:pt x="57" y="3"/>
                        </a:cubicBezTo>
                        <a:cubicBezTo>
                          <a:pt x="50" y="3"/>
                          <a:pt x="44" y="1"/>
                          <a:pt x="37" y="1"/>
                        </a:cubicBezTo>
                        <a:cubicBezTo>
                          <a:pt x="32" y="0"/>
                          <a:pt x="27" y="1"/>
                          <a:pt x="22" y="0"/>
                        </a:cubicBezTo>
                        <a:cubicBezTo>
                          <a:pt x="16" y="0"/>
                          <a:pt x="10" y="0"/>
                          <a:pt x="5" y="3"/>
                        </a:cubicBezTo>
                        <a:cubicBezTo>
                          <a:pt x="3" y="4"/>
                          <a:pt x="0" y="5"/>
                          <a:pt x="1" y="8"/>
                        </a:cubicBezTo>
                        <a:cubicBezTo>
                          <a:pt x="3" y="11"/>
                          <a:pt x="11" y="12"/>
                          <a:pt x="13" y="13"/>
                        </a:cubicBezTo>
                        <a:cubicBezTo>
                          <a:pt x="22" y="14"/>
                          <a:pt x="31" y="14"/>
                          <a:pt x="41" y="15"/>
                        </a:cubicBezTo>
                        <a:cubicBezTo>
                          <a:pt x="46" y="15"/>
                          <a:pt x="52" y="15"/>
                          <a:pt x="57" y="16"/>
                        </a:cubicBezTo>
                        <a:cubicBezTo>
                          <a:pt x="59" y="17"/>
                          <a:pt x="64" y="18"/>
                          <a:pt x="65" y="19"/>
                        </a:cubicBezTo>
                        <a:cubicBezTo>
                          <a:pt x="67" y="21"/>
                          <a:pt x="67" y="23"/>
                          <a:pt x="68" y="25"/>
                        </a:cubicBezTo>
                        <a:cubicBezTo>
                          <a:pt x="68" y="27"/>
                          <a:pt x="69" y="30"/>
                          <a:pt x="71" y="30"/>
                        </a:cubicBezTo>
                        <a:cubicBezTo>
                          <a:pt x="72" y="31"/>
                          <a:pt x="75" y="31"/>
                          <a:pt x="76" y="31"/>
                        </a:cubicBezTo>
                        <a:cubicBezTo>
                          <a:pt x="82" y="30"/>
                          <a:pt x="88" y="28"/>
                          <a:pt x="93" y="28"/>
                        </a:cubicBezTo>
                        <a:cubicBezTo>
                          <a:pt x="104" y="27"/>
                          <a:pt x="116" y="27"/>
                          <a:pt x="127" y="27"/>
                        </a:cubicBezTo>
                        <a:cubicBezTo>
                          <a:pt x="132" y="27"/>
                          <a:pt x="137" y="27"/>
                          <a:pt x="142" y="25"/>
                        </a:cubicBezTo>
                        <a:cubicBezTo>
                          <a:pt x="143" y="25"/>
                          <a:pt x="145" y="23"/>
                          <a:pt x="146" y="22"/>
                        </a:cubicBezTo>
                        <a:cubicBezTo>
                          <a:pt x="146" y="19"/>
                          <a:pt x="140" y="16"/>
                          <a:pt x="139" y="15"/>
                        </a:cubicBezTo>
                        <a:cubicBezTo>
                          <a:pt x="134" y="12"/>
                          <a:pt x="129" y="10"/>
                          <a:pt x="123" y="8"/>
                        </a:cubicBezTo>
                        <a:lnTo>
                          <a:pt x="116" y="7"/>
                        </a:lnTo>
                        <a:close/>
                      </a:path>
                    </a:pathLst>
                  </a:custGeom>
                  <a:solidFill>
                    <a:srgbClr val="4D4D4D"/>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solidFill>
                        <a:srgbClr val="4D4D4D"/>
                      </a:solidFill>
                    </a:endParaRPr>
                  </a:p>
                </p:txBody>
              </p:sp>
              <p:sp>
                <p:nvSpPr>
                  <p:cNvPr id="106" name="Freeform 51"/>
                  <p:cNvSpPr>
                    <a:spLocks/>
                  </p:cNvSpPr>
                  <p:nvPr/>
                </p:nvSpPr>
                <p:spPr bwMode="auto">
                  <a:xfrm>
                    <a:off x="3186937" y="5540253"/>
                    <a:ext cx="20876" cy="40081"/>
                  </a:xfrm>
                  <a:custGeom>
                    <a:avLst/>
                    <a:gdLst/>
                    <a:ahLst/>
                    <a:cxnLst>
                      <a:cxn ang="0">
                        <a:pos x="17" y="12"/>
                      </a:cxn>
                      <a:cxn ang="0">
                        <a:pos x="1" y="5"/>
                      </a:cxn>
                      <a:cxn ang="0">
                        <a:pos x="0" y="10"/>
                      </a:cxn>
                      <a:cxn ang="0">
                        <a:pos x="2" y="17"/>
                      </a:cxn>
                      <a:cxn ang="0">
                        <a:pos x="7" y="22"/>
                      </a:cxn>
                      <a:cxn ang="0">
                        <a:pos x="4" y="25"/>
                      </a:cxn>
                      <a:cxn ang="0">
                        <a:pos x="1" y="31"/>
                      </a:cxn>
                      <a:cxn ang="0">
                        <a:pos x="8" y="36"/>
                      </a:cxn>
                      <a:cxn ang="0">
                        <a:pos x="13" y="41"/>
                      </a:cxn>
                      <a:cxn ang="0">
                        <a:pos x="15" y="34"/>
                      </a:cxn>
                      <a:cxn ang="0">
                        <a:pos x="19" y="25"/>
                      </a:cxn>
                      <a:cxn ang="0">
                        <a:pos x="16" y="13"/>
                      </a:cxn>
                      <a:cxn ang="0">
                        <a:pos x="17" y="12"/>
                      </a:cxn>
                    </a:cxnLst>
                    <a:rect l="0" t="0" r="r" b="b"/>
                    <a:pathLst>
                      <a:path w="22" h="41">
                        <a:moveTo>
                          <a:pt x="17" y="12"/>
                        </a:moveTo>
                        <a:cubicBezTo>
                          <a:pt x="14" y="9"/>
                          <a:pt x="6" y="0"/>
                          <a:pt x="1" y="5"/>
                        </a:cubicBezTo>
                        <a:cubicBezTo>
                          <a:pt x="0" y="7"/>
                          <a:pt x="0" y="9"/>
                          <a:pt x="0" y="10"/>
                        </a:cubicBezTo>
                        <a:cubicBezTo>
                          <a:pt x="0" y="13"/>
                          <a:pt x="1" y="15"/>
                          <a:pt x="2" y="17"/>
                        </a:cubicBezTo>
                        <a:cubicBezTo>
                          <a:pt x="3" y="18"/>
                          <a:pt x="6" y="20"/>
                          <a:pt x="7" y="22"/>
                        </a:cubicBezTo>
                        <a:cubicBezTo>
                          <a:pt x="8" y="25"/>
                          <a:pt x="6" y="24"/>
                          <a:pt x="4" y="25"/>
                        </a:cubicBezTo>
                        <a:cubicBezTo>
                          <a:pt x="1" y="26"/>
                          <a:pt x="1" y="28"/>
                          <a:pt x="1" y="31"/>
                        </a:cubicBezTo>
                        <a:cubicBezTo>
                          <a:pt x="2" y="35"/>
                          <a:pt x="5" y="34"/>
                          <a:pt x="8" y="36"/>
                        </a:cubicBezTo>
                        <a:cubicBezTo>
                          <a:pt x="10" y="38"/>
                          <a:pt x="10" y="41"/>
                          <a:pt x="13" y="41"/>
                        </a:cubicBezTo>
                        <a:cubicBezTo>
                          <a:pt x="15" y="40"/>
                          <a:pt x="15" y="36"/>
                          <a:pt x="15" y="34"/>
                        </a:cubicBezTo>
                        <a:cubicBezTo>
                          <a:pt x="15" y="29"/>
                          <a:pt x="17" y="28"/>
                          <a:pt x="19" y="25"/>
                        </a:cubicBezTo>
                        <a:cubicBezTo>
                          <a:pt x="22" y="21"/>
                          <a:pt x="22" y="14"/>
                          <a:pt x="16" y="13"/>
                        </a:cubicBezTo>
                        <a:lnTo>
                          <a:pt x="17" y="12"/>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7" name="Freeform 52"/>
                  <p:cNvSpPr>
                    <a:spLocks/>
                  </p:cNvSpPr>
                  <p:nvPr/>
                </p:nvSpPr>
                <p:spPr bwMode="auto">
                  <a:xfrm>
                    <a:off x="3186937" y="5487647"/>
                    <a:ext cx="45926" cy="35906"/>
                  </a:xfrm>
                  <a:custGeom>
                    <a:avLst/>
                    <a:gdLst/>
                    <a:ahLst/>
                    <a:cxnLst>
                      <a:cxn ang="0">
                        <a:pos x="39" y="6"/>
                      </a:cxn>
                      <a:cxn ang="0">
                        <a:pos x="35" y="5"/>
                      </a:cxn>
                      <a:cxn ang="0">
                        <a:pos x="25" y="0"/>
                      </a:cxn>
                      <a:cxn ang="0">
                        <a:pos x="19" y="3"/>
                      </a:cxn>
                      <a:cxn ang="0">
                        <a:pos x="16" y="5"/>
                      </a:cxn>
                      <a:cxn ang="0">
                        <a:pos x="5" y="9"/>
                      </a:cxn>
                      <a:cxn ang="0">
                        <a:pos x="0" y="14"/>
                      </a:cxn>
                      <a:cxn ang="0">
                        <a:pos x="6" y="20"/>
                      </a:cxn>
                      <a:cxn ang="0">
                        <a:pos x="10" y="23"/>
                      </a:cxn>
                      <a:cxn ang="0">
                        <a:pos x="12" y="22"/>
                      </a:cxn>
                      <a:cxn ang="0">
                        <a:pos x="31" y="22"/>
                      </a:cxn>
                      <a:cxn ang="0">
                        <a:pos x="20" y="30"/>
                      </a:cxn>
                      <a:cxn ang="0">
                        <a:pos x="33" y="33"/>
                      </a:cxn>
                      <a:cxn ang="0">
                        <a:pos x="39" y="34"/>
                      </a:cxn>
                      <a:cxn ang="0">
                        <a:pos x="43" y="35"/>
                      </a:cxn>
                      <a:cxn ang="0">
                        <a:pos x="45" y="27"/>
                      </a:cxn>
                      <a:cxn ang="0">
                        <a:pos x="40" y="25"/>
                      </a:cxn>
                      <a:cxn ang="0">
                        <a:pos x="39" y="21"/>
                      </a:cxn>
                      <a:cxn ang="0">
                        <a:pos x="37" y="16"/>
                      </a:cxn>
                      <a:cxn ang="0">
                        <a:pos x="34" y="11"/>
                      </a:cxn>
                      <a:cxn ang="0">
                        <a:pos x="34" y="5"/>
                      </a:cxn>
                      <a:cxn ang="0">
                        <a:pos x="39" y="6"/>
                      </a:cxn>
                    </a:cxnLst>
                    <a:rect l="0" t="0" r="r" b="b"/>
                    <a:pathLst>
                      <a:path w="47" h="36">
                        <a:moveTo>
                          <a:pt x="39" y="6"/>
                        </a:moveTo>
                        <a:cubicBezTo>
                          <a:pt x="38" y="6"/>
                          <a:pt x="37" y="6"/>
                          <a:pt x="35" y="5"/>
                        </a:cubicBezTo>
                        <a:cubicBezTo>
                          <a:pt x="32" y="2"/>
                          <a:pt x="29" y="1"/>
                          <a:pt x="25" y="0"/>
                        </a:cubicBezTo>
                        <a:cubicBezTo>
                          <a:pt x="22" y="0"/>
                          <a:pt x="21" y="1"/>
                          <a:pt x="19" y="3"/>
                        </a:cubicBezTo>
                        <a:cubicBezTo>
                          <a:pt x="18" y="4"/>
                          <a:pt x="17" y="5"/>
                          <a:pt x="16" y="5"/>
                        </a:cubicBezTo>
                        <a:cubicBezTo>
                          <a:pt x="13" y="8"/>
                          <a:pt x="8" y="9"/>
                          <a:pt x="5" y="9"/>
                        </a:cubicBezTo>
                        <a:cubicBezTo>
                          <a:pt x="1" y="10"/>
                          <a:pt x="0" y="10"/>
                          <a:pt x="0" y="14"/>
                        </a:cubicBezTo>
                        <a:cubicBezTo>
                          <a:pt x="0" y="18"/>
                          <a:pt x="2" y="19"/>
                          <a:pt x="6" y="20"/>
                        </a:cubicBezTo>
                        <a:cubicBezTo>
                          <a:pt x="7" y="21"/>
                          <a:pt x="8" y="23"/>
                          <a:pt x="10" y="23"/>
                        </a:cubicBezTo>
                        <a:cubicBezTo>
                          <a:pt x="11" y="23"/>
                          <a:pt x="11" y="23"/>
                          <a:pt x="12" y="22"/>
                        </a:cubicBezTo>
                        <a:cubicBezTo>
                          <a:pt x="17" y="19"/>
                          <a:pt x="27" y="16"/>
                          <a:pt x="31" y="22"/>
                        </a:cubicBezTo>
                        <a:cubicBezTo>
                          <a:pt x="26" y="24"/>
                          <a:pt x="20" y="23"/>
                          <a:pt x="20" y="30"/>
                        </a:cubicBezTo>
                        <a:cubicBezTo>
                          <a:pt x="25" y="32"/>
                          <a:pt x="28" y="33"/>
                          <a:pt x="33" y="33"/>
                        </a:cubicBezTo>
                        <a:cubicBezTo>
                          <a:pt x="35" y="33"/>
                          <a:pt x="37" y="33"/>
                          <a:pt x="39" y="34"/>
                        </a:cubicBezTo>
                        <a:cubicBezTo>
                          <a:pt x="40" y="35"/>
                          <a:pt x="40" y="36"/>
                          <a:pt x="43" y="35"/>
                        </a:cubicBezTo>
                        <a:cubicBezTo>
                          <a:pt x="46" y="34"/>
                          <a:pt x="47" y="29"/>
                          <a:pt x="45" y="27"/>
                        </a:cubicBezTo>
                        <a:cubicBezTo>
                          <a:pt x="43" y="25"/>
                          <a:pt x="41" y="26"/>
                          <a:pt x="40" y="25"/>
                        </a:cubicBezTo>
                        <a:cubicBezTo>
                          <a:pt x="39" y="24"/>
                          <a:pt x="39" y="22"/>
                          <a:pt x="39" y="21"/>
                        </a:cubicBezTo>
                        <a:cubicBezTo>
                          <a:pt x="39" y="19"/>
                          <a:pt x="37" y="18"/>
                          <a:pt x="37" y="16"/>
                        </a:cubicBezTo>
                        <a:cubicBezTo>
                          <a:pt x="36" y="14"/>
                          <a:pt x="35" y="13"/>
                          <a:pt x="34" y="11"/>
                        </a:cubicBezTo>
                        <a:cubicBezTo>
                          <a:pt x="33" y="9"/>
                          <a:pt x="34" y="7"/>
                          <a:pt x="34" y="5"/>
                        </a:cubicBezTo>
                        <a:lnTo>
                          <a:pt x="39" y="6"/>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8" name="Freeform 53"/>
                  <p:cNvSpPr>
                    <a:spLocks/>
                  </p:cNvSpPr>
                  <p:nvPr/>
                </p:nvSpPr>
                <p:spPr bwMode="auto">
                  <a:xfrm>
                    <a:off x="3287139" y="5728130"/>
                    <a:ext cx="36740" cy="35906"/>
                  </a:xfrm>
                  <a:custGeom>
                    <a:avLst/>
                    <a:gdLst/>
                    <a:ahLst/>
                    <a:cxnLst>
                      <a:cxn ang="0">
                        <a:pos x="27" y="0"/>
                      </a:cxn>
                      <a:cxn ang="0">
                        <a:pos x="15" y="7"/>
                      </a:cxn>
                      <a:cxn ang="0">
                        <a:pos x="12" y="11"/>
                      </a:cxn>
                      <a:cxn ang="0">
                        <a:pos x="12" y="13"/>
                      </a:cxn>
                      <a:cxn ang="0">
                        <a:pos x="3" y="21"/>
                      </a:cxn>
                      <a:cxn ang="0">
                        <a:pos x="7" y="24"/>
                      </a:cxn>
                      <a:cxn ang="0">
                        <a:pos x="11" y="28"/>
                      </a:cxn>
                      <a:cxn ang="0">
                        <a:pos x="12" y="31"/>
                      </a:cxn>
                      <a:cxn ang="0">
                        <a:pos x="14" y="31"/>
                      </a:cxn>
                      <a:cxn ang="0">
                        <a:pos x="17" y="35"/>
                      </a:cxn>
                      <a:cxn ang="0">
                        <a:pos x="22" y="23"/>
                      </a:cxn>
                      <a:cxn ang="0">
                        <a:pos x="33" y="11"/>
                      </a:cxn>
                      <a:cxn ang="0">
                        <a:pos x="33" y="3"/>
                      </a:cxn>
                      <a:cxn ang="0">
                        <a:pos x="23" y="6"/>
                      </a:cxn>
                      <a:cxn ang="0">
                        <a:pos x="27" y="0"/>
                      </a:cxn>
                    </a:cxnLst>
                    <a:rect l="0" t="0" r="r" b="b"/>
                    <a:pathLst>
                      <a:path w="38" h="37">
                        <a:moveTo>
                          <a:pt x="27" y="0"/>
                        </a:moveTo>
                        <a:cubicBezTo>
                          <a:pt x="23" y="2"/>
                          <a:pt x="18" y="4"/>
                          <a:pt x="15" y="7"/>
                        </a:cubicBezTo>
                        <a:cubicBezTo>
                          <a:pt x="14" y="8"/>
                          <a:pt x="13" y="9"/>
                          <a:pt x="12" y="11"/>
                        </a:cubicBezTo>
                        <a:cubicBezTo>
                          <a:pt x="12" y="12"/>
                          <a:pt x="13" y="12"/>
                          <a:pt x="12" y="13"/>
                        </a:cubicBezTo>
                        <a:cubicBezTo>
                          <a:pt x="11" y="16"/>
                          <a:pt x="0" y="17"/>
                          <a:pt x="3" y="21"/>
                        </a:cubicBezTo>
                        <a:cubicBezTo>
                          <a:pt x="4" y="22"/>
                          <a:pt x="6" y="23"/>
                          <a:pt x="7" y="24"/>
                        </a:cubicBezTo>
                        <a:cubicBezTo>
                          <a:pt x="9" y="25"/>
                          <a:pt x="9" y="25"/>
                          <a:pt x="11" y="28"/>
                        </a:cubicBezTo>
                        <a:cubicBezTo>
                          <a:pt x="11" y="29"/>
                          <a:pt x="12" y="30"/>
                          <a:pt x="12" y="31"/>
                        </a:cubicBezTo>
                        <a:cubicBezTo>
                          <a:pt x="13" y="31"/>
                          <a:pt x="14" y="31"/>
                          <a:pt x="14" y="31"/>
                        </a:cubicBezTo>
                        <a:cubicBezTo>
                          <a:pt x="15" y="33"/>
                          <a:pt x="15" y="35"/>
                          <a:pt x="17" y="35"/>
                        </a:cubicBezTo>
                        <a:cubicBezTo>
                          <a:pt x="20" y="37"/>
                          <a:pt x="22" y="25"/>
                          <a:pt x="22" y="23"/>
                        </a:cubicBezTo>
                        <a:cubicBezTo>
                          <a:pt x="24" y="18"/>
                          <a:pt x="30" y="15"/>
                          <a:pt x="33" y="11"/>
                        </a:cubicBezTo>
                        <a:cubicBezTo>
                          <a:pt x="35" y="8"/>
                          <a:pt x="38" y="4"/>
                          <a:pt x="33" y="3"/>
                        </a:cubicBezTo>
                        <a:cubicBezTo>
                          <a:pt x="31" y="2"/>
                          <a:pt x="22" y="1"/>
                          <a:pt x="23" y="6"/>
                        </a:cubicBezTo>
                        <a:lnTo>
                          <a:pt x="27" y="0"/>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9" name="Freeform 54"/>
                  <p:cNvSpPr>
                    <a:spLocks/>
                  </p:cNvSpPr>
                  <p:nvPr/>
                </p:nvSpPr>
                <p:spPr bwMode="auto">
                  <a:xfrm>
                    <a:off x="3246223" y="5686380"/>
                    <a:ext cx="22546" cy="16700"/>
                  </a:xfrm>
                  <a:custGeom>
                    <a:avLst/>
                    <a:gdLst/>
                    <a:ahLst/>
                    <a:cxnLst>
                      <a:cxn ang="0">
                        <a:pos x="21" y="2"/>
                      </a:cxn>
                      <a:cxn ang="0">
                        <a:pos x="5" y="7"/>
                      </a:cxn>
                      <a:cxn ang="0">
                        <a:pos x="3" y="15"/>
                      </a:cxn>
                      <a:cxn ang="0">
                        <a:pos x="18" y="5"/>
                      </a:cxn>
                      <a:cxn ang="0">
                        <a:pos x="22" y="3"/>
                      </a:cxn>
                      <a:cxn ang="0">
                        <a:pos x="23" y="0"/>
                      </a:cxn>
                      <a:cxn ang="0">
                        <a:pos x="21" y="2"/>
                      </a:cxn>
                    </a:cxnLst>
                    <a:rect l="0" t="0" r="r" b="b"/>
                    <a:pathLst>
                      <a:path w="23" h="17">
                        <a:moveTo>
                          <a:pt x="21" y="2"/>
                        </a:moveTo>
                        <a:cubicBezTo>
                          <a:pt x="16" y="1"/>
                          <a:pt x="8" y="4"/>
                          <a:pt x="5" y="7"/>
                        </a:cubicBezTo>
                        <a:cubicBezTo>
                          <a:pt x="3" y="9"/>
                          <a:pt x="0" y="13"/>
                          <a:pt x="3" y="15"/>
                        </a:cubicBezTo>
                        <a:cubicBezTo>
                          <a:pt x="8" y="17"/>
                          <a:pt x="16" y="8"/>
                          <a:pt x="18" y="5"/>
                        </a:cubicBezTo>
                        <a:cubicBezTo>
                          <a:pt x="19" y="4"/>
                          <a:pt x="22" y="4"/>
                          <a:pt x="22" y="3"/>
                        </a:cubicBezTo>
                        <a:cubicBezTo>
                          <a:pt x="23" y="2"/>
                          <a:pt x="23" y="1"/>
                          <a:pt x="23" y="0"/>
                        </a:cubicBezTo>
                        <a:lnTo>
                          <a:pt x="21" y="2"/>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0" name="Freeform 55"/>
                  <p:cNvSpPr>
                    <a:spLocks/>
                  </p:cNvSpPr>
                  <p:nvPr/>
                </p:nvSpPr>
                <p:spPr bwMode="auto">
                  <a:xfrm>
                    <a:off x="3194453" y="5622919"/>
                    <a:ext cx="22546" cy="11690"/>
                  </a:xfrm>
                  <a:custGeom>
                    <a:avLst/>
                    <a:gdLst/>
                    <a:ahLst/>
                    <a:cxnLst>
                      <a:cxn ang="0">
                        <a:pos x="17" y="0"/>
                      </a:cxn>
                      <a:cxn ang="0">
                        <a:pos x="4" y="7"/>
                      </a:cxn>
                      <a:cxn ang="0">
                        <a:pos x="2" y="11"/>
                      </a:cxn>
                      <a:cxn ang="0">
                        <a:pos x="9" y="11"/>
                      </a:cxn>
                      <a:cxn ang="0">
                        <a:pos x="19" y="9"/>
                      </a:cxn>
                      <a:cxn ang="0">
                        <a:pos x="23" y="0"/>
                      </a:cxn>
                      <a:cxn ang="0">
                        <a:pos x="17" y="0"/>
                      </a:cxn>
                    </a:cxnLst>
                    <a:rect l="0" t="0" r="r" b="b"/>
                    <a:pathLst>
                      <a:path w="23" h="12">
                        <a:moveTo>
                          <a:pt x="17" y="0"/>
                        </a:moveTo>
                        <a:cubicBezTo>
                          <a:pt x="11" y="0"/>
                          <a:pt x="8" y="4"/>
                          <a:pt x="4" y="7"/>
                        </a:cubicBezTo>
                        <a:cubicBezTo>
                          <a:pt x="3" y="8"/>
                          <a:pt x="0" y="9"/>
                          <a:pt x="2" y="11"/>
                        </a:cubicBezTo>
                        <a:cubicBezTo>
                          <a:pt x="3" y="12"/>
                          <a:pt x="7" y="11"/>
                          <a:pt x="9" y="11"/>
                        </a:cubicBezTo>
                        <a:cubicBezTo>
                          <a:pt x="13" y="11"/>
                          <a:pt x="16" y="12"/>
                          <a:pt x="19" y="9"/>
                        </a:cubicBezTo>
                        <a:cubicBezTo>
                          <a:pt x="23" y="7"/>
                          <a:pt x="23" y="4"/>
                          <a:pt x="23" y="0"/>
                        </a:cubicBezTo>
                        <a:lnTo>
                          <a:pt x="17" y="0"/>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1" name="Freeform 56"/>
                  <p:cNvSpPr>
                    <a:spLocks/>
                  </p:cNvSpPr>
                  <p:nvPr/>
                </p:nvSpPr>
                <p:spPr bwMode="auto">
                  <a:xfrm>
                    <a:off x="3140177" y="5436712"/>
                    <a:ext cx="22546" cy="20876"/>
                  </a:xfrm>
                  <a:custGeom>
                    <a:avLst/>
                    <a:gdLst/>
                    <a:ahLst/>
                    <a:cxnLst>
                      <a:cxn ang="0">
                        <a:pos x="19" y="5"/>
                      </a:cxn>
                      <a:cxn ang="0">
                        <a:pos x="20" y="3"/>
                      </a:cxn>
                      <a:cxn ang="0">
                        <a:pos x="17" y="1"/>
                      </a:cxn>
                      <a:cxn ang="0">
                        <a:pos x="14" y="1"/>
                      </a:cxn>
                      <a:cxn ang="0">
                        <a:pos x="13" y="3"/>
                      </a:cxn>
                      <a:cxn ang="0">
                        <a:pos x="6" y="1"/>
                      </a:cxn>
                      <a:cxn ang="0">
                        <a:pos x="3" y="3"/>
                      </a:cxn>
                      <a:cxn ang="0">
                        <a:pos x="2" y="13"/>
                      </a:cxn>
                      <a:cxn ang="0">
                        <a:pos x="14" y="11"/>
                      </a:cxn>
                      <a:cxn ang="0">
                        <a:pos x="21" y="17"/>
                      </a:cxn>
                      <a:cxn ang="0">
                        <a:pos x="22" y="9"/>
                      </a:cxn>
                      <a:cxn ang="0">
                        <a:pos x="18" y="5"/>
                      </a:cxn>
                      <a:cxn ang="0">
                        <a:pos x="19" y="5"/>
                      </a:cxn>
                    </a:cxnLst>
                    <a:rect l="0" t="0" r="r" b="b"/>
                    <a:pathLst>
                      <a:path w="23" h="21">
                        <a:moveTo>
                          <a:pt x="19" y="5"/>
                        </a:moveTo>
                        <a:cubicBezTo>
                          <a:pt x="20" y="5"/>
                          <a:pt x="20" y="4"/>
                          <a:pt x="20" y="3"/>
                        </a:cubicBezTo>
                        <a:cubicBezTo>
                          <a:pt x="20" y="1"/>
                          <a:pt x="19" y="1"/>
                          <a:pt x="17" y="1"/>
                        </a:cubicBezTo>
                        <a:cubicBezTo>
                          <a:pt x="16" y="1"/>
                          <a:pt x="15" y="1"/>
                          <a:pt x="14" y="1"/>
                        </a:cubicBezTo>
                        <a:cubicBezTo>
                          <a:pt x="13" y="1"/>
                          <a:pt x="14" y="2"/>
                          <a:pt x="13" y="3"/>
                        </a:cubicBezTo>
                        <a:cubicBezTo>
                          <a:pt x="10" y="4"/>
                          <a:pt x="8" y="0"/>
                          <a:pt x="6" y="1"/>
                        </a:cubicBezTo>
                        <a:cubicBezTo>
                          <a:pt x="4" y="1"/>
                          <a:pt x="4" y="1"/>
                          <a:pt x="3" y="3"/>
                        </a:cubicBezTo>
                        <a:cubicBezTo>
                          <a:pt x="2" y="6"/>
                          <a:pt x="0" y="11"/>
                          <a:pt x="2" y="13"/>
                        </a:cubicBezTo>
                        <a:cubicBezTo>
                          <a:pt x="5" y="16"/>
                          <a:pt x="11" y="13"/>
                          <a:pt x="14" y="11"/>
                        </a:cubicBezTo>
                        <a:cubicBezTo>
                          <a:pt x="15" y="15"/>
                          <a:pt x="16" y="21"/>
                          <a:pt x="21" y="17"/>
                        </a:cubicBezTo>
                        <a:cubicBezTo>
                          <a:pt x="23" y="15"/>
                          <a:pt x="22" y="12"/>
                          <a:pt x="22" y="9"/>
                        </a:cubicBezTo>
                        <a:cubicBezTo>
                          <a:pt x="22" y="5"/>
                          <a:pt x="21" y="4"/>
                          <a:pt x="18" y="5"/>
                        </a:cubicBezTo>
                        <a:lnTo>
                          <a:pt x="19" y="5"/>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2" name="Freeform 58"/>
                  <p:cNvSpPr>
                    <a:spLocks/>
                  </p:cNvSpPr>
                  <p:nvPr/>
                </p:nvSpPr>
                <p:spPr bwMode="auto">
                  <a:xfrm>
                    <a:off x="3165227" y="5393291"/>
                    <a:ext cx="18370" cy="10855"/>
                  </a:xfrm>
                  <a:custGeom>
                    <a:avLst/>
                    <a:gdLst/>
                    <a:ahLst/>
                    <a:cxnLst>
                      <a:cxn ang="0">
                        <a:pos x="17" y="7"/>
                      </a:cxn>
                      <a:cxn ang="0">
                        <a:pos x="5" y="2"/>
                      </a:cxn>
                      <a:cxn ang="0">
                        <a:pos x="0" y="8"/>
                      </a:cxn>
                      <a:cxn ang="0">
                        <a:pos x="8" y="11"/>
                      </a:cxn>
                      <a:cxn ang="0">
                        <a:pos x="19" y="11"/>
                      </a:cxn>
                      <a:cxn ang="0">
                        <a:pos x="16" y="9"/>
                      </a:cxn>
                      <a:cxn ang="0">
                        <a:pos x="17" y="7"/>
                      </a:cxn>
                    </a:cxnLst>
                    <a:rect l="0" t="0" r="r" b="b"/>
                    <a:pathLst>
                      <a:path w="19" h="11">
                        <a:moveTo>
                          <a:pt x="17" y="7"/>
                        </a:moveTo>
                        <a:cubicBezTo>
                          <a:pt x="14" y="4"/>
                          <a:pt x="9" y="0"/>
                          <a:pt x="5" y="2"/>
                        </a:cubicBezTo>
                        <a:cubicBezTo>
                          <a:pt x="3" y="2"/>
                          <a:pt x="0" y="5"/>
                          <a:pt x="0" y="8"/>
                        </a:cubicBezTo>
                        <a:cubicBezTo>
                          <a:pt x="1" y="11"/>
                          <a:pt x="6" y="11"/>
                          <a:pt x="8" y="11"/>
                        </a:cubicBezTo>
                        <a:cubicBezTo>
                          <a:pt x="12" y="11"/>
                          <a:pt x="15" y="11"/>
                          <a:pt x="19" y="11"/>
                        </a:cubicBezTo>
                        <a:cubicBezTo>
                          <a:pt x="18" y="10"/>
                          <a:pt x="18" y="9"/>
                          <a:pt x="16" y="9"/>
                        </a:cubicBezTo>
                        <a:lnTo>
                          <a:pt x="17" y="7"/>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28" name="Freeform 61"/>
              <p:cNvSpPr>
                <a:spLocks/>
              </p:cNvSpPr>
              <p:nvPr/>
            </p:nvSpPr>
            <p:spPr bwMode="auto">
              <a:xfrm>
                <a:off x="6056497" y="3478759"/>
                <a:ext cx="82761" cy="159346"/>
              </a:xfrm>
              <a:custGeom>
                <a:avLst/>
                <a:gdLst/>
                <a:ahLst/>
                <a:cxnLst>
                  <a:cxn ang="0">
                    <a:pos x="55" y="10"/>
                  </a:cxn>
                  <a:cxn ang="0">
                    <a:pos x="55" y="23"/>
                  </a:cxn>
                  <a:cxn ang="0">
                    <a:pos x="49" y="25"/>
                  </a:cxn>
                  <a:cxn ang="0">
                    <a:pos x="46" y="27"/>
                  </a:cxn>
                  <a:cxn ang="0">
                    <a:pos x="43" y="28"/>
                  </a:cxn>
                  <a:cxn ang="0">
                    <a:pos x="42" y="39"/>
                  </a:cxn>
                  <a:cxn ang="0">
                    <a:pos x="42" y="51"/>
                  </a:cxn>
                  <a:cxn ang="0">
                    <a:pos x="46" y="54"/>
                  </a:cxn>
                  <a:cxn ang="0">
                    <a:pos x="44" y="61"/>
                  </a:cxn>
                  <a:cxn ang="0">
                    <a:pos x="39" y="64"/>
                  </a:cxn>
                  <a:cxn ang="0">
                    <a:pos x="39" y="68"/>
                  </a:cxn>
                  <a:cxn ang="0">
                    <a:pos x="38" y="72"/>
                  </a:cxn>
                  <a:cxn ang="0">
                    <a:pos x="35" y="79"/>
                  </a:cxn>
                  <a:cxn ang="0">
                    <a:pos x="29" y="84"/>
                  </a:cxn>
                  <a:cxn ang="0">
                    <a:pos x="24" y="87"/>
                  </a:cxn>
                  <a:cxn ang="0">
                    <a:pos x="18" y="92"/>
                  </a:cxn>
                  <a:cxn ang="0">
                    <a:pos x="15" y="98"/>
                  </a:cxn>
                  <a:cxn ang="0">
                    <a:pos x="6" y="107"/>
                  </a:cxn>
                  <a:cxn ang="0">
                    <a:pos x="4" y="105"/>
                  </a:cxn>
                  <a:cxn ang="0">
                    <a:pos x="5" y="101"/>
                  </a:cxn>
                  <a:cxn ang="0">
                    <a:pos x="7" y="94"/>
                  </a:cxn>
                  <a:cxn ang="0">
                    <a:pos x="4" y="86"/>
                  </a:cxn>
                  <a:cxn ang="0">
                    <a:pos x="1" y="77"/>
                  </a:cxn>
                  <a:cxn ang="0">
                    <a:pos x="1" y="67"/>
                  </a:cxn>
                  <a:cxn ang="0">
                    <a:pos x="3" y="59"/>
                  </a:cxn>
                  <a:cxn ang="0">
                    <a:pos x="2" y="45"/>
                  </a:cxn>
                  <a:cxn ang="0">
                    <a:pos x="7" y="41"/>
                  </a:cxn>
                  <a:cxn ang="0">
                    <a:pos x="13" y="35"/>
                  </a:cxn>
                  <a:cxn ang="0">
                    <a:pos x="13" y="22"/>
                  </a:cxn>
                  <a:cxn ang="0">
                    <a:pos x="37" y="5"/>
                  </a:cxn>
                  <a:cxn ang="0">
                    <a:pos x="42" y="6"/>
                  </a:cxn>
                  <a:cxn ang="0">
                    <a:pos x="47" y="3"/>
                  </a:cxn>
                  <a:cxn ang="0">
                    <a:pos x="55" y="6"/>
                  </a:cxn>
                  <a:cxn ang="0">
                    <a:pos x="55" y="10"/>
                  </a:cxn>
                </a:cxnLst>
                <a:rect l="0" t="0" r="r" b="b"/>
                <a:pathLst>
                  <a:path w="57" h="109">
                    <a:moveTo>
                      <a:pt x="55" y="10"/>
                    </a:moveTo>
                    <a:cubicBezTo>
                      <a:pt x="55" y="13"/>
                      <a:pt x="57" y="20"/>
                      <a:pt x="55" y="23"/>
                    </a:cubicBezTo>
                    <a:cubicBezTo>
                      <a:pt x="54" y="26"/>
                      <a:pt x="51" y="24"/>
                      <a:pt x="49" y="25"/>
                    </a:cubicBezTo>
                    <a:cubicBezTo>
                      <a:pt x="48" y="26"/>
                      <a:pt x="46" y="27"/>
                      <a:pt x="46" y="27"/>
                    </a:cubicBezTo>
                    <a:cubicBezTo>
                      <a:pt x="44" y="27"/>
                      <a:pt x="45" y="26"/>
                      <a:pt x="43" y="28"/>
                    </a:cubicBezTo>
                    <a:cubicBezTo>
                      <a:pt x="39" y="31"/>
                      <a:pt x="42" y="36"/>
                      <a:pt x="42" y="39"/>
                    </a:cubicBezTo>
                    <a:cubicBezTo>
                      <a:pt x="42" y="43"/>
                      <a:pt x="40" y="47"/>
                      <a:pt x="42" y="51"/>
                    </a:cubicBezTo>
                    <a:cubicBezTo>
                      <a:pt x="43" y="53"/>
                      <a:pt x="45" y="52"/>
                      <a:pt x="46" y="54"/>
                    </a:cubicBezTo>
                    <a:cubicBezTo>
                      <a:pt x="48" y="55"/>
                      <a:pt x="45" y="59"/>
                      <a:pt x="44" y="61"/>
                    </a:cubicBezTo>
                    <a:cubicBezTo>
                      <a:pt x="43" y="62"/>
                      <a:pt x="40" y="62"/>
                      <a:pt x="39" y="64"/>
                    </a:cubicBezTo>
                    <a:cubicBezTo>
                      <a:pt x="38" y="65"/>
                      <a:pt x="39" y="67"/>
                      <a:pt x="39" y="68"/>
                    </a:cubicBezTo>
                    <a:cubicBezTo>
                      <a:pt x="39" y="69"/>
                      <a:pt x="38" y="70"/>
                      <a:pt x="38" y="72"/>
                    </a:cubicBezTo>
                    <a:cubicBezTo>
                      <a:pt x="37" y="74"/>
                      <a:pt x="37" y="77"/>
                      <a:pt x="35" y="79"/>
                    </a:cubicBezTo>
                    <a:cubicBezTo>
                      <a:pt x="34" y="81"/>
                      <a:pt x="31" y="83"/>
                      <a:pt x="29" y="84"/>
                    </a:cubicBezTo>
                    <a:cubicBezTo>
                      <a:pt x="27" y="86"/>
                      <a:pt x="26" y="86"/>
                      <a:pt x="24" y="87"/>
                    </a:cubicBezTo>
                    <a:cubicBezTo>
                      <a:pt x="21" y="88"/>
                      <a:pt x="20" y="90"/>
                      <a:pt x="18" y="92"/>
                    </a:cubicBezTo>
                    <a:cubicBezTo>
                      <a:pt x="14" y="94"/>
                      <a:pt x="15" y="94"/>
                      <a:pt x="15" y="98"/>
                    </a:cubicBezTo>
                    <a:cubicBezTo>
                      <a:pt x="15" y="102"/>
                      <a:pt x="12" y="109"/>
                      <a:pt x="6" y="107"/>
                    </a:cubicBezTo>
                    <a:cubicBezTo>
                      <a:pt x="4" y="106"/>
                      <a:pt x="5" y="108"/>
                      <a:pt x="4" y="105"/>
                    </a:cubicBezTo>
                    <a:cubicBezTo>
                      <a:pt x="3" y="103"/>
                      <a:pt x="4" y="102"/>
                      <a:pt x="5" y="101"/>
                    </a:cubicBezTo>
                    <a:cubicBezTo>
                      <a:pt x="6" y="98"/>
                      <a:pt x="7" y="97"/>
                      <a:pt x="7" y="94"/>
                    </a:cubicBezTo>
                    <a:cubicBezTo>
                      <a:pt x="8" y="91"/>
                      <a:pt x="6" y="89"/>
                      <a:pt x="4" y="86"/>
                    </a:cubicBezTo>
                    <a:cubicBezTo>
                      <a:pt x="3" y="83"/>
                      <a:pt x="2" y="80"/>
                      <a:pt x="1" y="77"/>
                    </a:cubicBezTo>
                    <a:cubicBezTo>
                      <a:pt x="1" y="74"/>
                      <a:pt x="0" y="71"/>
                      <a:pt x="1" y="67"/>
                    </a:cubicBezTo>
                    <a:cubicBezTo>
                      <a:pt x="1" y="64"/>
                      <a:pt x="3" y="62"/>
                      <a:pt x="3" y="59"/>
                    </a:cubicBezTo>
                    <a:cubicBezTo>
                      <a:pt x="2" y="55"/>
                      <a:pt x="0" y="48"/>
                      <a:pt x="2" y="45"/>
                    </a:cubicBezTo>
                    <a:cubicBezTo>
                      <a:pt x="4" y="43"/>
                      <a:pt x="6" y="42"/>
                      <a:pt x="7" y="41"/>
                    </a:cubicBezTo>
                    <a:cubicBezTo>
                      <a:pt x="9" y="39"/>
                      <a:pt x="11" y="37"/>
                      <a:pt x="13" y="35"/>
                    </a:cubicBezTo>
                    <a:cubicBezTo>
                      <a:pt x="16" y="32"/>
                      <a:pt x="14" y="27"/>
                      <a:pt x="13" y="22"/>
                    </a:cubicBezTo>
                    <a:cubicBezTo>
                      <a:pt x="7" y="8"/>
                      <a:pt x="37" y="17"/>
                      <a:pt x="37" y="5"/>
                    </a:cubicBezTo>
                    <a:cubicBezTo>
                      <a:pt x="39" y="4"/>
                      <a:pt x="40" y="6"/>
                      <a:pt x="42" y="6"/>
                    </a:cubicBezTo>
                    <a:cubicBezTo>
                      <a:pt x="45" y="6"/>
                      <a:pt x="45" y="5"/>
                      <a:pt x="47" y="3"/>
                    </a:cubicBezTo>
                    <a:cubicBezTo>
                      <a:pt x="51" y="0"/>
                      <a:pt x="55" y="1"/>
                      <a:pt x="55" y="6"/>
                    </a:cubicBezTo>
                    <a:lnTo>
                      <a:pt x="55" y="10"/>
                    </a:lnTo>
                    <a:close/>
                  </a:path>
                </a:pathLst>
              </a:custGeom>
              <a:solidFill>
                <a:srgbClr val="4BC5DE"/>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30" name="Freeform 92"/>
              <p:cNvSpPr>
                <a:spLocks/>
              </p:cNvSpPr>
              <p:nvPr/>
            </p:nvSpPr>
            <p:spPr bwMode="auto">
              <a:xfrm>
                <a:off x="3778721" y="5461313"/>
                <a:ext cx="284105" cy="553386"/>
              </a:xfrm>
              <a:custGeom>
                <a:avLst/>
                <a:gdLst/>
                <a:ahLst/>
                <a:cxnLst>
                  <a:cxn ang="0">
                    <a:pos x="9" y="214"/>
                  </a:cxn>
                  <a:cxn ang="0">
                    <a:pos x="1" y="233"/>
                  </a:cxn>
                  <a:cxn ang="0">
                    <a:pos x="0" y="251"/>
                  </a:cxn>
                  <a:cxn ang="0">
                    <a:pos x="9" y="267"/>
                  </a:cxn>
                  <a:cxn ang="0">
                    <a:pos x="25" y="280"/>
                  </a:cxn>
                  <a:cxn ang="0">
                    <a:pos x="36" y="293"/>
                  </a:cxn>
                  <a:cxn ang="0">
                    <a:pos x="30" y="317"/>
                  </a:cxn>
                  <a:cxn ang="0">
                    <a:pos x="35" y="341"/>
                  </a:cxn>
                  <a:cxn ang="0">
                    <a:pos x="34" y="354"/>
                  </a:cxn>
                  <a:cxn ang="0">
                    <a:pos x="29" y="365"/>
                  </a:cxn>
                  <a:cxn ang="0">
                    <a:pos x="54" y="374"/>
                  </a:cxn>
                  <a:cxn ang="0">
                    <a:pos x="67" y="374"/>
                  </a:cxn>
                  <a:cxn ang="0">
                    <a:pos x="81" y="378"/>
                  </a:cxn>
                  <a:cxn ang="0">
                    <a:pos x="98" y="375"/>
                  </a:cxn>
                  <a:cxn ang="0">
                    <a:pos x="105" y="374"/>
                  </a:cxn>
                  <a:cxn ang="0">
                    <a:pos x="109" y="356"/>
                  </a:cxn>
                  <a:cxn ang="0">
                    <a:pos x="108" y="349"/>
                  </a:cxn>
                  <a:cxn ang="0">
                    <a:pos x="110" y="331"/>
                  </a:cxn>
                  <a:cxn ang="0">
                    <a:pos x="116" y="322"/>
                  </a:cxn>
                  <a:cxn ang="0">
                    <a:pos x="118" y="315"/>
                  </a:cxn>
                  <a:cxn ang="0">
                    <a:pos x="129" y="309"/>
                  </a:cxn>
                  <a:cxn ang="0">
                    <a:pos x="135" y="298"/>
                  </a:cxn>
                  <a:cxn ang="0">
                    <a:pos x="125" y="290"/>
                  </a:cxn>
                  <a:cxn ang="0">
                    <a:pos x="122" y="283"/>
                  </a:cxn>
                  <a:cxn ang="0">
                    <a:pos x="128" y="254"/>
                  </a:cxn>
                  <a:cxn ang="0">
                    <a:pos x="133" y="234"/>
                  </a:cxn>
                  <a:cxn ang="0">
                    <a:pos x="123" y="229"/>
                  </a:cxn>
                  <a:cxn ang="0">
                    <a:pos x="119" y="209"/>
                  </a:cxn>
                  <a:cxn ang="0">
                    <a:pos x="115" y="206"/>
                  </a:cxn>
                  <a:cxn ang="0">
                    <a:pos x="117" y="196"/>
                  </a:cxn>
                  <a:cxn ang="0">
                    <a:pos x="137" y="180"/>
                  </a:cxn>
                  <a:cxn ang="0">
                    <a:pos x="139" y="156"/>
                  </a:cxn>
                  <a:cxn ang="0">
                    <a:pos x="145" y="131"/>
                  </a:cxn>
                  <a:cxn ang="0">
                    <a:pos x="144" y="102"/>
                  </a:cxn>
                  <a:cxn ang="0">
                    <a:pos x="149" y="85"/>
                  </a:cxn>
                  <a:cxn ang="0">
                    <a:pos x="166" y="75"/>
                  </a:cxn>
                  <a:cxn ang="0">
                    <a:pos x="180" y="65"/>
                  </a:cxn>
                  <a:cxn ang="0">
                    <a:pos x="194" y="46"/>
                  </a:cxn>
                  <a:cxn ang="0">
                    <a:pos x="177" y="38"/>
                  </a:cxn>
                  <a:cxn ang="0">
                    <a:pos x="172" y="29"/>
                  </a:cxn>
                  <a:cxn ang="0">
                    <a:pos x="169" y="18"/>
                  </a:cxn>
                  <a:cxn ang="0">
                    <a:pos x="155" y="16"/>
                  </a:cxn>
                  <a:cxn ang="0">
                    <a:pos x="142" y="19"/>
                  </a:cxn>
                  <a:cxn ang="0">
                    <a:pos x="122" y="29"/>
                  </a:cxn>
                  <a:cxn ang="0">
                    <a:pos x="112" y="25"/>
                  </a:cxn>
                  <a:cxn ang="0">
                    <a:pos x="98" y="22"/>
                  </a:cxn>
                  <a:cxn ang="0">
                    <a:pos x="84" y="30"/>
                  </a:cxn>
                  <a:cxn ang="0">
                    <a:pos x="86" y="12"/>
                  </a:cxn>
                  <a:cxn ang="0">
                    <a:pos x="82" y="1"/>
                  </a:cxn>
                  <a:cxn ang="0">
                    <a:pos x="73" y="7"/>
                  </a:cxn>
                  <a:cxn ang="0">
                    <a:pos x="47" y="19"/>
                  </a:cxn>
                  <a:cxn ang="0">
                    <a:pos x="42" y="29"/>
                  </a:cxn>
                  <a:cxn ang="0">
                    <a:pos x="44" y="42"/>
                  </a:cxn>
                  <a:cxn ang="0">
                    <a:pos x="44" y="61"/>
                  </a:cxn>
                  <a:cxn ang="0">
                    <a:pos x="39" y="72"/>
                  </a:cxn>
                  <a:cxn ang="0">
                    <a:pos x="44" y="90"/>
                  </a:cxn>
                  <a:cxn ang="0">
                    <a:pos x="44" y="127"/>
                  </a:cxn>
                  <a:cxn ang="0">
                    <a:pos x="39" y="139"/>
                  </a:cxn>
                  <a:cxn ang="0">
                    <a:pos x="37" y="147"/>
                  </a:cxn>
                  <a:cxn ang="0">
                    <a:pos x="38" y="159"/>
                  </a:cxn>
                  <a:cxn ang="0">
                    <a:pos x="28" y="171"/>
                  </a:cxn>
                  <a:cxn ang="0">
                    <a:pos x="26" y="186"/>
                  </a:cxn>
                </a:cxnLst>
                <a:rect l="0" t="0" r="r" b="b"/>
                <a:pathLst>
                  <a:path w="195" h="380">
                    <a:moveTo>
                      <a:pt x="26" y="188"/>
                    </a:moveTo>
                    <a:cubicBezTo>
                      <a:pt x="25" y="192"/>
                      <a:pt x="23" y="197"/>
                      <a:pt x="20" y="200"/>
                    </a:cubicBezTo>
                    <a:cubicBezTo>
                      <a:pt x="17" y="205"/>
                      <a:pt x="13" y="210"/>
                      <a:pt x="9" y="214"/>
                    </a:cubicBezTo>
                    <a:cubicBezTo>
                      <a:pt x="7" y="216"/>
                      <a:pt x="6" y="218"/>
                      <a:pt x="5" y="220"/>
                    </a:cubicBezTo>
                    <a:cubicBezTo>
                      <a:pt x="4" y="222"/>
                      <a:pt x="5" y="224"/>
                      <a:pt x="4" y="226"/>
                    </a:cubicBezTo>
                    <a:cubicBezTo>
                      <a:pt x="4" y="228"/>
                      <a:pt x="2" y="231"/>
                      <a:pt x="1" y="233"/>
                    </a:cubicBezTo>
                    <a:cubicBezTo>
                      <a:pt x="1" y="237"/>
                      <a:pt x="0" y="241"/>
                      <a:pt x="0" y="245"/>
                    </a:cubicBezTo>
                    <a:cubicBezTo>
                      <a:pt x="0" y="246"/>
                      <a:pt x="0" y="247"/>
                      <a:pt x="0" y="249"/>
                    </a:cubicBezTo>
                    <a:cubicBezTo>
                      <a:pt x="0" y="249"/>
                      <a:pt x="0" y="250"/>
                      <a:pt x="0" y="251"/>
                    </a:cubicBezTo>
                    <a:cubicBezTo>
                      <a:pt x="0" y="252"/>
                      <a:pt x="0" y="253"/>
                      <a:pt x="1" y="254"/>
                    </a:cubicBezTo>
                    <a:cubicBezTo>
                      <a:pt x="3" y="255"/>
                      <a:pt x="7" y="253"/>
                      <a:pt x="9" y="256"/>
                    </a:cubicBezTo>
                    <a:cubicBezTo>
                      <a:pt x="10" y="259"/>
                      <a:pt x="8" y="264"/>
                      <a:pt x="9" y="267"/>
                    </a:cubicBezTo>
                    <a:cubicBezTo>
                      <a:pt x="11" y="272"/>
                      <a:pt x="17" y="271"/>
                      <a:pt x="16" y="277"/>
                    </a:cubicBezTo>
                    <a:cubicBezTo>
                      <a:pt x="16" y="280"/>
                      <a:pt x="15" y="278"/>
                      <a:pt x="14" y="281"/>
                    </a:cubicBezTo>
                    <a:cubicBezTo>
                      <a:pt x="12" y="285"/>
                      <a:pt x="22" y="282"/>
                      <a:pt x="25" y="280"/>
                    </a:cubicBezTo>
                    <a:cubicBezTo>
                      <a:pt x="26" y="279"/>
                      <a:pt x="30" y="277"/>
                      <a:pt x="32" y="279"/>
                    </a:cubicBezTo>
                    <a:cubicBezTo>
                      <a:pt x="33" y="279"/>
                      <a:pt x="37" y="284"/>
                      <a:pt x="37" y="285"/>
                    </a:cubicBezTo>
                    <a:cubicBezTo>
                      <a:pt x="38" y="287"/>
                      <a:pt x="36" y="290"/>
                      <a:pt x="36" y="293"/>
                    </a:cubicBezTo>
                    <a:cubicBezTo>
                      <a:pt x="35" y="296"/>
                      <a:pt x="35" y="300"/>
                      <a:pt x="35" y="303"/>
                    </a:cubicBezTo>
                    <a:cubicBezTo>
                      <a:pt x="35" y="306"/>
                      <a:pt x="35" y="307"/>
                      <a:pt x="34" y="310"/>
                    </a:cubicBezTo>
                    <a:cubicBezTo>
                      <a:pt x="33" y="312"/>
                      <a:pt x="30" y="315"/>
                      <a:pt x="30" y="317"/>
                    </a:cubicBezTo>
                    <a:cubicBezTo>
                      <a:pt x="30" y="321"/>
                      <a:pt x="36" y="322"/>
                      <a:pt x="38" y="325"/>
                    </a:cubicBezTo>
                    <a:cubicBezTo>
                      <a:pt x="39" y="327"/>
                      <a:pt x="40" y="330"/>
                      <a:pt x="39" y="332"/>
                    </a:cubicBezTo>
                    <a:cubicBezTo>
                      <a:pt x="38" y="335"/>
                      <a:pt x="36" y="338"/>
                      <a:pt x="35" y="341"/>
                    </a:cubicBezTo>
                    <a:cubicBezTo>
                      <a:pt x="34" y="343"/>
                      <a:pt x="34" y="345"/>
                      <a:pt x="34" y="347"/>
                    </a:cubicBezTo>
                    <a:cubicBezTo>
                      <a:pt x="34" y="348"/>
                      <a:pt x="34" y="348"/>
                      <a:pt x="34" y="349"/>
                    </a:cubicBezTo>
                    <a:cubicBezTo>
                      <a:pt x="34" y="351"/>
                      <a:pt x="34" y="353"/>
                      <a:pt x="34" y="354"/>
                    </a:cubicBezTo>
                    <a:cubicBezTo>
                      <a:pt x="34" y="355"/>
                      <a:pt x="33" y="356"/>
                      <a:pt x="33" y="357"/>
                    </a:cubicBezTo>
                    <a:cubicBezTo>
                      <a:pt x="33" y="358"/>
                      <a:pt x="32" y="360"/>
                      <a:pt x="31" y="361"/>
                    </a:cubicBezTo>
                    <a:cubicBezTo>
                      <a:pt x="30" y="362"/>
                      <a:pt x="30" y="364"/>
                      <a:pt x="29" y="365"/>
                    </a:cubicBezTo>
                    <a:cubicBezTo>
                      <a:pt x="28" y="370"/>
                      <a:pt x="29" y="375"/>
                      <a:pt x="26" y="379"/>
                    </a:cubicBezTo>
                    <a:cubicBezTo>
                      <a:pt x="31" y="380"/>
                      <a:pt x="37" y="375"/>
                      <a:pt x="41" y="374"/>
                    </a:cubicBezTo>
                    <a:cubicBezTo>
                      <a:pt x="45" y="373"/>
                      <a:pt x="50" y="373"/>
                      <a:pt x="54" y="374"/>
                    </a:cubicBezTo>
                    <a:cubicBezTo>
                      <a:pt x="56" y="374"/>
                      <a:pt x="57" y="374"/>
                      <a:pt x="59" y="374"/>
                    </a:cubicBezTo>
                    <a:cubicBezTo>
                      <a:pt x="60" y="374"/>
                      <a:pt x="62" y="374"/>
                      <a:pt x="63" y="374"/>
                    </a:cubicBezTo>
                    <a:cubicBezTo>
                      <a:pt x="65" y="374"/>
                      <a:pt x="66" y="374"/>
                      <a:pt x="67" y="374"/>
                    </a:cubicBezTo>
                    <a:cubicBezTo>
                      <a:pt x="69" y="375"/>
                      <a:pt x="70" y="376"/>
                      <a:pt x="72" y="376"/>
                    </a:cubicBezTo>
                    <a:cubicBezTo>
                      <a:pt x="74" y="377"/>
                      <a:pt x="76" y="378"/>
                      <a:pt x="78" y="379"/>
                    </a:cubicBezTo>
                    <a:cubicBezTo>
                      <a:pt x="80" y="379"/>
                      <a:pt x="80" y="379"/>
                      <a:pt x="81" y="378"/>
                    </a:cubicBezTo>
                    <a:cubicBezTo>
                      <a:pt x="84" y="378"/>
                      <a:pt x="84" y="377"/>
                      <a:pt x="85" y="377"/>
                    </a:cubicBezTo>
                    <a:cubicBezTo>
                      <a:pt x="89" y="375"/>
                      <a:pt x="92" y="375"/>
                      <a:pt x="95" y="375"/>
                    </a:cubicBezTo>
                    <a:cubicBezTo>
                      <a:pt x="96" y="375"/>
                      <a:pt x="97" y="375"/>
                      <a:pt x="98" y="375"/>
                    </a:cubicBezTo>
                    <a:cubicBezTo>
                      <a:pt x="98" y="375"/>
                      <a:pt x="99" y="375"/>
                      <a:pt x="99" y="375"/>
                    </a:cubicBezTo>
                    <a:cubicBezTo>
                      <a:pt x="101" y="375"/>
                      <a:pt x="103" y="374"/>
                      <a:pt x="105" y="374"/>
                    </a:cubicBezTo>
                    <a:cubicBezTo>
                      <a:pt x="105" y="374"/>
                      <a:pt x="105" y="374"/>
                      <a:pt x="105" y="374"/>
                    </a:cubicBezTo>
                    <a:cubicBezTo>
                      <a:pt x="106" y="374"/>
                      <a:pt x="107" y="373"/>
                      <a:pt x="108" y="373"/>
                    </a:cubicBezTo>
                    <a:cubicBezTo>
                      <a:pt x="108" y="371"/>
                      <a:pt x="108" y="369"/>
                      <a:pt x="108" y="367"/>
                    </a:cubicBezTo>
                    <a:cubicBezTo>
                      <a:pt x="109" y="363"/>
                      <a:pt x="109" y="360"/>
                      <a:pt x="109" y="356"/>
                    </a:cubicBezTo>
                    <a:cubicBezTo>
                      <a:pt x="109" y="355"/>
                      <a:pt x="109" y="353"/>
                      <a:pt x="109" y="351"/>
                    </a:cubicBezTo>
                    <a:cubicBezTo>
                      <a:pt x="109" y="351"/>
                      <a:pt x="109" y="351"/>
                      <a:pt x="108" y="351"/>
                    </a:cubicBezTo>
                    <a:cubicBezTo>
                      <a:pt x="108" y="350"/>
                      <a:pt x="108" y="350"/>
                      <a:pt x="108" y="349"/>
                    </a:cubicBezTo>
                    <a:cubicBezTo>
                      <a:pt x="107" y="348"/>
                      <a:pt x="107" y="346"/>
                      <a:pt x="107" y="345"/>
                    </a:cubicBezTo>
                    <a:cubicBezTo>
                      <a:pt x="107" y="344"/>
                      <a:pt x="106" y="343"/>
                      <a:pt x="106" y="341"/>
                    </a:cubicBezTo>
                    <a:cubicBezTo>
                      <a:pt x="106" y="338"/>
                      <a:pt x="108" y="334"/>
                      <a:pt x="110" y="331"/>
                    </a:cubicBezTo>
                    <a:cubicBezTo>
                      <a:pt x="110" y="331"/>
                      <a:pt x="111" y="330"/>
                      <a:pt x="111" y="329"/>
                    </a:cubicBezTo>
                    <a:cubicBezTo>
                      <a:pt x="112" y="328"/>
                      <a:pt x="113" y="326"/>
                      <a:pt x="114" y="325"/>
                    </a:cubicBezTo>
                    <a:cubicBezTo>
                      <a:pt x="115" y="324"/>
                      <a:pt x="116" y="323"/>
                      <a:pt x="116" y="322"/>
                    </a:cubicBezTo>
                    <a:cubicBezTo>
                      <a:pt x="117" y="321"/>
                      <a:pt x="117" y="321"/>
                      <a:pt x="117" y="321"/>
                    </a:cubicBezTo>
                    <a:cubicBezTo>
                      <a:pt x="117" y="320"/>
                      <a:pt x="118" y="319"/>
                      <a:pt x="118" y="318"/>
                    </a:cubicBezTo>
                    <a:cubicBezTo>
                      <a:pt x="119" y="317"/>
                      <a:pt x="118" y="316"/>
                      <a:pt x="118" y="315"/>
                    </a:cubicBezTo>
                    <a:cubicBezTo>
                      <a:pt x="118" y="311"/>
                      <a:pt x="121" y="313"/>
                      <a:pt x="124" y="312"/>
                    </a:cubicBezTo>
                    <a:cubicBezTo>
                      <a:pt x="125" y="312"/>
                      <a:pt x="127" y="312"/>
                      <a:pt x="128" y="311"/>
                    </a:cubicBezTo>
                    <a:cubicBezTo>
                      <a:pt x="128" y="311"/>
                      <a:pt x="129" y="310"/>
                      <a:pt x="129" y="309"/>
                    </a:cubicBezTo>
                    <a:cubicBezTo>
                      <a:pt x="130" y="309"/>
                      <a:pt x="130" y="309"/>
                      <a:pt x="131" y="309"/>
                    </a:cubicBezTo>
                    <a:cubicBezTo>
                      <a:pt x="134" y="308"/>
                      <a:pt x="136" y="307"/>
                      <a:pt x="136" y="304"/>
                    </a:cubicBezTo>
                    <a:cubicBezTo>
                      <a:pt x="136" y="302"/>
                      <a:pt x="137" y="299"/>
                      <a:pt x="135" y="298"/>
                    </a:cubicBezTo>
                    <a:cubicBezTo>
                      <a:pt x="134" y="299"/>
                      <a:pt x="132" y="300"/>
                      <a:pt x="130" y="299"/>
                    </a:cubicBezTo>
                    <a:cubicBezTo>
                      <a:pt x="128" y="298"/>
                      <a:pt x="129" y="297"/>
                      <a:pt x="128" y="295"/>
                    </a:cubicBezTo>
                    <a:cubicBezTo>
                      <a:pt x="128" y="293"/>
                      <a:pt x="126" y="291"/>
                      <a:pt x="125" y="290"/>
                    </a:cubicBezTo>
                    <a:cubicBezTo>
                      <a:pt x="125" y="289"/>
                      <a:pt x="124" y="288"/>
                      <a:pt x="124" y="287"/>
                    </a:cubicBezTo>
                    <a:cubicBezTo>
                      <a:pt x="123" y="286"/>
                      <a:pt x="123" y="285"/>
                      <a:pt x="123" y="284"/>
                    </a:cubicBezTo>
                    <a:cubicBezTo>
                      <a:pt x="123" y="284"/>
                      <a:pt x="122" y="283"/>
                      <a:pt x="122" y="283"/>
                    </a:cubicBezTo>
                    <a:cubicBezTo>
                      <a:pt x="120" y="279"/>
                      <a:pt x="118" y="275"/>
                      <a:pt x="118" y="271"/>
                    </a:cubicBezTo>
                    <a:cubicBezTo>
                      <a:pt x="119" y="267"/>
                      <a:pt x="122" y="264"/>
                      <a:pt x="123" y="261"/>
                    </a:cubicBezTo>
                    <a:cubicBezTo>
                      <a:pt x="124" y="257"/>
                      <a:pt x="125" y="256"/>
                      <a:pt x="128" y="254"/>
                    </a:cubicBezTo>
                    <a:cubicBezTo>
                      <a:pt x="130" y="253"/>
                      <a:pt x="132" y="253"/>
                      <a:pt x="134" y="252"/>
                    </a:cubicBezTo>
                    <a:cubicBezTo>
                      <a:pt x="138" y="248"/>
                      <a:pt x="136" y="241"/>
                      <a:pt x="134" y="237"/>
                    </a:cubicBezTo>
                    <a:cubicBezTo>
                      <a:pt x="134" y="236"/>
                      <a:pt x="134" y="235"/>
                      <a:pt x="133" y="234"/>
                    </a:cubicBezTo>
                    <a:cubicBezTo>
                      <a:pt x="133" y="234"/>
                      <a:pt x="132" y="233"/>
                      <a:pt x="131" y="233"/>
                    </a:cubicBezTo>
                    <a:cubicBezTo>
                      <a:pt x="130" y="232"/>
                      <a:pt x="129" y="232"/>
                      <a:pt x="127" y="231"/>
                    </a:cubicBezTo>
                    <a:cubicBezTo>
                      <a:pt x="126" y="231"/>
                      <a:pt x="124" y="231"/>
                      <a:pt x="123" y="229"/>
                    </a:cubicBezTo>
                    <a:cubicBezTo>
                      <a:pt x="123" y="227"/>
                      <a:pt x="124" y="226"/>
                      <a:pt x="123" y="224"/>
                    </a:cubicBezTo>
                    <a:cubicBezTo>
                      <a:pt x="122" y="223"/>
                      <a:pt x="120" y="222"/>
                      <a:pt x="119" y="223"/>
                    </a:cubicBezTo>
                    <a:cubicBezTo>
                      <a:pt x="119" y="219"/>
                      <a:pt x="120" y="213"/>
                      <a:pt x="119" y="209"/>
                    </a:cubicBezTo>
                    <a:cubicBezTo>
                      <a:pt x="119" y="209"/>
                      <a:pt x="118" y="208"/>
                      <a:pt x="118" y="207"/>
                    </a:cubicBezTo>
                    <a:cubicBezTo>
                      <a:pt x="118" y="207"/>
                      <a:pt x="117" y="207"/>
                      <a:pt x="117" y="207"/>
                    </a:cubicBezTo>
                    <a:cubicBezTo>
                      <a:pt x="116" y="208"/>
                      <a:pt x="115" y="207"/>
                      <a:pt x="115" y="206"/>
                    </a:cubicBezTo>
                    <a:cubicBezTo>
                      <a:pt x="114" y="206"/>
                      <a:pt x="113" y="203"/>
                      <a:pt x="112" y="202"/>
                    </a:cubicBezTo>
                    <a:cubicBezTo>
                      <a:pt x="111" y="201"/>
                      <a:pt x="109" y="199"/>
                      <a:pt x="110" y="197"/>
                    </a:cubicBezTo>
                    <a:cubicBezTo>
                      <a:pt x="110" y="195"/>
                      <a:pt x="115" y="196"/>
                      <a:pt x="117" y="196"/>
                    </a:cubicBezTo>
                    <a:cubicBezTo>
                      <a:pt x="122" y="196"/>
                      <a:pt x="132" y="197"/>
                      <a:pt x="133" y="191"/>
                    </a:cubicBezTo>
                    <a:cubicBezTo>
                      <a:pt x="133" y="189"/>
                      <a:pt x="132" y="186"/>
                      <a:pt x="133" y="184"/>
                    </a:cubicBezTo>
                    <a:cubicBezTo>
                      <a:pt x="133" y="183"/>
                      <a:pt x="136" y="180"/>
                      <a:pt x="137" y="180"/>
                    </a:cubicBezTo>
                    <a:cubicBezTo>
                      <a:pt x="139" y="177"/>
                      <a:pt x="141" y="174"/>
                      <a:pt x="141" y="171"/>
                    </a:cubicBezTo>
                    <a:cubicBezTo>
                      <a:pt x="140" y="166"/>
                      <a:pt x="135" y="164"/>
                      <a:pt x="134" y="159"/>
                    </a:cubicBezTo>
                    <a:cubicBezTo>
                      <a:pt x="136" y="159"/>
                      <a:pt x="137" y="157"/>
                      <a:pt x="139" y="156"/>
                    </a:cubicBezTo>
                    <a:cubicBezTo>
                      <a:pt x="141" y="155"/>
                      <a:pt x="143" y="154"/>
                      <a:pt x="144" y="152"/>
                    </a:cubicBezTo>
                    <a:cubicBezTo>
                      <a:pt x="145" y="149"/>
                      <a:pt x="144" y="143"/>
                      <a:pt x="144" y="140"/>
                    </a:cubicBezTo>
                    <a:cubicBezTo>
                      <a:pt x="144" y="137"/>
                      <a:pt x="145" y="134"/>
                      <a:pt x="145" y="131"/>
                    </a:cubicBezTo>
                    <a:cubicBezTo>
                      <a:pt x="146" y="125"/>
                      <a:pt x="144" y="119"/>
                      <a:pt x="144" y="113"/>
                    </a:cubicBezTo>
                    <a:cubicBezTo>
                      <a:pt x="144" y="110"/>
                      <a:pt x="144" y="107"/>
                      <a:pt x="144" y="105"/>
                    </a:cubicBezTo>
                    <a:cubicBezTo>
                      <a:pt x="144" y="104"/>
                      <a:pt x="144" y="103"/>
                      <a:pt x="144" y="102"/>
                    </a:cubicBezTo>
                    <a:cubicBezTo>
                      <a:pt x="143" y="102"/>
                      <a:pt x="141" y="101"/>
                      <a:pt x="141" y="101"/>
                    </a:cubicBezTo>
                    <a:cubicBezTo>
                      <a:pt x="139" y="98"/>
                      <a:pt x="141" y="97"/>
                      <a:pt x="144" y="96"/>
                    </a:cubicBezTo>
                    <a:cubicBezTo>
                      <a:pt x="144" y="92"/>
                      <a:pt x="147" y="88"/>
                      <a:pt x="149" y="85"/>
                    </a:cubicBezTo>
                    <a:cubicBezTo>
                      <a:pt x="151" y="82"/>
                      <a:pt x="152" y="83"/>
                      <a:pt x="155" y="82"/>
                    </a:cubicBezTo>
                    <a:cubicBezTo>
                      <a:pt x="158" y="82"/>
                      <a:pt x="161" y="81"/>
                      <a:pt x="163" y="79"/>
                    </a:cubicBezTo>
                    <a:cubicBezTo>
                      <a:pt x="164" y="78"/>
                      <a:pt x="165" y="76"/>
                      <a:pt x="166" y="75"/>
                    </a:cubicBezTo>
                    <a:cubicBezTo>
                      <a:pt x="168" y="74"/>
                      <a:pt x="169" y="72"/>
                      <a:pt x="170" y="72"/>
                    </a:cubicBezTo>
                    <a:cubicBezTo>
                      <a:pt x="172" y="70"/>
                      <a:pt x="174" y="69"/>
                      <a:pt x="176" y="67"/>
                    </a:cubicBezTo>
                    <a:cubicBezTo>
                      <a:pt x="177" y="66"/>
                      <a:pt x="178" y="66"/>
                      <a:pt x="180" y="65"/>
                    </a:cubicBezTo>
                    <a:cubicBezTo>
                      <a:pt x="182" y="64"/>
                      <a:pt x="183" y="64"/>
                      <a:pt x="184" y="62"/>
                    </a:cubicBezTo>
                    <a:cubicBezTo>
                      <a:pt x="186" y="60"/>
                      <a:pt x="186" y="58"/>
                      <a:pt x="188" y="56"/>
                    </a:cubicBezTo>
                    <a:cubicBezTo>
                      <a:pt x="191" y="53"/>
                      <a:pt x="194" y="50"/>
                      <a:pt x="194" y="46"/>
                    </a:cubicBezTo>
                    <a:cubicBezTo>
                      <a:pt x="195" y="44"/>
                      <a:pt x="194" y="44"/>
                      <a:pt x="192" y="43"/>
                    </a:cubicBezTo>
                    <a:cubicBezTo>
                      <a:pt x="189" y="42"/>
                      <a:pt x="186" y="40"/>
                      <a:pt x="183" y="39"/>
                    </a:cubicBezTo>
                    <a:cubicBezTo>
                      <a:pt x="181" y="38"/>
                      <a:pt x="179" y="38"/>
                      <a:pt x="177" y="38"/>
                    </a:cubicBezTo>
                    <a:cubicBezTo>
                      <a:pt x="176" y="38"/>
                      <a:pt x="177" y="39"/>
                      <a:pt x="175" y="38"/>
                    </a:cubicBezTo>
                    <a:cubicBezTo>
                      <a:pt x="174" y="38"/>
                      <a:pt x="173" y="35"/>
                      <a:pt x="172" y="34"/>
                    </a:cubicBezTo>
                    <a:cubicBezTo>
                      <a:pt x="171" y="32"/>
                      <a:pt x="171" y="30"/>
                      <a:pt x="172" y="29"/>
                    </a:cubicBezTo>
                    <a:cubicBezTo>
                      <a:pt x="173" y="27"/>
                      <a:pt x="176" y="25"/>
                      <a:pt x="175" y="23"/>
                    </a:cubicBezTo>
                    <a:cubicBezTo>
                      <a:pt x="177" y="17"/>
                      <a:pt x="177" y="17"/>
                      <a:pt x="177" y="17"/>
                    </a:cubicBezTo>
                    <a:cubicBezTo>
                      <a:pt x="174" y="17"/>
                      <a:pt x="172" y="18"/>
                      <a:pt x="169" y="18"/>
                    </a:cubicBezTo>
                    <a:cubicBezTo>
                      <a:pt x="167" y="18"/>
                      <a:pt x="163" y="19"/>
                      <a:pt x="161" y="17"/>
                    </a:cubicBezTo>
                    <a:cubicBezTo>
                      <a:pt x="160" y="15"/>
                      <a:pt x="162" y="14"/>
                      <a:pt x="160" y="14"/>
                    </a:cubicBezTo>
                    <a:cubicBezTo>
                      <a:pt x="159" y="14"/>
                      <a:pt x="157" y="16"/>
                      <a:pt x="155" y="16"/>
                    </a:cubicBezTo>
                    <a:cubicBezTo>
                      <a:pt x="153" y="16"/>
                      <a:pt x="145" y="15"/>
                      <a:pt x="145" y="17"/>
                    </a:cubicBezTo>
                    <a:cubicBezTo>
                      <a:pt x="145" y="17"/>
                      <a:pt x="144" y="16"/>
                      <a:pt x="143" y="16"/>
                    </a:cubicBezTo>
                    <a:cubicBezTo>
                      <a:pt x="142" y="17"/>
                      <a:pt x="143" y="18"/>
                      <a:pt x="142" y="19"/>
                    </a:cubicBezTo>
                    <a:cubicBezTo>
                      <a:pt x="141" y="20"/>
                      <a:pt x="140" y="21"/>
                      <a:pt x="139" y="22"/>
                    </a:cubicBezTo>
                    <a:cubicBezTo>
                      <a:pt x="137" y="24"/>
                      <a:pt x="137" y="25"/>
                      <a:pt x="134" y="26"/>
                    </a:cubicBezTo>
                    <a:cubicBezTo>
                      <a:pt x="130" y="28"/>
                      <a:pt x="122" y="23"/>
                      <a:pt x="122" y="29"/>
                    </a:cubicBezTo>
                    <a:cubicBezTo>
                      <a:pt x="119" y="30"/>
                      <a:pt x="117" y="28"/>
                      <a:pt x="115" y="27"/>
                    </a:cubicBezTo>
                    <a:cubicBezTo>
                      <a:pt x="114" y="27"/>
                      <a:pt x="114" y="29"/>
                      <a:pt x="112" y="28"/>
                    </a:cubicBezTo>
                    <a:cubicBezTo>
                      <a:pt x="112" y="27"/>
                      <a:pt x="112" y="25"/>
                      <a:pt x="112" y="25"/>
                    </a:cubicBezTo>
                    <a:cubicBezTo>
                      <a:pt x="110" y="24"/>
                      <a:pt x="107" y="23"/>
                      <a:pt x="105" y="24"/>
                    </a:cubicBezTo>
                    <a:cubicBezTo>
                      <a:pt x="104" y="25"/>
                      <a:pt x="103" y="27"/>
                      <a:pt x="101" y="26"/>
                    </a:cubicBezTo>
                    <a:cubicBezTo>
                      <a:pt x="99" y="25"/>
                      <a:pt x="99" y="23"/>
                      <a:pt x="98" y="22"/>
                    </a:cubicBezTo>
                    <a:cubicBezTo>
                      <a:pt x="94" y="18"/>
                      <a:pt x="94" y="24"/>
                      <a:pt x="93" y="26"/>
                    </a:cubicBezTo>
                    <a:cubicBezTo>
                      <a:pt x="91" y="28"/>
                      <a:pt x="90" y="27"/>
                      <a:pt x="88" y="28"/>
                    </a:cubicBezTo>
                    <a:cubicBezTo>
                      <a:pt x="87" y="28"/>
                      <a:pt x="85" y="30"/>
                      <a:pt x="84" y="30"/>
                    </a:cubicBezTo>
                    <a:cubicBezTo>
                      <a:pt x="82" y="30"/>
                      <a:pt x="81" y="22"/>
                      <a:pt x="81" y="21"/>
                    </a:cubicBezTo>
                    <a:cubicBezTo>
                      <a:pt x="82" y="19"/>
                      <a:pt x="84" y="19"/>
                      <a:pt x="85" y="17"/>
                    </a:cubicBezTo>
                    <a:cubicBezTo>
                      <a:pt x="86" y="16"/>
                      <a:pt x="86" y="14"/>
                      <a:pt x="86" y="12"/>
                    </a:cubicBezTo>
                    <a:cubicBezTo>
                      <a:pt x="85" y="11"/>
                      <a:pt x="83" y="12"/>
                      <a:pt x="82" y="11"/>
                    </a:cubicBezTo>
                    <a:cubicBezTo>
                      <a:pt x="81" y="10"/>
                      <a:pt x="81" y="7"/>
                      <a:pt x="81" y="6"/>
                    </a:cubicBezTo>
                    <a:cubicBezTo>
                      <a:pt x="82" y="4"/>
                      <a:pt x="84" y="2"/>
                      <a:pt x="82" y="1"/>
                    </a:cubicBezTo>
                    <a:cubicBezTo>
                      <a:pt x="80" y="0"/>
                      <a:pt x="79" y="2"/>
                      <a:pt x="78" y="3"/>
                    </a:cubicBezTo>
                    <a:cubicBezTo>
                      <a:pt x="78" y="4"/>
                      <a:pt x="77" y="6"/>
                      <a:pt x="77" y="6"/>
                    </a:cubicBezTo>
                    <a:cubicBezTo>
                      <a:pt x="76" y="7"/>
                      <a:pt x="74" y="7"/>
                      <a:pt x="73" y="7"/>
                    </a:cubicBezTo>
                    <a:cubicBezTo>
                      <a:pt x="69" y="8"/>
                      <a:pt x="66" y="10"/>
                      <a:pt x="63" y="11"/>
                    </a:cubicBezTo>
                    <a:cubicBezTo>
                      <a:pt x="60" y="13"/>
                      <a:pt x="56" y="15"/>
                      <a:pt x="53" y="16"/>
                    </a:cubicBezTo>
                    <a:cubicBezTo>
                      <a:pt x="51" y="17"/>
                      <a:pt x="48" y="18"/>
                      <a:pt x="47" y="19"/>
                    </a:cubicBezTo>
                    <a:cubicBezTo>
                      <a:pt x="46" y="20"/>
                      <a:pt x="46" y="23"/>
                      <a:pt x="45" y="24"/>
                    </a:cubicBezTo>
                    <a:cubicBezTo>
                      <a:pt x="45" y="24"/>
                      <a:pt x="43" y="26"/>
                      <a:pt x="42" y="26"/>
                    </a:cubicBezTo>
                    <a:cubicBezTo>
                      <a:pt x="42" y="27"/>
                      <a:pt x="42" y="28"/>
                      <a:pt x="42" y="29"/>
                    </a:cubicBezTo>
                    <a:cubicBezTo>
                      <a:pt x="42" y="30"/>
                      <a:pt x="42" y="31"/>
                      <a:pt x="41" y="31"/>
                    </a:cubicBezTo>
                    <a:cubicBezTo>
                      <a:pt x="41" y="33"/>
                      <a:pt x="41" y="35"/>
                      <a:pt x="41" y="36"/>
                    </a:cubicBezTo>
                    <a:cubicBezTo>
                      <a:pt x="42" y="39"/>
                      <a:pt x="43" y="40"/>
                      <a:pt x="44" y="42"/>
                    </a:cubicBezTo>
                    <a:cubicBezTo>
                      <a:pt x="46" y="45"/>
                      <a:pt x="46" y="51"/>
                      <a:pt x="45" y="54"/>
                    </a:cubicBezTo>
                    <a:cubicBezTo>
                      <a:pt x="44" y="55"/>
                      <a:pt x="43" y="56"/>
                      <a:pt x="43" y="57"/>
                    </a:cubicBezTo>
                    <a:cubicBezTo>
                      <a:pt x="42" y="59"/>
                      <a:pt x="44" y="60"/>
                      <a:pt x="44" y="61"/>
                    </a:cubicBezTo>
                    <a:cubicBezTo>
                      <a:pt x="45" y="62"/>
                      <a:pt x="46" y="65"/>
                      <a:pt x="46" y="66"/>
                    </a:cubicBezTo>
                    <a:cubicBezTo>
                      <a:pt x="46" y="69"/>
                      <a:pt x="45" y="68"/>
                      <a:pt x="43" y="69"/>
                    </a:cubicBezTo>
                    <a:cubicBezTo>
                      <a:pt x="42" y="70"/>
                      <a:pt x="39" y="71"/>
                      <a:pt x="39" y="72"/>
                    </a:cubicBezTo>
                    <a:cubicBezTo>
                      <a:pt x="38" y="73"/>
                      <a:pt x="38" y="75"/>
                      <a:pt x="38" y="76"/>
                    </a:cubicBezTo>
                    <a:cubicBezTo>
                      <a:pt x="38" y="81"/>
                      <a:pt x="40" y="83"/>
                      <a:pt x="42" y="87"/>
                    </a:cubicBezTo>
                    <a:cubicBezTo>
                      <a:pt x="43" y="88"/>
                      <a:pt x="44" y="88"/>
                      <a:pt x="44" y="90"/>
                    </a:cubicBezTo>
                    <a:cubicBezTo>
                      <a:pt x="44" y="95"/>
                      <a:pt x="46" y="99"/>
                      <a:pt x="47" y="103"/>
                    </a:cubicBezTo>
                    <a:cubicBezTo>
                      <a:pt x="47" y="108"/>
                      <a:pt x="47" y="113"/>
                      <a:pt x="47" y="118"/>
                    </a:cubicBezTo>
                    <a:cubicBezTo>
                      <a:pt x="47" y="121"/>
                      <a:pt x="46" y="124"/>
                      <a:pt x="44" y="127"/>
                    </a:cubicBezTo>
                    <a:cubicBezTo>
                      <a:pt x="43" y="129"/>
                      <a:pt x="42" y="132"/>
                      <a:pt x="41" y="134"/>
                    </a:cubicBezTo>
                    <a:cubicBezTo>
                      <a:pt x="41" y="134"/>
                      <a:pt x="40" y="135"/>
                      <a:pt x="40" y="136"/>
                    </a:cubicBezTo>
                    <a:cubicBezTo>
                      <a:pt x="40" y="137"/>
                      <a:pt x="39" y="138"/>
                      <a:pt x="39" y="139"/>
                    </a:cubicBezTo>
                    <a:cubicBezTo>
                      <a:pt x="38" y="140"/>
                      <a:pt x="38" y="140"/>
                      <a:pt x="38" y="141"/>
                    </a:cubicBezTo>
                    <a:cubicBezTo>
                      <a:pt x="38" y="142"/>
                      <a:pt x="37" y="143"/>
                      <a:pt x="37" y="145"/>
                    </a:cubicBezTo>
                    <a:cubicBezTo>
                      <a:pt x="37" y="145"/>
                      <a:pt x="37" y="146"/>
                      <a:pt x="37" y="147"/>
                    </a:cubicBezTo>
                    <a:cubicBezTo>
                      <a:pt x="37" y="149"/>
                      <a:pt x="37" y="151"/>
                      <a:pt x="38" y="153"/>
                    </a:cubicBezTo>
                    <a:cubicBezTo>
                      <a:pt x="38" y="154"/>
                      <a:pt x="39" y="156"/>
                      <a:pt x="38" y="157"/>
                    </a:cubicBezTo>
                    <a:cubicBezTo>
                      <a:pt x="38" y="158"/>
                      <a:pt x="38" y="158"/>
                      <a:pt x="38" y="159"/>
                    </a:cubicBezTo>
                    <a:cubicBezTo>
                      <a:pt x="38" y="159"/>
                      <a:pt x="37" y="160"/>
                      <a:pt x="37" y="161"/>
                    </a:cubicBezTo>
                    <a:cubicBezTo>
                      <a:pt x="36" y="162"/>
                      <a:pt x="34" y="163"/>
                      <a:pt x="33" y="164"/>
                    </a:cubicBezTo>
                    <a:cubicBezTo>
                      <a:pt x="32" y="166"/>
                      <a:pt x="30" y="168"/>
                      <a:pt x="28" y="171"/>
                    </a:cubicBezTo>
                    <a:cubicBezTo>
                      <a:pt x="26" y="174"/>
                      <a:pt x="26" y="177"/>
                      <a:pt x="26" y="181"/>
                    </a:cubicBezTo>
                    <a:cubicBezTo>
                      <a:pt x="26" y="182"/>
                      <a:pt x="26" y="183"/>
                      <a:pt x="26" y="184"/>
                    </a:cubicBezTo>
                    <a:cubicBezTo>
                      <a:pt x="26" y="185"/>
                      <a:pt x="26" y="186"/>
                      <a:pt x="26" y="186"/>
                    </a:cubicBezTo>
                    <a:cubicBezTo>
                      <a:pt x="26" y="187"/>
                      <a:pt x="26" y="188"/>
                      <a:pt x="26" y="188"/>
                    </a:cubicBezTo>
                  </a:path>
                </a:pathLst>
              </a:custGeom>
              <a:solidFill>
                <a:srgbClr val="FFC000"/>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31" name="Group 30"/>
              <p:cNvGrpSpPr/>
              <p:nvPr/>
            </p:nvGrpSpPr>
            <p:grpSpPr>
              <a:xfrm>
                <a:off x="3778721" y="5284673"/>
                <a:ext cx="1085771" cy="827607"/>
                <a:chOff x="1272257" y="5130263"/>
                <a:chExt cx="733974" cy="559457"/>
              </a:xfrm>
              <a:solidFill>
                <a:srgbClr val="FFC000"/>
              </a:solidFill>
            </p:grpSpPr>
            <p:sp>
              <p:nvSpPr>
                <p:cNvPr id="92" name="Freeform 93"/>
                <p:cNvSpPr>
                  <a:spLocks noEditPoints="1"/>
                </p:cNvSpPr>
                <p:nvPr/>
              </p:nvSpPr>
              <p:spPr bwMode="auto">
                <a:xfrm>
                  <a:off x="1272257" y="5130263"/>
                  <a:ext cx="719779" cy="559457"/>
                </a:xfrm>
                <a:custGeom>
                  <a:avLst/>
                  <a:gdLst/>
                  <a:ahLst/>
                  <a:cxnLst>
                    <a:cxn ang="0">
                      <a:pos x="99" y="497"/>
                    </a:cxn>
                    <a:cxn ang="0">
                      <a:pos x="34" y="469"/>
                    </a:cxn>
                    <a:cxn ang="0">
                      <a:pos x="34" y="466"/>
                    </a:cxn>
                    <a:cxn ang="0">
                      <a:pos x="33" y="479"/>
                    </a:cxn>
                    <a:cxn ang="0">
                      <a:pos x="35" y="465"/>
                    </a:cxn>
                    <a:cxn ang="0">
                      <a:pos x="37" y="282"/>
                    </a:cxn>
                    <a:cxn ang="0">
                      <a:pos x="38" y="276"/>
                    </a:cxn>
                    <a:cxn ang="0">
                      <a:pos x="38" y="457"/>
                    </a:cxn>
                    <a:cxn ang="0">
                      <a:pos x="26" y="306"/>
                    </a:cxn>
                    <a:cxn ang="0">
                      <a:pos x="34" y="285"/>
                    </a:cxn>
                    <a:cxn ang="0">
                      <a:pos x="40" y="258"/>
                    </a:cxn>
                    <a:cxn ang="0">
                      <a:pos x="45" y="246"/>
                    </a:cxn>
                    <a:cxn ang="0">
                      <a:pos x="48" y="495"/>
                    </a:cxn>
                    <a:cxn ang="0">
                      <a:pos x="52" y="496"/>
                    </a:cxn>
                    <a:cxn ang="0">
                      <a:pos x="0" y="373"/>
                    </a:cxn>
                    <a:cxn ang="0">
                      <a:pos x="0" y="375"/>
                    </a:cxn>
                    <a:cxn ang="0">
                      <a:pos x="1" y="359"/>
                    </a:cxn>
                    <a:cxn ang="0">
                      <a:pos x="499" y="314"/>
                    </a:cxn>
                    <a:cxn ang="0">
                      <a:pos x="672" y="99"/>
                    </a:cxn>
                    <a:cxn ang="0">
                      <a:pos x="648" y="101"/>
                    </a:cxn>
                    <a:cxn ang="0">
                      <a:pos x="621" y="96"/>
                    </a:cxn>
                    <a:cxn ang="0">
                      <a:pos x="617" y="77"/>
                    </a:cxn>
                    <a:cxn ang="0">
                      <a:pos x="577" y="77"/>
                    </a:cxn>
                    <a:cxn ang="0">
                      <a:pos x="490" y="58"/>
                    </a:cxn>
                    <a:cxn ang="0">
                      <a:pos x="456" y="31"/>
                    </a:cxn>
                    <a:cxn ang="0">
                      <a:pos x="373" y="28"/>
                    </a:cxn>
                    <a:cxn ang="0">
                      <a:pos x="285" y="25"/>
                    </a:cxn>
                    <a:cxn ang="0">
                      <a:pos x="205" y="15"/>
                    </a:cxn>
                    <a:cxn ang="0">
                      <a:pos x="83" y="15"/>
                    </a:cxn>
                    <a:cxn ang="0">
                      <a:pos x="63" y="39"/>
                    </a:cxn>
                    <a:cxn ang="0">
                      <a:pos x="27" y="69"/>
                    </a:cxn>
                    <a:cxn ang="0">
                      <a:pos x="53" y="92"/>
                    </a:cxn>
                    <a:cxn ang="0">
                      <a:pos x="24" y="129"/>
                    </a:cxn>
                    <a:cxn ang="0">
                      <a:pos x="47" y="141"/>
                    </a:cxn>
                    <a:cxn ang="0">
                      <a:pos x="82" y="133"/>
                    </a:cxn>
                    <a:cxn ang="0">
                      <a:pos x="101" y="148"/>
                    </a:cxn>
                    <a:cxn ang="0">
                      <a:pos x="142" y="141"/>
                    </a:cxn>
                    <a:cxn ang="0">
                      <a:pos x="175" y="145"/>
                    </a:cxn>
                    <a:cxn ang="0">
                      <a:pos x="188" y="178"/>
                    </a:cxn>
                    <a:cxn ang="0">
                      <a:pos x="149" y="207"/>
                    </a:cxn>
                    <a:cxn ang="0">
                      <a:pos x="144" y="274"/>
                    </a:cxn>
                    <a:cxn ang="0">
                      <a:pos x="110" y="319"/>
                    </a:cxn>
                    <a:cxn ang="0">
                      <a:pos x="123" y="351"/>
                    </a:cxn>
                    <a:cxn ang="0">
                      <a:pos x="118" y="393"/>
                    </a:cxn>
                    <a:cxn ang="0">
                      <a:pos x="136" y="426"/>
                    </a:cxn>
                    <a:cxn ang="0">
                      <a:pos x="116" y="444"/>
                    </a:cxn>
                    <a:cxn ang="0">
                      <a:pos x="109" y="473"/>
                    </a:cxn>
                    <a:cxn ang="0">
                      <a:pos x="159" y="506"/>
                    </a:cxn>
                    <a:cxn ang="0">
                      <a:pos x="205" y="564"/>
                    </a:cxn>
                    <a:cxn ang="0">
                      <a:pos x="263" y="534"/>
                    </a:cxn>
                    <a:cxn ang="0">
                      <a:pos x="351" y="521"/>
                    </a:cxn>
                    <a:cxn ang="0">
                      <a:pos x="399" y="517"/>
                    </a:cxn>
                    <a:cxn ang="0">
                      <a:pos x="438" y="466"/>
                    </a:cxn>
                    <a:cxn ang="0">
                      <a:pos x="472" y="442"/>
                    </a:cxn>
                    <a:cxn ang="0">
                      <a:pos x="513" y="394"/>
                    </a:cxn>
                    <a:cxn ang="0">
                      <a:pos x="493" y="328"/>
                    </a:cxn>
                    <a:cxn ang="0">
                      <a:pos x="547" y="255"/>
                    </a:cxn>
                    <a:cxn ang="0">
                      <a:pos x="619" y="203"/>
                    </a:cxn>
                    <a:cxn ang="0">
                      <a:pos x="671" y="178"/>
                    </a:cxn>
                    <a:cxn ang="0">
                      <a:pos x="731" y="134"/>
                    </a:cxn>
                  </a:cxnLst>
                  <a:rect l="0" t="0" r="r" b="b"/>
                  <a:pathLst>
                    <a:path w="732" h="569">
                      <a:moveTo>
                        <a:pt x="108" y="495"/>
                      </a:moveTo>
                      <a:cubicBezTo>
                        <a:pt x="107" y="495"/>
                        <a:pt x="106" y="496"/>
                        <a:pt x="105" y="496"/>
                      </a:cubicBezTo>
                      <a:cubicBezTo>
                        <a:pt x="106" y="496"/>
                        <a:pt x="107" y="495"/>
                        <a:pt x="108" y="495"/>
                      </a:cubicBezTo>
                      <a:moveTo>
                        <a:pt x="98" y="497"/>
                      </a:moveTo>
                      <a:cubicBezTo>
                        <a:pt x="97" y="497"/>
                        <a:pt x="96" y="497"/>
                        <a:pt x="95" y="497"/>
                      </a:cubicBezTo>
                      <a:cubicBezTo>
                        <a:pt x="99" y="497"/>
                        <a:pt x="102" y="497"/>
                        <a:pt x="105" y="496"/>
                      </a:cubicBezTo>
                      <a:cubicBezTo>
                        <a:pt x="105" y="496"/>
                        <a:pt x="105" y="496"/>
                        <a:pt x="105" y="496"/>
                      </a:cubicBezTo>
                      <a:cubicBezTo>
                        <a:pt x="103" y="496"/>
                        <a:pt x="101" y="497"/>
                        <a:pt x="99" y="497"/>
                      </a:cubicBezTo>
                      <a:cubicBezTo>
                        <a:pt x="99" y="497"/>
                        <a:pt x="98" y="497"/>
                        <a:pt x="98" y="497"/>
                      </a:cubicBezTo>
                      <a:moveTo>
                        <a:pt x="59" y="496"/>
                      </a:moveTo>
                      <a:cubicBezTo>
                        <a:pt x="57" y="496"/>
                        <a:pt x="56" y="496"/>
                        <a:pt x="54" y="496"/>
                      </a:cubicBezTo>
                      <a:cubicBezTo>
                        <a:pt x="56" y="496"/>
                        <a:pt x="57" y="496"/>
                        <a:pt x="59" y="496"/>
                      </a:cubicBezTo>
                      <a:cubicBezTo>
                        <a:pt x="60" y="496"/>
                        <a:pt x="60" y="496"/>
                        <a:pt x="61" y="496"/>
                      </a:cubicBezTo>
                      <a:cubicBezTo>
                        <a:pt x="60" y="496"/>
                        <a:pt x="60" y="496"/>
                        <a:pt x="59" y="496"/>
                      </a:cubicBezTo>
                      <a:moveTo>
                        <a:pt x="34" y="471"/>
                      </a:moveTo>
                      <a:cubicBezTo>
                        <a:pt x="34" y="470"/>
                        <a:pt x="34" y="470"/>
                        <a:pt x="34" y="469"/>
                      </a:cubicBezTo>
                      <a:cubicBezTo>
                        <a:pt x="34" y="470"/>
                        <a:pt x="34" y="470"/>
                        <a:pt x="34" y="471"/>
                      </a:cubicBezTo>
                      <a:moveTo>
                        <a:pt x="34" y="472"/>
                      </a:moveTo>
                      <a:cubicBezTo>
                        <a:pt x="34" y="472"/>
                        <a:pt x="34" y="471"/>
                        <a:pt x="34" y="471"/>
                      </a:cubicBezTo>
                      <a:cubicBezTo>
                        <a:pt x="34" y="471"/>
                        <a:pt x="34" y="472"/>
                        <a:pt x="34" y="472"/>
                      </a:cubicBezTo>
                      <a:moveTo>
                        <a:pt x="34" y="473"/>
                      </a:moveTo>
                      <a:cubicBezTo>
                        <a:pt x="34" y="473"/>
                        <a:pt x="34" y="474"/>
                        <a:pt x="34" y="474"/>
                      </a:cubicBezTo>
                      <a:cubicBezTo>
                        <a:pt x="34" y="474"/>
                        <a:pt x="34" y="473"/>
                        <a:pt x="34" y="473"/>
                      </a:cubicBezTo>
                      <a:moveTo>
                        <a:pt x="34" y="466"/>
                      </a:moveTo>
                      <a:cubicBezTo>
                        <a:pt x="34" y="467"/>
                        <a:pt x="34" y="467"/>
                        <a:pt x="34" y="467"/>
                      </a:cubicBezTo>
                      <a:cubicBezTo>
                        <a:pt x="34" y="467"/>
                        <a:pt x="34" y="467"/>
                        <a:pt x="34" y="466"/>
                      </a:cubicBezTo>
                      <a:moveTo>
                        <a:pt x="34" y="476"/>
                      </a:moveTo>
                      <a:cubicBezTo>
                        <a:pt x="34" y="476"/>
                        <a:pt x="34" y="475"/>
                        <a:pt x="34" y="475"/>
                      </a:cubicBezTo>
                      <a:cubicBezTo>
                        <a:pt x="34" y="475"/>
                        <a:pt x="34" y="476"/>
                        <a:pt x="34" y="476"/>
                      </a:cubicBezTo>
                      <a:moveTo>
                        <a:pt x="33" y="479"/>
                      </a:moveTo>
                      <a:cubicBezTo>
                        <a:pt x="33" y="478"/>
                        <a:pt x="34" y="477"/>
                        <a:pt x="34" y="476"/>
                      </a:cubicBezTo>
                      <a:cubicBezTo>
                        <a:pt x="34" y="477"/>
                        <a:pt x="33" y="478"/>
                        <a:pt x="33" y="479"/>
                      </a:cubicBezTo>
                      <a:moveTo>
                        <a:pt x="30" y="485"/>
                      </a:moveTo>
                      <a:cubicBezTo>
                        <a:pt x="31" y="484"/>
                        <a:pt x="31" y="484"/>
                        <a:pt x="31" y="483"/>
                      </a:cubicBezTo>
                      <a:cubicBezTo>
                        <a:pt x="31" y="484"/>
                        <a:pt x="31" y="484"/>
                        <a:pt x="30" y="485"/>
                      </a:cubicBezTo>
                      <a:moveTo>
                        <a:pt x="32" y="481"/>
                      </a:moveTo>
                      <a:cubicBezTo>
                        <a:pt x="32" y="481"/>
                        <a:pt x="32" y="481"/>
                        <a:pt x="32" y="481"/>
                      </a:cubicBezTo>
                      <a:cubicBezTo>
                        <a:pt x="32" y="481"/>
                        <a:pt x="32" y="481"/>
                        <a:pt x="32" y="481"/>
                      </a:cubicBezTo>
                      <a:moveTo>
                        <a:pt x="34" y="465"/>
                      </a:moveTo>
                      <a:cubicBezTo>
                        <a:pt x="34" y="465"/>
                        <a:pt x="35" y="465"/>
                        <a:pt x="35" y="465"/>
                      </a:cubicBezTo>
                      <a:cubicBezTo>
                        <a:pt x="35" y="465"/>
                        <a:pt x="34" y="465"/>
                        <a:pt x="34" y="465"/>
                      </a:cubicBezTo>
                      <a:moveTo>
                        <a:pt x="35" y="463"/>
                      </a:moveTo>
                      <a:cubicBezTo>
                        <a:pt x="35" y="462"/>
                        <a:pt x="36" y="461"/>
                        <a:pt x="36" y="461"/>
                      </a:cubicBezTo>
                      <a:cubicBezTo>
                        <a:pt x="36" y="461"/>
                        <a:pt x="35" y="462"/>
                        <a:pt x="35" y="463"/>
                      </a:cubicBezTo>
                      <a:moveTo>
                        <a:pt x="37" y="460"/>
                      </a:moveTo>
                      <a:cubicBezTo>
                        <a:pt x="37" y="459"/>
                        <a:pt x="37" y="459"/>
                        <a:pt x="37" y="458"/>
                      </a:cubicBezTo>
                      <a:cubicBezTo>
                        <a:pt x="37" y="459"/>
                        <a:pt x="37" y="459"/>
                        <a:pt x="37" y="460"/>
                      </a:cubicBezTo>
                      <a:moveTo>
                        <a:pt x="37" y="282"/>
                      </a:moveTo>
                      <a:cubicBezTo>
                        <a:pt x="38" y="282"/>
                        <a:pt x="38" y="282"/>
                        <a:pt x="38" y="282"/>
                      </a:cubicBezTo>
                      <a:cubicBezTo>
                        <a:pt x="38" y="282"/>
                        <a:pt x="38" y="282"/>
                        <a:pt x="37" y="282"/>
                      </a:cubicBezTo>
                      <a:moveTo>
                        <a:pt x="38" y="281"/>
                      </a:moveTo>
                      <a:cubicBezTo>
                        <a:pt x="38" y="281"/>
                        <a:pt x="38" y="281"/>
                        <a:pt x="38" y="281"/>
                      </a:cubicBezTo>
                      <a:cubicBezTo>
                        <a:pt x="38" y="281"/>
                        <a:pt x="38" y="281"/>
                        <a:pt x="38" y="281"/>
                      </a:cubicBezTo>
                      <a:moveTo>
                        <a:pt x="38" y="275"/>
                      </a:moveTo>
                      <a:cubicBezTo>
                        <a:pt x="38" y="274"/>
                        <a:pt x="38" y="274"/>
                        <a:pt x="37" y="273"/>
                      </a:cubicBezTo>
                      <a:cubicBezTo>
                        <a:pt x="38" y="274"/>
                        <a:pt x="38" y="275"/>
                        <a:pt x="38" y="276"/>
                      </a:cubicBezTo>
                      <a:cubicBezTo>
                        <a:pt x="38" y="276"/>
                        <a:pt x="38" y="275"/>
                        <a:pt x="38" y="275"/>
                      </a:cubicBezTo>
                      <a:moveTo>
                        <a:pt x="38" y="278"/>
                      </a:moveTo>
                      <a:cubicBezTo>
                        <a:pt x="39" y="278"/>
                        <a:pt x="39" y="279"/>
                        <a:pt x="38" y="279"/>
                      </a:cubicBezTo>
                      <a:cubicBezTo>
                        <a:pt x="39" y="279"/>
                        <a:pt x="39" y="278"/>
                        <a:pt x="38" y="278"/>
                      </a:cubicBezTo>
                      <a:moveTo>
                        <a:pt x="38" y="278"/>
                      </a:moveTo>
                      <a:cubicBezTo>
                        <a:pt x="38" y="277"/>
                        <a:pt x="38" y="277"/>
                        <a:pt x="38" y="277"/>
                      </a:cubicBezTo>
                      <a:cubicBezTo>
                        <a:pt x="38" y="277"/>
                        <a:pt x="38" y="277"/>
                        <a:pt x="38" y="278"/>
                      </a:cubicBezTo>
                      <a:moveTo>
                        <a:pt x="38" y="457"/>
                      </a:moveTo>
                      <a:cubicBezTo>
                        <a:pt x="38" y="456"/>
                        <a:pt x="38" y="456"/>
                        <a:pt x="38" y="456"/>
                      </a:cubicBezTo>
                      <a:cubicBezTo>
                        <a:pt x="38" y="456"/>
                        <a:pt x="38" y="456"/>
                        <a:pt x="38" y="457"/>
                      </a:cubicBezTo>
                      <a:moveTo>
                        <a:pt x="30" y="485"/>
                      </a:moveTo>
                      <a:cubicBezTo>
                        <a:pt x="30" y="486"/>
                        <a:pt x="29" y="486"/>
                        <a:pt x="29" y="487"/>
                      </a:cubicBezTo>
                      <a:cubicBezTo>
                        <a:pt x="29" y="486"/>
                        <a:pt x="30" y="486"/>
                        <a:pt x="30" y="485"/>
                      </a:cubicBezTo>
                      <a:moveTo>
                        <a:pt x="26" y="306"/>
                      </a:moveTo>
                      <a:cubicBezTo>
                        <a:pt x="26" y="307"/>
                        <a:pt x="26" y="308"/>
                        <a:pt x="26" y="308"/>
                      </a:cubicBezTo>
                      <a:cubicBezTo>
                        <a:pt x="26" y="308"/>
                        <a:pt x="26" y="307"/>
                        <a:pt x="26" y="306"/>
                      </a:cubicBezTo>
                      <a:moveTo>
                        <a:pt x="26" y="303"/>
                      </a:moveTo>
                      <a:cubicBezTo>
                        <a:pt x="26" y="304"/>
                        <a:pt x="26" y="305"/>
                        <a:pt x="26" y="306"/>
                      </a:cubicBezTo>
                      <a:cubicBezTo>
                        <a:pt x="26" y="305"/>
                        <a:pt x="26" y="304"/>
                        <a:pt x="26" y="303"/>
                      </a:cubicBezTo>
                      <a:moveTo>
                        <a:pt x="36" y="284"/>
                      </a:moveTo>
                      <a:cubicBezTo>
                        <a:pt x="36" y="284"/>
                        <a:pt x="36" y="284"/>
                        <a:pt x="35" y="284"/>
                      </a:cubicBezTo>
                      <a:cubicBezTo>
                        <a:pt x="36" y="284"/>
                        <a:pt x="36" y="284"/>
                        <a:pt x="36" y="284"/>
                      </a:cubicBezTo>
                      <a:moveTo>
                        <a:pt x="35" y="285"/>
                      </a:moveTo>
                      <a:cubicBezTo>
                        <a:pt x="35" y="285"/>
                        <a:pt x="34" y="285"/>
                        <a:pt x="34" y="285"/>
                      </a:cubicBezTo>
                      <a:cubicBezTo>
                        <a:pt x="34" y="285"/>
                        <a:pt x="35" y="285"/>
                        <a:pt x="35" y="285"/>
                      </a:cubicBezTo>
                      <a:moveTo>
                        <a:pt x="33" y="286"/>
                      </a:moveTo>
                      <a:cubicBezTo>
                        <a:pt x="33" y="286"/>
                        <a:pt x="34" y="286"/>
                        <a:pt x="34" y="286"/>
                      </a:cubicBezTo>
                      <a:cubicBezTo>
                        <a:pt x="34" y="286"/>
                        <a:pt x="33" y="286"/>
                        <a:pt x="33" y="286"/>
                      </a:cubicBezTo>
                      <a:moveTo>
                        <a:pt x="37" y="282"/>
                      </a:moveTo>
                      <a:cubicBezTo>
                        <a:pt x="37" y="282"/>
                        <a:pt x="37" y="283"/>
                        <a:pt x="37" y="283"/>
                      </a:cubicBezTo>
                      <a:cubicBezTo>
                        <a:pt x="37" y="283"/>
                        <a:pt x="37" y="282"/>
                        <a:pt x="37" y="282"/>
                      </a:cubicBezTo>
                      <a:moveTo>
                        <a:pt x="40" y="258"/>
                      </a:moveTo>
                      <a:cubicBezTo>
                        <a:pt x="40" y="259"/>
                        <a:pt x="39" y="260"/>
                        <a:pt x="39" y="261"/>
                      </a:cubicBezTo>
                      <a:cubicBezTo>
                        <a:pt x="39" y="260"/>
                        <a:pt x="40" y="259"/>
                        <a:pt x="40" y="258"/>
                      </a:cubicBezTo>
                      <a:moveTo>
                        <a:pt x="41" y="153"/>
                      </a:moveTo>
                      <a:cubicBezTo>
                        <a:pt x="42" y="153"/>
                        <a:pt x="42" y="152"/>
                        <a:pt x="42" y="151"/>
                      </a:cubicBezTo>
                      <a:cubicBezTo>
                        <a:pt x="42" y="151"/>
                        <a:pt x="42" y="151"/>
                        <a:pt x="42" y="151"/>
                      </a:cubicBezTo>
                      <a:cubicBezTo>
                        <a:pt x="42" y="152"/>
                        <a:pt x="42" y="153"/>
                        <a:pt x="41" y="153"/>
                      </a:cubicBezTo>
                      <a:moveTo>
                        <a:pt x="45" y="247"/>
                      </a:moveTo>
                      <a:cubicBezTo>
                        <a:pt x="45" y="247"/>
                        <a:pt x="45" y="247"/>
                        <a:pt x="45" y="246"/>
                      </a:cubicBezTo>
                      <a:cubicBezTo>
                        <a:pt x="45" y="247"/>
                        <a:pt x="45" y="247"/>
                        <a:pt x="45" y="247"/>
                      </a:cubicBezTo>
                      <a:moveTo>
                        <a:pt x="46" y="245"/>
                      </a:moveTo>
                      <a:cubicBezTo>
                        <a:pt x="46" y="245"/>
                        <a:pt x="46" y="244"/>
                        <a:pt x="46" y="244"/>
                      </a:cubicBezTo>
                      <a:cubicBezTo>
                        <a:pt x="46" y="244"/>
                        <a:pt x="46" y="245"/>
                        <a:pt x="46" y="245"/>
                      </a:cubicBezTo>
                      <a:moveTo>
                        <a:pt x="46" y="243"/>
                      </a:moveTo>
                      <a:cubicBezTo>
                        <a:pt x="46" y="243"/>
                        <a:pt x="46" y="242"/>
                        <a:pt x="46" y="242"/>
                      </a:cubicBezTo>
                      <a:cubicBezTo>
                        <a:pt x="46" y="242"/>
                        <a:pt x="46" y="243"/>
                        <a:pt x="46" y="243"/>
                      </a:cubicBezTo>
                      <a:moveTo>
                        <a:pt x="48" y="495"/>
                      </a:moveTo>
                      <a:cubicBezTo>
                        <a:pt x="47" y="495"/>
                        <a:pt x="46" y="495"/>
                        <a:pt x="45" y="495"/>
                      </a:cubicBezTo>
                      <a:cubicBezTo>
                        <a:pt x="46" y="495"/>
                        <a:pt x="47" y="495"/>
                        <a:pt x="48" y="495"/>
                      </a:cubicBezTo>
                      <a:moveTo>
                        <a:pt x="43" y="496"/>
                      </a:moveTo>
                      <a:cubicBezTo>
                        <a:pt x="42" y="496"/>
                        <a:pt x="41" y="496"/>
                        <a:pt x="41" y="496"/>
                      </a:cubicBezTo>
                      <a:cubicBezTo>
                        <a:pt x="41" y="496"/>
                        <a:pt x="42" y="496"/>
                        <a:pt x="43" y="496"/>
                      </a:cubicBezTo>
                      <a:moveTo>
                        <a:pt x="52" y="496"/>
                      </a:moveTo>
                      <a:cubicBezTo>
                        <a:pt x="51" y="496"/>
                        <a:pt x="51" y="496"/>
                        <a:pt x="50" y="495"/>
                      </a:cubicBezTo>
                      <a:cubicBezTo>
                        <a:pt x="51" y="496"/>
                        <a:pt x="51" y="496"/>
                        <a:pt x="52" y="496"/>
                      </a:cubicBezTo>
                      <a:moveTo>
                        <a:pt x="50" y="495"/>
                      </a:moveTo>
                      <a:cubicBezTo>
                        <a:pt x="49" y="495"/>
                        <a:pt x="48" y="495"/>
                        <a:pt x="48" y="495"/>
                      </a:cubicBezTo>
                      <a:cubicBezTo>
                        <a:pt x="48" y="495"/>
                        <a:pt x="49" y="495"/>
                        <a:pt x="50" y="495"/>
                      </a:cubicBezTo>
                      <a:moveTo>
                        <a:pt x="45" y="495"/>
                      </a:moveTo>
                      <a:cubicBezTo>
                        <a:pt x="44" y="495"/>
                        <a:pt x="44" y="495"/>
                        <a:pt x="43" y="495"/>
                      </a:cubicBezTo>
                      <a:cubicBezTo>
                        <a:pt x="44" y="495"/>
                        <a:pt x="44" y="495"/>
                        <a:pt x="45" y="495"/>
                      </a:cubicBezTo>
                      <a:moveTo>
                        <a:pt x="0" y="373"/>
                      </a:moveTo>
                      <a:cubicBezTo>
                        <a:pt x="0" y="373"/>
                        <a:pt x="0" y="373"/>
                        <a:pt x="0" y="373"/>
                      </a:cubicBezTo>
                      <a:cubicBezTo>
                        <a:pt x="0" y="373"/>
                        <a:pt x="0" y="373"/>
                        <a:pt x="0" y="373"/>
                      </a:cubicBezTo>
                      <a:moveTo>
                        <a:pt x="0" y="372"/>
                      </a:moveTo>
                      <a:cubicBezTo>
                        <a:pt x="0" y="372"/>
                        <a:pt x="0" y="372"/>
                        <a:pt x="0" y="373"/>
                      </a:cubicBezTo>
                      <a:cubicBezTo>
                        <a:pt x="0" y="372"/>
                        <a:pt x="0" y="372"/>
                        <a:pt x="0" y="372"/>
                      </a:cubicBezTo>
                      <a:moveTo>
                        <a:pt x="1" y="376"/>
                      </a:moveTo>
                      <a:cubicBezTo>
                        <a:pt x="1" y="375"/>
                        <a:pt x="0" y="375"/>
                        <a:pt x="0" y="375"/>
                      </a:cubicBezTo>
                      <a:cubicBezTo>
                        <a:pt x="0" y="375"/>
                        <a:pt x="1" y="375"/>
                        <a:pt x="1" y="376"/>
                      </a:cubicBezTo>
                      <a:moveTo>
                        <a:pt x="0" y="375"/>
                      </a:moveTo>
                      <a:cubicBezTo>
                        <a:pt x="0" y="375"/>
                        <a:pt x="0" y="375"/>
                        <a:pt x="0" y="374"/>
                      </a:cubicBezTo>
                      <a:cubicBezTo>
                        <a:pt x="0" y="375"/>
                        <a:pt x="0" y="375"/>
                        <a:pt x="0" y="375"/>
                      </a:cubicBezTo>
                      <a:moveTo>
                        <a:pt x="0" y="374"/>
                      </a:moveTo>
                      <a:cubicBezTo>
                        <a:pt x="0" y="374"/>
                        <a:pt x="0" y="374"/>
                        <a:pt x="0" y="374"/>
                      </a:cubicBezTo>
                      <a:cubicBezTo>
                        <a:pt x="0" y="374"/>
                        <a:pt x="0" y="374"/>
                        <a:pt x="0" y="374"/>
                      </a:cubicBezTo>
                      <a:moveTo>
                        <a:pt x="1" y="359"/>
                      </a:moveTo>
                      <a:cubicBezTo>
                        <a:pt x="1" y="359"/>
                        <a:pt x="1" y="360"/>
                        <a:pt x="1" y="360"/>
                      </a:cubicBezTo>
                      <a:cubicBezTo>
                        <a:pt x="1" y="360"/>
                        <a:pt x="1" y="359"/>
                        <a:pt x="1" y="359"/>
                      </a:cubicBezTo>
                      <a:moveTo>
                        <a:pt x="0" y="362"/>
                      </a:moveTo>
                      <a:cubicBezTo>
                        <a:pt x="0" y="363"/>
                        <a:pt x="0" y="363"/>
                        <a:pt x="0" y="363"/>
                      </a:cubicBezTo>
                      <a:cubicBezTo>
                        <a:pt x="0" y="363"/>
                        <a:pt x="0" y="363"/>
                        <a:pt x="0" y="362"/>
                      </a:cubicBezTo>
                      <a:moveTo>
                        <a:pt x="447" y="26"/>
                      </a:moveTo>
                      <a:cubicBezTo>
                        <a:pt x="447" y="26"/>
                        <a:pt x="448" y="26"/>
                        <a:pt x="448" y="26"/>
                      </a:cubicBezTo>
                      <a:cubicBezTo>
                        <a:pt x="448" y="26"/>
                        <a:pt x="448" y="26"/>
                        <a:pt x="448" y="26"/>
                      </a:cubicBezTo>
                      <a:cubicBezTo>
                        <a:pt x="451" y="24"/>
                        <a:pt x="447" y="26"/>
                        <a:pt x="447" y="26"/>
                      </a:cubicBezTo>
                      <a:moveTo>
                        <a:pt x="499" y="314"/>
                      </a:moveTo>
                      <a:cubicBezTo>
                        <a:pt x="499" y="313"/>
                        <a:pt x="500" y="313"/>
                        <a:pt x="500" y="313"/>
                      </a:cubicBezTo>
                      <a:cubicBezTo>
                        <a:pt x="500" y="313"/>
                        <a:pt x="499" y="313"/>
                        <a:pt x="499" y="314"/>
                      </a:cubicBezTo>
                      <a:moveTo>
                        <a:pt x="731" y="104"/>
                      </a:moveTo>
                      <a:cubicBezTo>
                        <a:pt x="732" y="100"/>
                        <a:pt x="727" y="98"/>
                        <a:pt x="724" y="97"/>
                      </a:cubicBezTo>
                      <a:cubicBezTo>
                        <a:pt x="719" y="96"/>
                        <a:pt x="714" y="96"/>
                        <a:pt x="709" y="96"/>
                      </a:cubicBezTo>
                      <a:cubicBezTo>
                        <a:pt x="705" y="96"/>
                        <a:pt x="703" y="97"/>
                        <a:pt x="699" y="98"/>
                      </a:cubicBezTo>
                      <a:cubicBezTo>
                        <a:pt x="695" y="100"/>
                        <a:pt x="694" y="103"/>
                        <a:pt x="689" y="102"/>
                      </a:cubicBezTo>
                      <a:cubicBezTo>
                        <a:pt x="684" y="101"/>
                        <a:pt x="677" y="98"/>
                        <a:pt x="672" y="99"/>
                      </a:cubicBezTo>
                      <a:cubicBezTo>
                        <a:pt x="671" y="99"/>
                        <a:pt x="670" y="100"/>
                        <a:pt x="669" y="100"/>
                      </a:cubicBezTo>
                      <a:cubicBezTo>
                        <a:pt x="669" y="101"/>
                        <a:pt x="669" y="101"/>
                        <a:pt x="668" y="102"/>
                      </a:cubicBezTo>
                      <a:cubicBezTo>
                        <a:pt x="668" y="102"/>
                        <a:pt x="667" y="102"/>
                        <a:pt x="667" y="102"/>
                      </a:cubicBezTo>
                      <a:cubicBezTo>
                        <a:pt x="665" y="103"/>
                        <a:pt x="665" y="104"/>
                        <a:pt x="663" y="104"/>
                      </a:cubicBezTo>
                      <a:cubicBezTo>
                        <a:pt x="661" y="105"/>
                        <a:pt x="661" y="104"/>
                        <a:pt x="659" y="103"/>
                      </a:cubicBezTo>
                      <a:cubicBezTo>
                        <a:pt x="659" y="103"/>
                        <a:pt x="659" y="103"/>
                        <a:pt x="659" y="103"/>
                      </a:cubicBezTo>
                      <a:cubicBezTo>
                        <a:pt x="658" y="104"/>
                        <a:pt x="656" y="104"/>
                        <a:pt x="655" y="103"/>
                      </a:cubicBezTo>
                      <a:cubicBezTo>
                        <a:pt x="652" y="103"/>
                        <a:pt x="650" y="102"/>
                        <a:pt x="648" y="101"/>
                      </a:cubicBezTo>
                      <a:cubicBezTo>
                        <a:pt x="647" y="100"/>
                        <a:pt x="646" y="99"/>
                        <a:pt x="645" y="99"/>
                      </a:cubicBezTo>
                      <a:cubicBezTo>
                        <a:pt x="644" y="99"/>
                        <a:pt x="643" y="98"/>
                        <a:pt x="641" y="98"/>
                      </a:cubicBezTo>
                      <a:cubicBezTo>
                        <a:pt x="640" y="98"/>
                        <a:pt x="639" y="98"/>
                        <a:pt x="638" y="98"/>
                      </a:cubicBezTo>
                      <a:cubicBezTo>
                        <a:pt x="637" y="98"/>
                        <a:pt x="636" y="98"/>
                        <a:pt x="636" y="98"/>
                      </a:cubicBezTo>
                      <a:cubicBezTo>
                        <a:pt x="635" y="99"/>
                        <a:pt x="635" y="99"/>
                        <a:pt x="634" y="99"/>
                      </a:cubicBezTo>
                      <a:cubicBezTo>
                        <a:pt x="633" y="100"/>
                        <a:pt x="632" y="100"/>
                        <a:pt x="631" y="99"/>
                      </a:cubicBezTo>
                      <a:cubicBezTo>
                        <a:pt x="629" y="99"/>
                        <a:pt x="627" y="99"/>
                        <a:pt x="625" y="99"/>
                      </a:cubicBezTo>
                      <a:cubicBezTo>
                        <a:pt x="623" y="98"/>
                        <a:pt x="622" y="97"/>
                        <a:pt x="621" y="96"/>
                      </a:cubicBezTo>
                      <a:cubicBezTo>
                        <a:pt x="619" y="94"/>
                        <a:pt x="617" y="93"/>
                        <a:pt x="617" y="91"/>
                      </a:cubicBezTo>
                      <a:cubicBezTo>
                        <a:pt x="616" y="90"/>
                        <a:pt x="616" y="88"/>
                        <a:pt x="617" y="87"/>
                      </a:cubicBezTo>
                      <a:cubicBezTo>
                        <a:pt x="618" y="85"/>
                        <a:pt x="621" y="85"/>
                        <a:pt x="623" y="84"/>
                      </a:cubicBezTo>
                      <a:cubicBezTo>
                        <a:pt x="623" y="83"/>
                        <a:pt x="623" y="83"/>
                        <a:pt x="623" y="83"/>
                      </a:cubicBezTo>
                      <a:cubicBezTo>
                        <a:pt x="624" y="83"/>
                        <a:pt x="624" y="83"/>
                        <a:pt x="624" y="83"/>
                      </a:cubicBezTo>
                      <a:cubicBezTo>
                        <a:pt x="624" y="83"/>
                        <a:pt x="624" y="83"/>
                        <a:pt x="624" y="83"/>
                      </a:cubicBezTo>
                      <a:cubicBezTo>
                        <a:pt x="624" y="83"/>
                        <a:pt x="624" y="83"/>
                        <a:pt x="624" y="83"/>
                      </a:cubicBezTo>
                      <a:cubicBezTo>
                        <a:pt x="623" y="80"/>
                        <a:pt x="620" y="78"/>
                        <a:pt x="617" y="77"/>
                      </a:cubicBezTo>
                      <a:cubicBezTo>
                        <a:pt x="615" y="76"/>
                        <a:pt x="614" y="75"/>
                        <a:pt x="611" y="74"/>
                      </a:cubicBezTo>
                      <a:cubicBezTo>
                        <a:pt x="609" y="73"/>
                        <a:pt x="607" y="73"/>
                        <a:pt x="605" y="73"/>
                      </a:cubicBezTo>
                      <a:cubicBezTo>
                        <a:pt x="600" y="72"/>
                        <a:pt x="596" y="69"/>
                        <a:pt x="592" y="68"/>
                      </a:cubicBezTo>
                      <a:cubicBezTo>
                        <a:pt x="589" y="68"/>
                        <a:pt x="587" y="66"/>
                        <a:pt x="584" y="65"/>
                      </a:cubicBezTo>
                      <a:cubicBezTo>
                        <a:pt x="584" y="67"/>
                        <a:pt x="584" y="69"/>
                        <a:pt x="583" y="70"/>
                      </a:cubicBezTo>
                      <a:cubicBezTo>
                        <a:pt x="583" y="71"/>
                        <a:pt x="582" y="71"/>
                        <a:pt x="582" y="73"/>
                      </a:cubicBezTo>
                      <a:cubicBezTo>
                        <a:pt x="581" y="74"/>
                        <a:pt x="582" y="75"/>
                        <a:pt x="581" y="76"/>
                      </a:cubicBezTo>
                      <a:cubicBezTo>
                        <a:pt x="580" y="78"/>
                        <a:pt x="579" y="77"/>
                        <a:pt x="577" y="77"/>
                      </a:cubicBezTo>
                      <a:cubicBezTo>
                        <a:pt x="569" y="78"/>
                        <a:pt x="560" y="77"/>
                        <a:pt x="552" y="77"/>
                      </a:cubicBezTo>
                      <a:cubicBezTo>
                        <a:pt x="549" y="77"/>
                        <a:pt x="547" y="78"/>
                        <a:pt x="545" y="78"/>
                      </a:cubicBezTo>
                      <a:cubicBezTo>
                        <a:pt x="543" y="78"/>
                        <a:pt x="541" y="77"/>
                        <a:pt x="540" y="76"/>
                      </a:cubicBezTo>
                      <a:cubicBezTo>
                        <a:pt x="538" y="75"/>
                        <a:pt x="536" y="74"/>
                        <a:pt x="534" y="73"/>
                      </a:cubicBezTo>
                      <a:cubicBezTo>
                        <a:pt x="534" y="72"/>
                        <a:pt x="532" y="70"/>
                        <a:pt x="531" y="70"/>
                      </a:cubicBezTo>
                      <a:cubicBezTo>
                        <a:pt x="529" y="69"/>
                        <a:pt x="525" y="71"/>
                        <a:pt x="522" y="70"/>
                      </a:cubicBezTo>
                      <a:cubicBezTo>
                        <a:pt x="517" y="70"/>
                        <a:pt x="512" y="68"/>
                        <a:pt x="506" y="67"/>
                      </a:cubicBezTo>
                      <a:cubicBezTo>
                        <a:pt x="504" y="58"/>
                        <a:pt x="497" y="61"/>
                        <a:pt x="490" y="58"/>
                      </a:cubicBezTo>
                      <a:cubicBezTo>
                        <a:pt x="488" y="57"/>
                        <a:pt x="486" y="56"/>
                        <a:pt x="484" y="54"/>
                      </a:cubicBezTo>
                      <a:cubicBezTo>
                        <a:pt x="481" y="52"/>
                        <a:pt x="475" y="50"/>
                        <a:pt x="475" y="46"/>
                      </a:cubicBezTo>
                      <a:cubicBezTo>
                        <a:pt x="472" y="45"/>
                        <a:pt x="471" y="48"/>
                        <a:pt x="469" y="49"/>
                      </a:cubicBezTo>
                      <a:cubicBezTo>
                        <a:pt x="467" y="51"/>
                        <a:pt x="465" y="50"/>
                        <a:pt x="464" y="46"/>
                      </a:cubicBezTo>
                      <a:cubicBezTo>
                        <a:pt x="463" y="42"/>
                        <a:pt x="469" y="39"/>
                        <a:pt x="466" y="35"/>
                      </a:cubicBezTo>
                      <a:cubicBezTo>
                        <a:pt x="465" y="33"/>
                        <a:pt x="463" y="34"/>
                        <a:pt x="462" y="33"/>
                      </a:cubicBezTo>
                      <a:cubicBezTo>
                        <a:pt x="461" y="33"/>
                        <a:pt x="460" y="33"/>
                        <a:pt x="459" y="33"/>
                      </a:cubicBezTo>
                      <a:cubicBezTo>
                        <a:pt x="458" y="32"/>
                        <a:pt x="457" y="32"/>
                        <a:pt x="456" y="31"/>
                      </a:cubicBezTo>
                      <a:cubicBezTo>
                        <a:pt x="456" y="31"/>
                        <a:pt x="455" y="30"/>
                        <a:pt x="453" y="30"/>
                      </a:cubicBezTo>
                      <a:cubicBezTo>
                        <a:pt x="453" y="30"/>
                        <a:pt x="452" y="29"/>
                        <a:pt x="451" y="28"/>
                      </a:cubicBezTo>
                      <a:cubicBezTo>
                        <a:pt x="450" y="27"/>
                        <a:pt x="449" y="27"/>
                        <a:pt x="448" y="26"/>
                      </a:cubicBezTo>
                      <a:cubicBezTo>
                        <a:pt x="444" y="29"/>
                        <a:pt x="439" y="31"/>
                        <a:pt x="434" y="31"/>
                      </a:cubicBezTo>
                      <a:cubicBezTo>
                        <a:pt x="429" y="31"/>
                        <a:pt x="424" y="32"/>
                        <a:pt x="419" y="31"/>
                      </a:cubicBezTo>
                      <a:cubicBezTo>
                        <a:pt x="413" y="31"/>
                        <a:pt x="406" y="29"/>
                        <a:pt x="400" y="28"/>
                      </a:cubicBezTo>
                      <a:cubicBezTo>
                        <a:pt x="393" y="28"/>
                        <a:pt x="386" y="27"/>
                        <a:pt x="379" y="27"/>
                      </a:cubicBezTo>
                      <a:cubicBezTo>
                        <a:pt x="377" y="27"/>
                        <a:pt x="375" y="27"/>
                        <a:pt x="373" y="28"/>
                      </a:cubicBezTo>
                      <a:cubicBezTo>
                        <a:pt x="372" y="29"/>
                        <a:pt x="372" y="31"/>
                        <a:pt x="371" y="31"/>
                      </a:cubicBezTo>
                      <a:cubicBezTo>
                        <a:pt x="369" y="32"/>
                        <a:pt x="367" y="29"/>
                        <a:pt x="365" y="28"/>
                      </a:cubicBezTo>
                      <a:cubicBezTo>
                        <a:pt x="363" y="27"/>
                        <a:pt x="362" y="27"/>
                        <a:pt x="360" y="26"/>
                      </a:cubicBezTo>
                      <a:cubicBezTo>
                        <a:pt x="355" y="24"/>
                        <a:pt x="350" y="24"/>
                        <a:pt x="346" y="24"/>
                      </a:cubicBezTo>
                      <a:cubicBezTo>
                        <a:pt x="340" y="23"/>
                        <a:pt x="334" y="24"/>
                        <a:pt x="328" y="24"/>
                      </a:cubicBezTo>
                      <a:cubicBezTo>
                        <a:pt x="319" y="24"/>
                        <a:pt x="311" y="23"/>
                        <a:pt x="303" y="26"/>
                      </a:cubicBezTo>
                      <a:cubicBezTo>
                        <a:pt x="299" y="28"/>
                        <a:pt x="296" y="27"/>
                        <a:pt x="292" y="27"/>
                      </a:cubicBezTo>
                      <a:cubicBezTo>
                        <a:pt x="288" y="27"/>
                        <a:pt x="288" y="27"/>
                        <a:pt x="285" y="25"/>
                      </a:cubicBezTo>
                      <a:cubicBezTo>
                        <a:pt x="279" y="23"/>
                        <a:pt x="272" y="23"/>
                        <a:pt x="266" y="22"/>
                      </a:cubicBezTo>
                      <a:cubicBezTo>
                        <a:pt x="263" y="22"/>
                        <a:pt x="259" y="21"/>
                        <a:pt x="256" y="21"/>
                      </a:cubicBezTo>
                      <a:cubicBezTo>
                        <a:pt x="252" y="20"/>
                        <a:pt x="249" y="20"/>
                        <a:pt x="246" y="20"/>
                      </a:cubicBezTo>
                      <a:cubicBezTo>
                        <a:pt x="244" y="19"/>
                        <a:pt x="242" y="18"/>
                        <a:pt x="240" y="18"/>
                      </a:cubicBezTo>
                      <a:cubicBezTo>
                        <a:pt x="236" y="16"/>
                        <a:pt x="231" y="17"/>
                        <a:pt x="227" y="16"/>
                      </a:cubicBezTo>
                      <a:cubicBezTo>
                        <a:pt x="226" y="11"/>
                        <a:pt x="220" y="12"/>
                        <a:pt x="216" y="12"/>
                      </a:cubicBezTo>
                      <a:cubicBezTo>
                        <a:pt x="214" y="13"/>
                        <a:pt x="212" y="14"/>
                        <a:pt x="209" y="15"/>
                      </a:cubicBezTo>
                      <a:cubicBezTo>
                        <a:pt x="208" y="15"/>
                        <a:pt x="207" y="15"/>
                        <a:pt x="205" y="15"/>
                      </a:cubicBezTo>
                      <a:cubicBezTo>
                        <a:pt x="204" y="16"/>
                        <a:pt x="203" y="16"/>
                        <a:pt x="201" y="16"/>
                      </a:cubicBezTo>
                      <a:cubicBezTo>
                        <a:pt x="194" y="18"/>
                        <a:pt x="185" y="17"/>
                        <a:pt x="178" y="17"/>
                      </a:cubicBezTo>
                      <a:cubicBezTo>
                        <a:pt x="157" y="17"/>
                        <a:pt x="157" y="17"/>
                        <a:pt x="157" y="17"/>
                      </a:cubicBezTo>
                      <a:cubicBezTo>
                        <a:pt x="153" y="17"/>
                        <a:pt x="148" y="18"/>
                        <a:pt x="144" y="15"/>
                      </a:cubicBezTo>
                      <a:cubicBezTo>
                        <a:pt x="139" y="13"/>
                        <a:pt x="135" y="10"/>
                        <a:pt x="130" y="8"/>
                      </a:cubicBezTo>
                      <a:cubicBezTo>
                        <a:pt x="125" y="5"/>
                        <a:pt x="121" y="4"/>
                        <a:pt x="116" y="3"/>
                      </a:cubicBezTo>
                      <a:cubicBezTo>
                        <a:pt x="109" y="2"/>
                        <a:pt x="101" y="0"/>
                        <a:pt x="95" y="2"/>
                      </a:cubicBezTo>
                      <a:cubicBezTo>
                        <a:pt x="88" y="4"/>
                        <a:pt x="87" y="10"/>
                        <a:pt x="83" y="15"/>
                      </a:cubicBezTo>
                      <a:cubicBezTo>
                        <a:pt x="82" y="17"/>
                        <a:pt x="80" y="17"/>
                        <a:pt x="80" y="19"/>
                      </a:cubicBezTo>
                      <a:cubicBezTo>
                        <a:pt x="80" y="20"/>
                        <a:pt x="81" y="22"/>
                        <a:pt x="81" y="23"/>
                      </a:cubicBezTo>
                      <a:cubicBezTo>
                        <a:pt x="82" y="25"/>
                        <a:pt x="83" y="31"/>
                        <a:pt x="81" y="33"/>
                      </a:cubicBezTo>
                      <a:cubicBezTo>
                        <a:pt x="80" y="33"/>
                        <a:pt x="77" y="33"/>
                        <a:pt x="76" y="33"/>
                      </a:cubicBezTo>
                      <a:cubicBezTo>
                        <a:pt x="73" y="33"/>
                        <a:pt x="73" y="33"/>
                        <a:pt x="72" y="35"/>
                      </a:cubicBezTo>
                      <a:cubicBezTo>
                        <a:pt x="71" y="36"/>
                        <a:pt x="70" y="37"/>
                        <a:pt x="68" y="38"/>
                      </a:cubicBezTo>
                      <a:cubicBezTo>
                        <a:pt x="67" y="38"/>
                        <a:pt x="66" y="38"/>
                        <a:pt x="65" y="38"/>
                      </a:cubicBezTo>
                      <a:cubicBezTo>
                        <a:pt x="64" y="38"/>
                        <a:pt x="64" y="39"/>
                        <a:pt x="63" y="39"/>
                      </a:cubicBezTo>
                      <a:cubicBezTo>
                        <a:pt x="59" y="41"/>
                        <a:pt x="54" y="39"/>
                        <a:pt x="49" y="39"/>
                      </a:cubicBezTo>
                      <a:cubicBezTo>
                        <a:pt x="47" y="39"/>
                        <a:pt x="45" y="39"/>
                        <a:pt x="43" y="40"/>
                      </a:cubicBezTo>
                      <a:cubicBezTo>
                        <a:pt x="41" y="40"/>
                        <a:pt x="39" y="42"/>
                        <a:pt x="37" y="43"/>
                      </a:cubicBezTo>
                      <a:cubicBezTo>
                        <a:pt x="33" y="45"/>
                        <a:pt x="30" y="48"/>
                        <a:pt x="27" y="51"/>
                      </a:cubicBezTo>
                      <a:cubicBezTo>
                        <a:pt x="26" y="52"/>
                        <a:pt x="24" y="54"/>
                        <a:pt x="24" y="55"/>
                      </a:cubicBezTo>
                      <a:cubicBezTo>
                        <a:pt x="23" y="56"/>
                        <a:pt x="23" y="58"/>
                        <a:pt x="23" y="60"/>
                      </a:cubicBezTo>
                      <a:cubicBezTo>
                        <a:pt x="23" y="62"/>
                        <a:pt x="23" y="64"/>
                        <a:pt x="23" y="66"/>
                      </a:cubicBezTo>
                      <a:cubicBezTo>
                        <a:pt x="24" y="69"/>
                        <a:pt x="24" y="68"/>
                        <a:pt x="27" y="69"/>
                      </a:cubicBezTo>
                      <a:cubicBezTo>
                        <a:pt x="29" y="70"/>
                        <a:pt x="29" y="70"/>
                        <a:pt x="29" y="73"/>
                      </a:cubicBezTo>
                      <a:cubicBezTo>
                        <a:pt x="29" y="74"/>
                        <a:pt x="29" y="75"/>
                        <a:pt x="30" y="77"/>
                      </a:cubicBezTo>
                      <a:cubicBezTo>
                        <a:pt x="30" y="78"/>
                        <a:pt x="31" y="82"/>
                        <a:pt x="32" y="82"/>
                      </a:cubicBezTo>
                      <a:cubicBezTo>
                        <a:pt x="34" y="84"/>
                        <a:pt x="34" y="81"/>
                        <a:pt x="35" y="80"/>
                      </a:cubicBezTo>
                      <a:cubicBezTo>
                        <a:pt x="40" y="86"/>
                        <a:pt x="32" y="89"/>
                        <a:pt x="34" y="96"/>
                      </a:cubicBezTo>
                      <a:cubicBezTo>
                        <a:pt x="35" y="101"/>
                        <a:pt x="42" y="98"/>
                        <a:pt x="45" y="96"/>
                      </a:cubicBezTo>
                      <a:cubicBezTo>
                        <a:pt x="46" y="94"/>
                        <a:pt x="46" y="90"/>
                        <a:pt x="48" y="89"/>
                      </a:cubicBezTo>
                      <a:cubicBezTo>
                        <a:pt x="49" y="89"/>
                        <a:pt x="52" y="90"/>
                        <a:pt x="53" y="92"/>
                      </a:cubicBezTo>
                      <a:cubicBezTo>
                        <a:pt x="53" y="93"/>
                        <a:pt x="52" y="93"/>
                        <a:pt x="51" y="95"/>
                      </a:cubicBezTo>
                      <a:cubicBezTo>
                        <a:pt x="51" y="96"/>
                        <a:pt x="51" y="99"/>
                        <a:pt x="51" y="101"/>
                      </a:cubicBezTo>
                      <a:cubicBezTo>
                        <a:pt x="51" y="105"/>
                        <a:pt x="49" y="108"/>
                        <a:pt x="48" y="112"/>
                      </a:cubicBezTo>
                      <a:cubicBezTo>
                        <a:pt x="48" y="114"/>
                        <a:pt x="48" y="114"/>
                        <a:pt x="47" y="116"/>
                      </a:cubicBezTo>
                      <a:cubicBezTo>
                        <a:pt x="47" y="117"/>
                        <a:pt x="45" y="118"/>
                        <a:pt x="44" y="119"/>
                      </a:cubicBezTo>
                      <a:cubicBezTo>
                        <a:pt x="43" y="121"/>
                        <a:pt x="45" y="124"/>
                        <a:pt x="44" y="126"/>
                      </a:cubicBezTo>
                      <a:cubicBezTo>
                        <a:pt x="40" y="127"/>
                        <a:pt x="36" y="127"/>
                        <a:pt x="32" y="127"/>
                      </a:cubicBezTo>
                      <a:cubicBezTo>
                        <a:pt x="30" y="127"/>
                        <a:pt x="26" y="128"/>
                        <a:pt x="24" y="129"/>
                      </a:cubicBezTo>
                      <a:cubicBezTo>
                        <a:pt x="23" y="129"/>
                        <a:pt x="23" y="129"/>
                        <a:pt x="22" y="130"/>
                      </a:cubicBezTo>
                      <a:cubicBezTo>
                        <a:pt x="22" y="132"/>
                        <a:pt x="25" y="135"/>
                        <a:pt x="26" y="136"/>
                      </a:cubicBezTo>
                      <a:cubicBezTo>
                        <a:pt x="27" y="138"/>
                        <a:pt x="28" y="139"/>
                        <a:pt x="31" y="139"/>
                      </a:cubicBezTo>
                      <a:cubicBezTo>
                        <a:pt x="34" y="140"/>
                        <a:pt x="36" y="140"/>
                        <a:pt x="38" y="141"/>
                      </a:cubicBezTo>
                      <a:cubicBezTo>
                        <a:pt x="41" y="142"/>
                        <a:pt x="42" y="142"/>
                        <a:pt x="42" y="145"/>
                      </a:cubicBezTo>
                      <a:cubicBezTo>
                        <a:pt x="42" y="146"/>
                        <a:pt x="42" y="147"/>
                        <a:pt x="42" y="148"/>
                      </a:cubicBezTo>
                      <a:cubicBezTo>
                        <a:pt x="43" y="148"/>
                        <a:pt x="45" y="146"/>
                        <a:pt x="45" y="146"/>
                      </a:cubicBezTo>
                      <a:cubicBezTo>
                        <a:pt x="46" y="145"/>
                        <a:pt x="46" y="142"/>
                        <a:pt x="47" y="141"/>
                      </a:cubicBezTo>
                      <a:cubicBezTo>
                        <a:pt x="48" y="140"/>
                        <a:pt x="51" y="139"/>
                        <a:pt x="53" y="138"/>
                      </a:cubicBezTo>
                      <a:cubicBezTo>
                        <a:pt x="56" y="137"/>
                        <a:pt x="60" y="135"/>
                        <a:pt x="63" y="133"/>
                      </a:cubicBezTo>
                      <a:cubicBezTo>
                        <a:pt x="66" y="132"/>
                        <a:pt x="69" y="130"/>
                        <a:pt x="73" y="129"/>
                      </a:cubicBezTo>
                      <a:cubicBezTo>
                        <a:pt x="74" y="129"/>
                        <a:pt x="76" y="129"/>
                        <a:pt x="77" y="128"/>
                      </a:cubicBezTo>
                      <a:cubicBezTo>
                        <a:pt x="77" y="128"/>
                        <a:pt x="78" y="126"/>
                        <a:pt x="78" y="125"/>
                      </a:cubicBezTo>
                      <a:cubicBezTo>
                        <a:pt x="79" y="124"/>
                        <a:pt x="80" y="122"/>
                        <a:pt x="82" y="123"/>
                      </a:cubicBezTo>
                      <a:cubicBezTo>
                        <a:pt x="84" y="124"/>
                        <a:pt x="82" y="126"/>
                        <a:pt x="81" y="128"/>
                      </a:cubicBezTo>
                      <a:cubicBezTo>
                        <a:pt x="81" y="129"/>
                        <a:pt x="81" y="132"/>
                        <a:pt x="82" y="133"/>
                      </a:cubicBezTo>
                      <a:cubicBezTo>
                        <a:pt x="83" y="134"/>
                        <a:pt x="85" y="133"/>
                        <a:pt x="86" y="134"/>
                      </a:cubicBezTo>
                      <a:cubicBezTo>
                        <a:pt x="86" y="136"/>
                        <a:pt x="86" y="138"/>
                        <a:pt x="85" y="139"/>
                      </a:cubicBezTo>
                      <a:cubicBezTo>
                        <a:pt x="84" y="141"/>
                        <a:pt x="82" y="141"/>
                        <a:pt x="81" y="143"/>
                      </a:cubicBezTo>
                      <a:cubicBezTo>
                        <a:pt x="81" y="144"/>
                        <a:pt x="82" y="152"/>
                        <a:pt x="84" y="152"/>
                      </a:cubicBezTo>
                      <a:cubicBezTo>
                        <a:pt x="85" y="152"/>
                        <a:pt x="87" y="150"/>
                        <a:pt x="88" y="150"/>
                      </a:cubicBezTo>
                      <a:cubicBezTo>
                        <a:pt x="90" y="149"/>
                        <a:pt x="91" y="150"/>
                        <a:pt x="93" y="148"/>
                      </a:cubicBezTo>
                      <a:cubicBezTo>
                        <a:pt x="94" y="146"/>
                        <a:pt x="94" y="140"/>
                        <a:pt x="98" y="144"/>
                      </a:cubicBezTo>
                      <a:cubicBezTo>
                        <a:pt x="99" y="145"/>
                        <a:pt x="99" y="147"/>
                        <a:pt x="101" y="148"/>
                      </a:cubicBezTo>
                      <a:cubicBezTo>
                        <a:pt x="103" y="149"/>
                        <a:pt x="104" y="147"/>
                        <a:pt x="105" y="146"/>
                      </a:cubicBezTo>
                      <a:cubicBezTo>
                        <a:pt x="107" y="145"/>
                        <a:pt x="110" y="146"/>
                        <a:pt x="112" y="147"/>
                      </a:cubicBezTo>
                      <a:cubicBezTo>
                        <a:pt x="112" y="147"/>
                        <a:pt x="112" y="149"/>
                        <a:pt x="112" y="150"/>
                      </a:cubicBezTo>
                      <a:cubicBezTo>
                        <a:pt x="114" y="151"/>
                        <a:pt x="114" y="149"/>
                        <a:pt x="115" y="149"/>
                      </a:cubicBezTo>
                      <a:cubicBezTo>
                        <a:pt x="117" y="150"/>
                        <a:pt x="119" y="152"/>
                        <a:pt x="122" y="151"/>
                      </a:cubicBezTo>
                      <a:cubicBezTo>
                        <a:pt x="122" y="145"/>
                        <a:pt x="130" y="150"/>
                        <a:pt x="134" y="148"/>
                      </a:cubicBezTo>
                      <a:cubicBezTo>
                        <a:pt x="137" y="147"/>
                        <a:pt x="137" y="146"/>
                        <a:pt x="139" y="144"/>
                      </a:cubicBezTo>
                      <a:cubicBezTo>
                        <a:pt x="140" y="143"/>
                        <a:pt x="141" y="142"/>
                        <a:pt x="142" y="141"/>
                      </a:cubicBezTo>
                      <a:cubicBezTo>
                        <a:pt x="143" y="140"/>
                        <a:pt x="142" y="139"/>
                        <a:pt x="143" y="138"/>
                      </a:cubicBezTo>
                      <a:cubicBezTo>
                        <a:pt x="144" y="138"/>
                        <a:pt x="144" y="139"/>
                        <a:pt x="145" y="139"/>
                      </a:cubicBezTo>
                      <a:cubicBezTo>
                        <a:pt x="145" y="137"/>
                        <a:pt x="153" y="138"/>
                        <a:pt x="155" y="138"/>
                      </a:cubicBezTo>
                      <a:cubicBezTo>
                        <a:pt x="157" y="138"/>
                        <a:pt x="159" y="136"/>
                        <a:pt x="160" y="136"/>
                      </a:cubicBezTo>
                      <a:cubicBezTo>
                        <a:pt x="162" y="136"/>
                        <a:pt x="160" y="137"/>
                        <a:pt x="161" y="139"/>
                      </a:cubicBezTo>
                      <a:cubicBezTo>
                        <a:pt x="163" y="141"/>
                        <a:pt x="167" y="140"/>
                        <a:pt x="169" y="140"/>
                      </a:cubicBezTo>
                      <a:cubicBezTo>
                        <a:pt x="172" y="140"/>
                        <a:pt x="174" y="139"/>
                        <a:pt x="177" y="139"/>
                      </a:cubicBezTo>
                      <a:cubicBezTo>
                        <a:pt x="175" y="145"/>
                        <a:pt x="175" y="145"/>
                        <a:pt x="175" y="145"/>
                      </a:cubicBezTo>
                      <a:cubicBezTo>
                        <a:pt x="176" y="147"/>
                        <a:pt x="173" y="149"/>
                        <a:pt x="172" y="151"/>
                      </a:cubicBezTo>
                      <a:cubicBezTo>
                        <a:pt x="171" y="152"/>
                        <a:pt x="171" y="154"/>
                        <a:pt x="172" y="156"/>
                      </a:cubicBezTo>
                      <a:cubicBezTo>
                        <a:pt x="173" y="157"/>
                        <a:pt x="174" y="160"/>
                        <a:pt x="175" y="160"/>
                      </a:cubicBezTo>
                      <a:cubicBezTo>
                        <a:pt x="177" y="161"/>
                        <a:pt x="176" y="160"/>
                        <a:pt x="177" y="160"/>
                      </a:cubicBezTo>
                      <a:cubicBezTo>
                        <a:pt x="179" y="160"/>
                        <a:pt x="181" y="160"/>
                        <a:pt x="183" y="161"/>
                      </a:cubicBezTo>
                      <a:cubicBezTo>
                        <a:pt x="186" y="162"/>
                        <a:pt x="189" y="164"/>
                        <a:pt x="192" y="165"/>
                      </a:cubicBezTo>
                      <a:cubicBezTo>
                        <a:pt x="194" y="166"/>
                        <a:pt x="195" y="166"/>
                        <a:pt x="194" y="168"/>
                      </a:cubicBezTo>
                      <a:cubicBezTo>
                        <a:pt x="194" y="172"/>
                        <a:pt x="191" y="175"/>
                        <a:pt x="188" y="178"/>
                      </a:cubicBezTo>
                      <a:cubicBezTo>
                        <a:pt x="186" y="180"/>
                        <a:pt x="186" y="182"/>
                        <a:pt x="184" y="184"/>
                      </a:cubicBezTo>
                      <a:cubicBezTo>
                        <a:pt x="183" y="186"/>
                        <a:pt x="182" y="186"/>
                        <a:pt x="180" y="187"/>
                      </a:cubicBezTo>
                      <a:cubicBezTo>
                        <a:pt x="178" y="188"/>
                        <a:pt x="177" y="188"/>
                        <a:pt x="176" y="189"/>
                      </a:cubicBezTo>
                      <a:cubicBezTo>
                        <a:pt x="174" y="191"/>
                        <a:pt x="172" y="192"/>
                        <a:pt x="170" y="194"/>
                      </a:cubicBezTo>
                      <a:cubicBezTo>
                        <a:pt x="169" y="194"/>
                        <a:pt x="168" y="196"/>
                        <a:pt x="166" y="197"/>
                      </a:cubicBezTo>
                      <a:cubicBezTo>
                        <a:pt x="165" y="198"/>
                        <a:pt x="164" y="200"/>
                        <a:pt x="163" y="201"/>
                      </a:cubicBezTo>
                      <a:cubicBezTo>
                        <a:pt x="161" y="203"/>
                        <a:pt x="158" y="204"/>
                        <a:pt x="155" y="204"/>
                      </a:cubicBezTo>
                      <a:cubicBezTo>
                        <a:pt x="152" y="205"/>
                        <a:pt x="151" y="204"/>
                        <a:pt x="149" y="207"/>
                      </a:cubicBezTo>
                      <a:cubicBezTo>
                        <a:pt x="147" y="210"/>
                        <a:pt x="144" y="214"/>
                        <a:pt x="144" y="218"/>
                      </a:cubicBezTo>
                      <a:cubicBezTo>
                        <a:pt x="141" y="219"/>
                        <a:pt x="139" y="220"/>
                        <a:pt x="141" y="223"/>
                      </a:cubicBezTo>
                      <a:cubicBezTo>
                        <a:pt x="141" y="223"/>
                        <a:pt x="143" y="224"/>
                        <a:pt x="144" y="224"/>
                      </a:cubicBezTo>
                      <a:cubicBezTo>
                        <a:pt x="144" y="225"/>
                        <a:pt x="144" y="226"/>
                        <a:pt x="144" y="227"/>
                      </a:cubicBezTo>
                      <a:cubicBezTo>
                        <a:pt x="144" y="229"/>
                        <a:pt x="144" y="232"/>
                        <a:pt x="144" y="235"/>
                      </a:cubicBezTo>
                      <a:cubicBezTo>
                        <a:pt x="144" y="241"/>
                        <a:pt x="146" y="247"/>
                        <a:pt x="145" y="253"/>
                      </a:cubicBezTo>
                      <a:cubicBezTo>
                        <a:pt x="145" y="256"/>
                        <a:pt x="144" y="259"/>
                        <a:pt x="144" y="262"/>
                      </a:cubicBezTo>
                      <a:cubicBezTo>
                        <a:pt x="144" y="265"/>
                        <a:pt x="145" y="271"/>
                        <a:pt x="144" y="274"/>
                      </a:cubicBezTo>
                      <a:cubicBezTo>
                        <a:pt x="143" y="276"/>
                        <a:pt x="141" y="277"/>
                        <a:pt x="139" y="278"/>
                      </a:cubicBezTo>
                      <a:cubicBezTo>
                        <a:pt x="137" y="279"/>
                        <a:pt x="136" y="281"/>
                        <a:pt x="134" y="281"/>
                      </a:cubicBezTo>
                      <a:cubicBezTo>
                        <a:pt x="135" y="286"/>
                        <a:pt x="140" y="288"/>
                        <a:pt x="141" y="293"/>
                      </a:cubicBezTo>
                      <a:cubicBezTo>
                        <a:pt x="141" y="296"/>
                        <a:pt x="139" y="299"/>
                        <a:pt x="137" y="302"/>
                      </a:cubicBezTo>
                      <a:cubicBezTo>
                        <a:pt x="136" y="302"/>
                        <a:pt x="133" y="305"/>
                        <a:pt x="133" y="306"/>
                      </a:cubicBezTo>
                      <a:cubicBezTo>
                        <a:pt x="132" y="308"/>
                        <a:pt x="133" y="311"/>
                        <a:pt x="133" y="313"/>
                      </a:cubicBezTo>
                      <a:cubicBezTo>
                        <a:pt x="132" y="319"/>
                        <a:pt x="122" y="318"/>
                        <a:pt x="117" y="318"/>
                      </a:cubicBezTo>
                      <a:cubicBezTo>
                        <a:pt x="115" y="318"/>
                        <a:pt x="110" y="317"/>
                        <a:pt x="110" y="319"/>
                      </a:cubicBezTo>
                      <a:cubicBezTo>
                        <a:pt x="109" y="321"/>
                        <a:pt x="111" y="323"/>
                        <a:pt x="112" y="324"/>
                      </a:cubicBezTo>
                      <a:cubicBezTo>
                        <a:pt x="113" y="325"/>
                        <a:pt x="114" y="328"/>
                        <a:pt x="115" y="328"/>
                      </a:cubicBezTo>
                      <a:cubicBezTo>
                        <a:pt x="115" y="329"/>
                        <a:pt x="116" y="330"/>
                        <a:pt x="117" y="329"/>
                      </a:cubicBezTo>
                      <a:cubicBezTo>
                        <a:pt x="117" y="329"/>
                        <a:pt x="118" y="329"/>
                        <a:pt x="118" y="329"/>
                      </a:cubicBezTo>
                      <a:cubicBezTo>
                        <a:pt x="118" y="330"/>
                        <a:pt x="119" y="331"/>
                        <a:pt x="119" y="331"/>
                      </a:cubicBezTo>
                      <a:cubicBezTo>
                        <a:pt x="120" y="335"/>
                        <a:pt x="119" y="341"/>
                        <a:pt x="119" y="345"/>
                      </a:cubicBezTo>
                      <a:cubicBezTo>
                        <a:pt x="120" y="344"/>
                        <a:pt x="122" y="345"/>
                        <a:pt x="123" y="346"/>
                      </a:cubicBezTo>
                      <a:cubicBezTo>
                        <a:pt x="124" y="348"/>
                        <a:pt x="123" y="349"/>
                        <a:pt x="123" y="351"/>
                      </a:cubicBezTo>
                      <a:cubicBezTo>
                        <a:pt x="124" y="353"/>
                        <a:pt x="126" y="353"/>
                        <a:pt x="127" y="353"/>
                      </a:cubicBezTo>
                      <a:cubicBezTo>
                        <a:pt x="129" y="354"/>
                        <a:pt x="130" y="354"/>
                        <a:pt x="131" y="355"/>
                      </a:cubicBezTo>
                      <a:cubicBezTo>
                        <a:pt x="132" y="355"/>
                        <a:pt x="133" y="356"/>
                        <a:pt x="133" y="356"/>
                      </a:cubicBezTo>
                      <a:cubicBezTo>
                        <a:pt x="134" y="357"/>
                        <a:pt x="134" y="358"/>
                        <a:pt x="134" y="359"/>
                      </a:cubicBezTo>
                      <a:cubicBezTo>
                        <a:pt x="136" y="363"/>
                        <a:pt x="138" y="370"/>
                        <a:pt x="134" y="374"/>
                      </a:cubicBezTo>
                      <a:cubicBezTo>
                        <a:pt x="132" y="375"/>
                        <a:pt x="130" y="375"/>
                        <a:pt x="128" y="376"/>
                      </a:cubicBezTo>
                      <a:cubicBezTo>
                        <a:pt x="125" y="378"/>
                        <a:pt x="124" y="379"/>
                        <a:pt x="123" y="383"/>
                      </a:cubicBezTo>
                      <a:cubicBezTo>
                        <a:pt x="122" y="386"/>
                        <a:pt x="119" y="389"/>
                        <a:pt x="118" y="393"/>
                      </a:cubicBezTo>
                      <a:cubicBezTo>
                        <a:pt x="118" y="397"/>
                        <a:pt x="120" y="401"/>
                        <a:pt x="122" y="405"/>
                      </a:cubicBezTo>
                      <a:cubicBezTo>
                        <a:pt x="122" y="405"/>
                        <a:pt x="123" y="406"/>
                        <a:pt x="123" y="406"/>
                      </a:cubicBezTo>
                      <a:cubicBezTo>
                        <a:pt x="123" y="407"/>
                        <a:pt x="123" y="408"/>
                        <a:pt x="124" y="409"/>
                      </a:cubicBezTo>
                      <a:cubicBezTo>
                        <a:pt x="124" y="410"/>
                        <a:pt x="125" y="411"/>
                        <a:pt x="125" y="412"/>
                      </a:cubicBezTo>
                      <a:cubicBezTo>
                        <a:pt x="126" y="413"/>
                        <a:pt x="128" y="415"/>
                        <a:pt x="128" y="417"/>
                      </a:cubicBezTo>
                      <a:cubicBezTo>
                        <a:pt x="129" y="419"/>
                        <a:pt x="128" y="420"/>
                        <a:pt x="130" y="421"/>
                      </a:cubicBezTo>
                      <a:cubicBezTo>
                        <a:pt x="132" y="422"/>
                        <a:pt x="134" y="421"/>
                        <a:pt x="135" y="420"/>
                      </a:cubicBezTo>
                      <a:cubicBezTo>
                        <a:pt x="137" y="421"/>
                        <a:pt x="136" y="424"/>
                        <a:pt x="136" y="426"/>
                      </a:cubicBezTo>
                      <a:cubicBezTo>
                        <a:pt x="136" y="429"/>
                        <a:pt x="134" y="430"/>
                        <a:pt x="131" y="431"/>
                      </a:cubicBezTo>
                      <a:cubicBezTo>
                        <a:pt x="130" y="431"/>
                        <a:pt x="130" y="431"/>
                        <a:pt x="129" y="431"/>
                      </a:cubicBezTo>
                      <a:cubicBezTo>
                        <a:pt x="129" y="432"/>
                        <a:pt x="128" y="433"/>
                        <a:pt x="128" y="433"/>
                      </a:cubicBezTo>
                      <a:cubicBezTo>
                        <a:pt x="127" y="434"/>
                        <a:pt x="125" y="434"/>
                        <a:pt x="124" y="434"/>
                      </a:cubicBezTo>
                      <a:cubicBezTo>
                        <a:pt x="121" y="435"/>
                        <a:pt x="118" y="433"/>
                        <a:pt x="118" y="437"/>
                      </a:cubicBezTo>
                      <a:cubicBezTo>
                        <a:pt x="118" y="438"/>
                        <a:pt x="119" y="439"/>
                        <a:pt x="118" y="440"/>
                      </a:cubicBezTo>
                      <a:cubicBezTo>
                        <a:pt x="118" y="441"/>
                        <a:pt x="117" y="442"/>
                        <a:pt x="117" y="443"/>
                      </a:cubicBezTo>
                      <a:cubicBezTo>
                        <a:pt x="117" y="443"/>
                        <a:pt x="117" y="443"/>
                        <a:pt x="116" y="444"/>
                      </a:cubicBezTo>
                      <a:cubicBezTo>
                        <a:pt x="116" y="445"/>
                        <a:pt x="115" y="446"/>
                        <a:pt x="114" y="447"/>
                      </a:cubicBezTo>
                      <a:cubicBezTo>
                        <a:pt x="113" y="448"/>
                        <a:pt x="112" y="450"/>
                        <a:pt x="111" y="451"/>
                      </a:cubicBezTo>
                      <a:cubicBezTo>
                        <a:pt x="111" y="452"/>
                        <a:pt x="110" y="453"/>
                        <a:pt x="110" y="453"/>
                      </a:cubicBezTo>
                      <a:cubicBezTo>
                        <a:pt x="108" y="456"/>
                        <a:pt x="106" y="460"/>
                        <a:pt x="106" y="463"/>
                      </a:cubicBezTo>
                      <a:cubicBezTo>
                        <a:pt x="106" y="465"/>
                        <a:pt x="107" y="466"/>
                        <a:pt x="107" y="467"/>
                      </a:cubicBezTo>
                      <a:cubicBezTo>
                        <a:pt x="107" y="468"/>
                        <a:pt x="107" y="470"/>
                        <a:pt x="108" y="471"/>
                      </a:cubicBezTo>
                      <a:cubicBezTo>
                        <a:pt x="108" y="472"/>
                        <a:pt x="108" y="472"/>
                        <a:pt x="108" y="473"/>
                      </a:cubicBezTo>
                      <a:cubicBezTo>
                        <a:pt x="109" y="473"/>
                        <a:pt x="109" y="473"/>
                        <a:pt x="109" y="473"/>
                      </a:cubicBezTo>
                      <a:cubicBezTo>
                        <a:pt x="109" y="475"/>
                        <a:pt x="109" y="477"/>
                        <a:pt x="109" y="478"/>
                      </a:cubicBezTo>
                      <a:cubicBezTo>
                        <a:pt x="109" y="482"/>
                        <a:pt x="109" y="485"/>
                        <a:pt x="108" y="489"/>
                      </a:cubicBezTo>
                      <a:cubicBezTo>
                        <a:pt x="108" y="491"/>
                        <a:pt x="108" y="493"/>
                        <a:pt x="108" y="495"/>
                      </a:cubicBezTo>
                      <a:cubicBezTo>
                        <a:pt x="109" y="495"/>
                        <a:pt x="111" y="494"/>
                        <a:pt x="113" y="493"/>
                      </a:cubicBezTo>
                      <a:cubicBezTo>
                        <a:pt x="118" y="490"/>
                        <a:pt x="124" y="492"/>
                        <a:pt x="130" y="492"/>
                      </a:cubicBezTo>
                      <a:cubicBezTo>
                        <a:pt x="137" y="491"/>
                        <a:pt x="145" y="493"/>
                        <a:pt x="150" y="497"/>
                      </a:cubicBezTo>
                      <a:cubicBezTo>
                        <a:pt x="153" y="499"/>
                        <a:pt x="154" y="501"/>
                        <a:pt x="157" y="503"/>
                      </a:cubicBezTo>
                      <a:cubicBezTo>
                        <a:pt x="158" y="504"/>
                        <a:pt x="159" y="504"/>
                        <a:pt x="159" y="506"/>
                      </a:cubicBezTo>
                      <a:cubicBezTo>
                        <a:pt x="161" y="510"/>
                        <a:pt x="162" y="512"/>
                        <a:pt x="163" y="516"/>
                      </a:cubicBezTo>
                      <a:cubicBezTo>
                        <a:pt x="164" y="519"/>
                        <a:pt x="165" y="523"/>
                        <a:pt x="165" y="526"/>
                      </a:cubicBezTo>
                      <a:cubicBezTo>
                        <a:pt x="165" y="530"/>
                        <a:pt x="165" y="531"/>
                        <a:pt x="169" y="533"/>
                      </a:cubicBezTo>
                      <a:cubicBezTo>
                        <a:pt x="173" y="535"/>
                        <a:pt x="175" y="534"/>
                        <a:pt x="176" y="538"/>
                      </a:cubicBezTo>
                      <a:cubicBezTo>
                        <a:pt x="177" y="541"/>
                        <a:pt x="176" y="540"/>
                        <a:pt x="178" y="542"/>
                      </a:cubicBezTo>
                      <a:cubicBezTo>
                        <a:pt x="179" y="544"/>
                        <a:pt x="181" y="546"/>
                        <a:pt x="182" y="548"/>
                      </a:cubicBezTo>
                      <a:cubicBezTo>
                        <a:pt x="184" y="552"/>
                        <a:pt x="186" y="555"/>
                        <a:pt x="190" y="557"/>
                      </a:cubicBezTo>
                      <a:cubicBezTo>
                        <a:pt x="196" y="560"/>
                        <a:pt x="202" y="559"/>
                        <a:pt x="205" y="564"/>
                      </a:cubicBezTo>
                      <a:cubicBezTo>
                        <a:pt x="208" y="567"/>
                        <a:pt x="208" y="568"/>
                        <a:pt x="212" y="568"/>
                      </a:cubicBezTo>
                      <a:cubicBezTo>
                        <a:pt x="216" y="568"/>
                        <a:pt x="219" y="569"/>
                        <a:pt x="221" y="566"/>
                      </a:cubicBezTo>
                      <a:cubicBezTo>
                        <a:pt x="222" y="564"/>
                        <a:pt x="222" y="563"/>
                        <a:pt x="224" y="562"/>
                      </a:cubicBezTo>
                      <a:cubicBezTo>
                        <a:pt x="225" y="561"/>
                        <a:pt x="226" y="560"/>
                        <a:pt x="227" y="559"/>
                      </a:cubicBezTo>
                      <a:cubicBezTo>
                        <a:pt x="229" y="557"/>
                        <a:pt x="230" y="554"/>
                        <a:pt x="232" y="552"/>
                      </a:cubicBezTo>
                      <a:cubicBezTo>
                        <a:pt x="236" y="548"/>
                        <a:pt x="242" y="546"/>
                        <a:pt x="247" y="543"/>
                      </a:cubicBezTo>
                      <a:cubicBezTo>
                        <a:pt x="249" y="542"/>
                        <a:pt x="250" y="541"/>
                        <a:pt x="252" y="540"/>
                      </a:cubicBezTo>
                      <a:cubicBezTo>
                        <a:pt x="256" y="538"/>
                        <a:pt x="260" y="536"/>
                        <a:pt x="263" y="534"/>
                      </a:cubicBezTo>
                      <a:cubicBezTo>
                        <a:pt x="265" y="532"/>
                        <a:pt x="266" y="531"/>
                        <a:pt x="268" y="530"/>
                      </a:cubicBezTo>
                      <a:cubicBezTo>
                        <a:pt x="272" y="529"/>
                        <a:pt x="275" y="527"/>
                        <a:pt x="279" y="526"/>
                      </a:cubicBezTo>
                      <a:cubicBezTo>
                        <a:pt x="282" y="525"/>
                        <a:pt x="285" y="525"/>
                        <a:pt x="288" y="524"/>
                      </a:cubicBezTo>
                      <a:cubicBezTo>
                        <a:pt x="290" y="523"/>
                        <a:pt x="292" y="522"/>
                        <a:pt x="295" y="522"/>
                      </a:cubicBezTo>
                      <a:cubicBezTo>
                        <a:pt x="298" y="521"/>
                        <a:pt x="302" y="522"/>
                        <a:pt x="305" y="522"/>
                      </a:cubicBezTo>
                      <a:cubicBezTo>
                        <a:pt x="313" y="522"/>
                        <a:pt x="322" y="523"/>
                        <a:pt x="330" y="522"/>
                      </a:cubicBezTo>
                      <a:cubicBezTo>
                        <a:pt x="333" y="521"/>
                        <a:pt x="336" y="521"/>
                        <a:pt x="339" y="521"/>
                      </a:cubicBezTo>
                      <a:cubicBezTo>
                        <a:pt x="341" y="521"/>
                        <a:pt x="348" y="522"/>
                        <a:pt x="351" y="521"/>
                      </a:cubicBezTo>
                      <a:cubicBezTo>
                        <a:pt x="352" y="523"/>
                        <a:pt x="356" y="522"/>
                        <a:pt x="359" y="522"/>
                      </a:cubicBezTo>
                      <a:cubicBezTo>
                        <a:pt x="362" y="522"/>
                        <a:pt x="363" y="523"/>
                        <a:pt x="366" y="524"/>
                      </a:cubicBezTo>
                      <a:cubicBezTo>
                        <a:pt x="367" y="524"/>
                        <a:pt x="368" y="524"/>
                        <a:pt x="369" y="524"/>
                      </a:cubicBezTo>
                      <a:cubicBezTo>
                        <a:pt x="369" y="524"/>
                        <a:pt x="369" y="525"/>
                        <a:pt x="370" y="526"/>
                      </a:cubicBezTo>
                      <a:cubicBezTo>
                        <a:pt x="372" y="526"/>
                        <a:pt x="373" y="525"/>
                        <a:pt x="374" y="523"/>
                      </a:cubicBezTo>
                      <a:cubicBezTo>
                        <a:pt x="376" y="520"/>
                        <a:pt x="373" y="518"/>
                        <a:pt x="378" y="517"/>
                      </a:cubicBezTo>
                      <a:cubicBezTo>
                        <a:pt x="381" y="516"/>
                        <a:pt x="385" y="516"/>
                        <a:pt x="389" y="517"/>
                      </a:cubicBezTo>
                      <a:cubicBezTo>
                        <a:pt x="392" y="517"/>
                        <a:pt x="396" y="518"/>
                        <a:pt x="399" y="517"/>
                      </a:cubicBezTo>
                      <a:cubicBezTo>
                        <a:pt x="401" y="517"/>
                        <a:pt x="405" y="517"/>
                        <a:pt x="406" y="516"/>
                      </a:cubicBezTo>
                      <a:cubicBezTo>
                        <a:pt x="409" y="513"/>
                        <a:pt x="410" y="508"/>
                        <a:pt x="411" y="505"/>
                      </a:cubicBezTo>
                      <a:cubicBezTo>
                        <a:pt x="413" y="499"/>
                        <a:pt x="415" y="494"/>
                        <a:pt x="416" y="488"/>
                      </a:cubicBezTo>
                      <a:cubicBezTo>
                        <a:pt x="416" y="484"/>
                        <a:pt x="418" y="481"/>
                        <a:pt x="421" y="479"/>
                      </a:cubicBezTo>
                      <a:cubicBezTo>
                        <a:pt x="423" y="477"/>
                        <a:pt x="424" y="477"/>
                        <a:pt x="426" y="477"/>
                      </a:cubicBezTo>
                      <a:cubicBezTo>
                        <a:pt x="428" y="477"/>
                        <a:pt x="432" y="477"/>
                        <a:pt x="433" y="476"/>
                      </a:cubicBezTo>
                      <a:cubicBezTo>
                        <a:pt x="434" y="476"/>
                        <a:pt x="437" y="473"/>
                        <a:pt x="437" y="473"/>
                      </a:cubicBezTo>
                      <a:cubicBezTo>
                        <a:pt x="438" y="471"/>
                        <a:pt x="436" y="467"/>
                        <a:pt x="438" y="466"/>
                      </a:cubicBezTo>
                      <a:cubicBezTo>
                        <a:pt x="440" y="463"/>
                        <a:pt x="447" y="463"/>
                        <a:pt x="451" y="463"/>
                      </a:cubicBezTo>
                      <a:cubicBezTo>
                        <a:pt x="453" y="462"/>
                        <a:pt x="455" y="462"/>
                        <a:pt x="458" y="462"/>
                      </a:cubicBezTo>
                      <a:cubicBezTo>
                        <a:pt x="461" y="462"/>
                        <a:pt x="464" y="461"/>
                        <a:pt x="467" y="460"/>
                      </a:cubicBezTo>
                      <a:cubicBezTo>
                        <a:pt x="470" y="458"/>
                        <a:pt x="474" y="457"/>
                        <a:pt x="476" y="455"/>
                      </a:cubicBezTo>
                      <a:cubicBezTo>
                        <a:pt x="479" y="453"/>
                        <a:pt x="477" y="453"/>
                        <a:pt x="475" y="452"/>
                      </a:cubicBezTo>
                      <a:cubicBezTo>
                        <a:pt x="474" y="451"/>
                        <a:pt x="472" y="449"/>
                        <a:pt x="472" y="448"/>
                      </a:cubicBezTo>
                      <a:cubicBezTo>
                        <a:pt x="471" y="446"/>
                        <a:pt x="471" y="446"/>
                        <a:pt x="471" y="445"/>
                      </a:cubicBezTo>
                      <a:cubicBezTo>
                        <a:pt x="471" y="444"/>
                        <a:pt x="471" y="443"/>
                        <a:pt x="472" y="442"/>
                      </a:cubicBezTo>
                      <a:cubicBezTo>
                        <a:pt x="472" y="439"/>
                        <a:pt x="472" y="439"/>
                        <a:pt x="475" y="437"/>
                      </a:cubicBezTo>
                      <a:cubicBezTo>
                        <a:pt x="477" y="435"/>
                        <a:pt x="478" y="432"/>
                        <a:pt x="480" y="429"/>
                      </a:cubicBezTo>
                      <a:cubicBezTo>
                        <a:pt x="481" y="427"/>
                        <a:pt x="483" y="426"/>
                        <a:pt x="484" y="424"/>
                      </a:cubicBezTo>
                      <a:cubicBezTo>
                        <a:pt x="486" y="421"/>
                        <a:pt x="487" y="420"/>
                        <a:pt x="487" y="417"/>
                      </a:cubicBezTo>
                      <a:cubicBezTo>
                        <a:pt x="487" y="414"/>
                        <a:pt x="486" y="412"/>
                        <a:pt x="489" y="409"/>
                      </a:cubicBezTo>
                      <a:cubicBezTo>
                        <a:pt x="493" y="407"/>
                        <a:pt x="497" y="404"/>
                        <a:pt x="502" y="403"/>
                      </a:cubicBezTo>
                      <a:cubicBezTo>
                        <a:pt x="506" y="402"/>
                        <a:pt x="511" y="404"/>
                        <a:pt x="515" y="403"/>
                      </a:cubicBezTo>
                      <a:cubicBezTo>
                        <a:pt x="516" y="400"/>
                        <a:pt x="513" y="397"/>
                        <a:pt x="513" y="394"/>
                      </a:cubicBezTo>
                      <a:cubicBezTo>
                        <a:pt x="513" y="389"/>
                        <a:pt x="518" y="390"/>
                        <a:pt x="521" y="387"/>
                      </a:cubicBezTo>
                      <a:cubicBezTo>
                        <a:pt x="525" y="385"/>
                        <a:pt x="524" y="381"/>
                        <a:pt x="522" y="378"/>
                      </a:cubicBezTo>
                      <a:cubicBezTo>
                        <a:pt x="519" y="373"/>
                        <a:pt x="511" y="373"/>
                        <a:pt x="507" y="369"/>
                      </a:cubicBezTo>
                      <a:cubicBezTo>
                        <a:pt x="506" y="368"/>
                        <a:pt x="506" y="367"/>
                        <a:pt x="505" y="366"/>
                      </a:cubicBezTo>
                      <a:cubicBezTo>
                        <a:pt x="503" y="364"/>
                        <a:pt x="500" y="363"/>
                        <a:pt x="499" y="360"/>
                      </a:cubicBezTo>
                      <a:cubicBezTo>
                        <a:pt x="496" y="356"/>
                        <a:pt x="496" y="351"/>
                        <a:pt x="496" y="346"/>
                      </a:cubicBezTo>
                      <a:cubicBezTo>
                        <a:pt x="497" y="344"/>
                        <a:pt x="496" y="342"/>
                        <a:pt x="496" y="341"/>
                      </a:cubicBezTo>
                      <a:cubicBezTo>
                        <a:pt x="494" y="337"/>
                        <a:pt x="494" y="333"/>
                        <a:pt x="493" y="328"/>
                      </a:cubicBezTo>
                      <a:cubicBezTo>
                        <a:pt x="493" y="326"/>
                        <a:pt x="494" y="323"/>
                        <a:pt x="494" y="321"/>
                      </a:cubicBezTo>
                      <a:cubicBezTo>
                        <a:pt x="495" y="318"/>
                        <a:pt x="498" y="311"/>
                        <a:pt x="500" y="309"/>
                      </a:cubicBezTo>
                      <a:cubicBezTo>
                        <a:pt x="500" y="311"/>
                        <a:pt x="501" y="312"/>
                        <a:pt x="500" y="313"/>
                      </a:cubicBezTo>
                      <a:cubicBezTo>
                        <a:pt x="504" y="310"/>
                        <a:pt x="507" y="306"/>
                        <a:pt x="509" y="301"/>
                      </a:cubicBezTo>
                      <a:cubicBezTo>
                        <a:pt x="510" y="298"/>
                        <a:pt x="512" y="293"/>
                        <a:pt x="514" y="290"/>
                      </a:cubicBezTo>
                      <a:cubicBezTo>
                        <a:pt x="518" y="285"/>
                        <a:pt x="524" y="279"/>
                        <a:pt x="529" y="275"/>
                      </a:cubicBezTo>
                      <a:cubicBezTo>
                        <a:pt x="533" y="272"/>
                        <a:pt x="535" y="269"/>
                        <a:pt x="538" y="265"/>
                      </a:cubicBezTo>
                      <a:cubicBezTo>
                        <a:pt x="541" y="262"/>
                        <a:pt x="545" y="259"/>
                        <a:pt x="547" y="255"/>
                      </a:cubicBezTo>
                      <a:cubicBezTo>
                        <a:pt x="551" y="251"/>
                        <a:pt x="555" y="246"/>
                        <a:pt x="557" y="241"/>
                      </a:cubicBezTo>
                      <a:cubicBezTo>
                        <a:pt x="557" y="240"/>
                        <a:pt x="558" y="240"/>
                        <a:pt x="558" y="238"/>
                      </a:cubicBezTo>
                      <a:cubicBezTo>
                        <a:pt x="558" y="236"/>
                        <a:pt x="556" y="237"/>
                        <a:pt x="555" y="235"/>
                      </a:cubicBezTo>
                      <a:cubicBezTo>
                        <a:pt x="555" y="232"/>
                        <a:pt x="561" y="230"/>
                        <a:pt x="563" y="228"/>
                      </a:cubicBezTo>
                      <a:cubicBezTo>
                        <a:pt x="568" y="226"/>
                        <a:pt x="573" y="223"/>
                        <a:pt x="578" y="221"/>
                      </a:cubicBezTo>
                      <a:cubicBezTo>
                        <a:pt x="583" y="218"/>
                        <a:pt x="588" y="215"/>
                        <a:pt x="593" y="213"/>
                      </a:cubicBezTo>
                      <a:cubicBezTo>
                        <a:pt x="598" y="211"/>
                        <a:pt x="602" y="209"/>
                        <a:pt x="606" y="206"/>
                      </a:cubicBezTo>
                      <a:cubicBezTo>
                        <a:pt x="610" y="204"/>
                        <a:pt x="615" y="204"/>
                        <a:pt x="619" y="203"/>
                      </a:cubicBezTo>
                      <a:cubicBezTo>
                        <a:pt x="623" y="202"/>
                        <a:pt x="627" y="200"/>
                        <a:pt x="631" y="200"/>
                      </a:cubicBezTo>
                      <a:cubicBezTo>
                        <a:pt x="635" y="199"/>
                        <a:pt x="638" y="196"/>
                        <a:pt x="639" y="192"/>
                      </a:cubicBezTo>
                      <a:cubicBezTo>
                        <a:pt x="639" y="191"/>
                        <a:pt x="639" y="187"/>
                        <a:pt x="637" y="187"/>
                      </a:cubicBezTo>
                      <a:cubicBezTo>
                        <a:pt x="640" y="187"/>
                        <a:pt x="643" y="187"/>
                        <a:pt x="646" y="187"/>
                      </a:cubicBezTo>
                      <a:cubicBezTo>
                        <a:pt x="647" y="187"/>
                        <a:pt x="649" y="187"/>
                        <a:pt x="650" y="187"/>
                      </a:cubicBezTo>
                      <a:cubicBezTo>
                        <a:pt x="652" y="187"/>
                        <a:pt x="652" y="186"/>
                        <a:pt x="654" y="186"/>
                      </a:cubicBezTo>
                      <a:cubicBezTo>
                        <a:pt x="657" y="185"/>
                        <a:pt x="661" y="184"/>
                        <a:pt x="664" y="183"/>
                      </a:cubicBezTo>
                      <a:cubicBezTo>
                        <a:pt x="666" y="181"/>
                        <a:pt x="670" y="180"/>
                        <a:pt x="671" y="178"/>
                      </a:cubicBezTo>
                      <a:cubicBezTo>
                        <a:pt x="673" y="175"/>
                        <a:pt x="670" y="172"/>
                        <a:pt x="674" y="171"/>
                      </a:cubicBezTo>
                      <a:cubicBezTo>
                        <a:pt x="677" y="170"/>
                        <a:pt x="681" y="172"/>
                        <a:pt x="684" y="172"/>
                      </a:cubicBezTo>
                      <a:cubicBezTo>
                        <a:pt x="688" y="172"/>
                        <a:pt x="692" y="170"/>
                        <a:pt x="696" y="169"/>
                      </a:cubicBezTo>
                      <a:cubicBezTo>
                        <a:pt x="698" y="169"/>
                        <a:pt x="701" y="169"/>
                        <a:pt x="703" y="169"/>
                      </a:cubicBezTo>
                      <a:cubicBezTo>
                        <a:pt x="704" y="166"/>
                        <a:pt x="703" y="164"/>
                        <a:pt x="703" y="161"/>
                      </a:cubicBezTo>
                      <a:cubicBezTo>
                        <a:pt x="703" y="156"/>
                        <a:pt x="710" y="154"/>
                        <a:pt x="715" y="152"/>
                      </a:cubicBezTo>
                      <a:cubicBezTo>
                        <a:pt x="720" y="149"/>
                        <a:pt x="728" y="146"/>
                        <a:pt x="731" y="142"/>
                      </a:cubicBezTo>
                      <a:cubicBezTo>
                        <a:pt x="732" y="139"/>
                        <a:pt x="731" y="136"/>
                        <a:pt x="731" y="134"/>
                      </a:cubicBezTo>
                      <a:cubicBezTo>
                        <a:pt x="730" y="132"/>
                        <a:pt x="730" y="129"/>
                        <a:pt x="729" y="126"/>
                      </a:cubicBezTo>
                      <a:cubicBezTo>
                        <a:pt x="729" y="125"/>
                        <a:pt x="728" y="123"/>
                        <a:pt x="728" y="122"/>
                      </a:cubicBezTo>
                      <a:cubicBezTo>
                        <a:pt x="727" y="120"/>
                        <a:pt x="726" y="120"/>
                        <a:pt x="725" y="119"/>
                      </a:cubicBezTo>
                      <a:cubicBezTo>
                        <a:pt x="722" y="116"/>
                        <a:pt x="727" y="100"/>
                        <a:pt x="731" y="104"/>
                      </a:cubicBezTo>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93" name="Freeform 94"/>
                <p:cNvSpPr>
                  <a:spLocks/>
                </p:cNvSpPr>
                <p:nvPr/>
              </p:nvSpPr>
              <p:spPr bwMode="auto">
                <a:xfrm>
                  <a:off x="1899350" y="5420847"/>
                  <a:ext cx="62626" cy="49266"/>
                </a:xfrm>
                <a:custGeom>
                  <a:avLst/>
                  <a:gdLst/>
                  <a:ahLst/>
                  <a:cxnLst>
                    <a:cxn ang="0">
                      <a:pos x="45" y="13"/>
                    </a:cxn>
                    <a:cxn ang="0">
                      <a:pos x="41" y="6"/>
                    </a:cxn>
                    <a:cxn ang="0">
                      <a:pos x="40" y="5"/>
                    </a:cxn>
                    <a:cxn ang="0">
                      <a:pos x="43" y="2"/>
                    </a:cxn>
                    <a:cxn ang="0">
                      <a:pos x="43" y="1"/>
                    </a:cxn>
                    <a:cxn ang="0">
                      <a:pos x="32" y="5"/>
                    </a:cxn>
                    <a:cxn ang="0">
                      <a:pos x="27" y="8"/>
                    </a:cxn>
                    <a:cxn ang="0">
                      <a:pos x="22" y="10"/>
                    </a:cxn>
                    <a:cxn ang="0">
                      <a:pos x="17" y="14"/>
                    </a:cxn>
                    <a:cxn ang="0">
                      <a:pos x="8" y="19"/>
                    </a:cxn>
                    <a:cxn ang="0">
                      <a:pos x="4" y="22"/>
                    </a:cxn>
                    <a:cxn ang="0">
                      <a:pos x="1" y="25"/>
                    </a:cxn>
                    <a:cxn ang="0">
                      <a:pos x="0" y="27"/>
                    </a:cxn>
                    <a:cxn ang="0">
                      <a:pos x="1" y="30"/>
                    </a:cxn>
                    <a:cxn ang="0">
                      <a:pos x="5" y="32"/>
                    </a:cxn>
                    <a:cxn ang="0">
                      <a:pos x="9" y="33"/>
                    </a:cxn>
                    <a:cxn ang="0">
                      <a:pos x="12" y="29"/>
                    </a:cxn>
                    <a:cxn ang="0">
                      <a:pos x="13" y="27"/>
                    </a:cxn>
                    <a:cxn ang="0">
                      <a:pos x="17" y="30"/>
                    </a:cxn>
                    <a:cxn ang="0">
                      <a:pos x="19" y="32"/>
                    </a:cxn>
                    <a:cxn ang="0">
                      <a:pos x="20" y="34"/>
                    </a:cxn>
                    <a:cxn ang="0">
                      <a:pos x="21" y="35"/>
                    </a:cxn>
                    <a:cxn ang="0">
                      <a:pos x="21" y="38"/>
                    </a:cxn>
                    <a:cxn ang="0">
                      <a:pos x="23" y="40"/>
                    </a:cxn>
                    <a:cxn ang="0">
                      <a:pos x="24" y="41"/>
                    </a:cxn>
                    <a:cxn ang="0">
                      <a:pos x="24" y="41"/>
                    </a:cxn>
                    <a:cxn ang="0">
                      <a:pos x="27" y="44"/>
                    </a:cxn>
                    <a:cxn ang="0">
                      <a:pos x="31" y="43"/>
                    </a:cxn>
                    <a:cxn ang="0">
                      <a:pos x="34" y="44"/>
                    </a:cxn>
                    <a:cxn ang="0">
                      <a:pos x="35" y="45"/>
                    </a:cxn>
                    <a:cxn ang="0">
                      <a:pos x="37" y="47"/>
                    </a:cxn>
                    <a:cxn ang="0">
                      <a:pos x="38" y="49"/>
                    </a:cxn>
                    <a:cxn ang="0">
                      <a:pos x="39" y="50"/>
                    </a:cxn>
                    <a:cxn ang="0">
                      <a:pos x="40" y="50"/>
                    </a:cxn>
                    <a:cxn ang="0">
                      <a:pos x="41" y="47"/>
                    </a:cxn>
                    <a:cxn ang="0">
                      <a:pos x="45" y="44"/>
                    </a:cxn>
                    <a:cxn ang="0">
                      <a:pos x="48" y="44"/>
                    </a:cxn>
                    <a:cxn ang="0">
                      <a:pos x="51" y="42"/>
                    </a:cxn>
                    <a:cxn ang="0">
                      <a:pos x="51" y="37"/>
                    </a:cxn>
                    <a:cxn ang="0">
                      <a:pos x="52" y="34"/>
                    </a:cxn>
                    <a:cxn ang="0">
                      <a:pos x="54" y="30"/>
                    </a:cxn>
                    <a:cxn ang="0">
                      <a:pos x="58" y="28"/>
                    </a:cxn>
                    <a:cxn ang="0">
                      <a:pos x="60" y="24"/>
                    </a:cxn>
                    <a:cxn ang="0">
                      <a:pos x="62" y="18"/>
                    </a:cxn>
                    <a:cxn ang="0">
                      <a:pos x="53" y="14"/>
                    </a:cxn>
                    <a:cxn ang="0">
                      <a:pos x="52" y="15"/>
                    </a:cxn>
                    <a:cxn ang="0">
                      <a:pos x="50" y="16"/>
                    </a:cxn>
                    <a:cxn ang="0">
                      <a:pos x="49" y="17"/>
                    </a:cxn>
                    <a:cxn ang="0">
                      <a:pos x="47" y="15"/>
                    </a:cxn>
                    <a:cxn ang="0">
                      <a:pos x="46" y="13"/>
                    </a:cxn>
                    <a:cxn ang="0">
                      <a:pos x="45" y="13"/>
                    </a:cxn>
                  </a:cxnLst>
                  <a:rect l="0" t="0" r="r" b="b"/>
                  <a:pathLst>
                    <a:path w="63" h="50">
                      <a:moveTo>
                        <a:pt x="45" y="13"/>
                      </a:moveTo>
                      <a:cubicBezTo>
                        <a:pt x="45" y="11"/>
                        <a:pt x="45" y="6"/>
                        <a:pt x="41" y="6"/>
                      </a:cubicBezTo>
                      <a:cubicBezTo>
                        <a:pt x="41" y="6"/>
                        <a:pt x="40" y="6"/>
                        <a:pt x="40" y="5"/>
                      </a:cubicBezTo>
                      <a:cubicBezTo>
                        <a:pt x="41" y="3"/>
                        <a:pt x="42" y="3"/>
                        <a:pt x="43" y="2"/>
                      </a:cubicBezTo>
                      <a:cubicBezTo>
                        <a:pt x="43" y="2"/>
                        <a:pt x="44" y="2"/>
                        <a:pt x="43" y="1"/>
                      </a:cubicBezTo>
                      <a:cubicBezTo>
                        <a:pt x="39" y="0"/>
                        <a:pt x="36" y="2"/>
                        <a:pt x="32" y="5"/>
                      </a:cubicBezTo>
                      <a:cubicBezTo>
                        <a:pt x="31" y="6"/>
                        <a:pt x="29" y="7"/>
                        <a:pt x="27" y="8"/>
                      </a:cubicBezTo>
                      <a:cubicBezTo>
                        <a:pt x="25" y="9"/>
                        <a:pt x="23" y="9"/>
                        <a:pt x="22" y="10"/>
                      </a:cubicBezTo>
                      <a:cubicBezTo>
                        <a:pt x="20" y="11"/>
                        <a:pt x="19" y="13"/>
                        <a:pt x="17" y="14"/>
                      </a:cubicBezTo>
                      <a:cubicBezTo>
                        <a:pt x="14" y="15"/>
                        <a:pt x="11" y="17"/>
                        <a:pt x="8" y="19"/>
                      </a:cubicBezTo>
                      <a:cubicBezTo>
                        <a:pt x="6" y="20"/>
                        <a:pt x="5" y="20"/>
                        <a:pt x="4" y="22"/>
                      </a:cubicBezTo>
                      <a:cubicBezTo>
                        <a:pt x="3" y="23"/>
                        <a:pt x="2" y="23"/>
                        <a:pt x="1" y="25"/>
                      </a:cubicBezTo>
                      <a:cubicBezTo>
                        <a:pt x="1" y="26"/>
                        <a:pt x="0" y="26"/>
                        <a:pt x="0" y="27"/>
                      </a:cubicBezTo>
                      <a:cubicBezTo>
                        <a:pt x="0" y="28"/>
                        <a:pt x="1" y="29"/>
                        <a:pt x="1" y="30"/>
                      </a:cubicBezTo>
                      <a:cubicBezTo>
                        <a:pt x="2" y="31"/>
                        <a:pt x="3" y="31"/>
                        <a:pt x="5" y="32"/>
                      </a:cubicBezTo>
                      <a:cubicBezTo>
                        <a:pt x="6" y="32"/>
                        <a:pt x="7" y="34"/>
                        <a:pt x="9" y="33"/>
                      </a:cubicBezTo>
                      <a:cubicBezTo>
                        <a:pt x="10" y="32"/>
                        <a:pt x="11" y="31"/>
                        <a:pt x="12" y="29"/>
                      </a:cubicBezTo>
                      <a:cubicBezTo>
                        <a:pt x="12" y="29"/>
                        <a:pt x="13" y="28"/>
                        <a:pt x="13" y="27"/>
                      </a:cubicBezTo>
                      <a:cubicBezTo>
                        <a:pt x="16" y="26"/>
                        <a:pt x="16" y="28"/>
                        <a:pt x="17" y="30"/>
                      </a:cubicBezTo>
                      <a:cubicBezTo>
                        <a:pt x="18" y="30"/>
                        <a:pt x="18" y="31"/>
                        <a:pt x="19" y="32"/>
                      </a:cubicBezTo>
                      <a:cubicBezTo>
                        <a:pt x="20" y="32"/>
                        <a:pt x="20" y="33"/>
                        <a:pt x="20" y="34"/>
                      </a:cubicBezTo>
                      <a:cubicBezTo>
                        <a:pt x="21" y="34"/>
                        <a:pt x="21" y="35"/>
                        <a:pt x="21" y="35"/>
                      </a:cubicBezTo>
                      <a:cubicBezTo>
                        <a:pt x="21" y="36"/>
                        <a:pt x="21" y="37"/>
                        <a:pt x="21" y="38"/>
                      </a:cubicBezTo>
                      <a:cubicBezTo>
                        <a:pt x="21" y="39"/>
                        <a:pt x="22" y="39"/>
                        <a:pt x="23" y="40"/>
                      </a:cubicBezTo>
                      <a:cubicBezTo>
                        <a:pt x="23" y="40"/>
                        <a:pt x="24" y="40"/>
                        <a:pt x="24" y="41"/>
                      </a:cubicBezTo>
                      <a:cubicBezTo>
                        <a:pt x="24" y="41"/>
                        <a:pt x="24" y="41"/>
                        <a:pt x="24" y="41"/>
                      </a:cubicBezTo>
                      <a:cubicBezTo>
                        <a:pt x="25" y="42"/>
                        <a:pt x="26" y="43"/>
                        <a:pt x="27" y="44"/>
                      </a:cubicBezTo>
                      <a:cubicBezTo>
                        <a:pt x="28" y="44"/>
                        <a:pt x="29" y="43"/>
                        <a:pt x="31" y="43"/>
                      </a:cubicBezTo>
                      <a:cubicBezTo>
                        <a:pt x="32" y="43"/>
                        <a:pt x="33" y="43"/>
                        <a:pt x="34" y="44"/>
                      </a:cubicBezTo>
                      <a:cubicBezTo>
                        <a:pt x="34" y="44"/>
                        <a:pt x="34" y="45"/>
                        <a:pt x="35" y="45"/>
                      </a:cubicBezTo>
                      <a:cubicBezTo>
                        <a:pt x="36" y="46"/>
                        <a:pt x="36" y="46"/>
                        <a:pt x="37" y="47"/>
                      </a:cubicBezTo>
                      <a:cubicBezTo>
                        <a:pt x="37" y="48"/>
                        <a:pt x="37" y="49"/>
                        <a:pt x="38" y="49"/>
                      </a:cubicBezTo>
                      <a:cubicBezTo>
                        <a:pt x="38" y="50"/>
                        <a:pt x="38" y="50"/>
                        <a:pt x="39" y="50"/>
                      </a:cubicBezTo>
                      <a:cubicBezTo>
                        <a:pt x="39" y="50"/>
                        <a:pt x="40" y="50"/>
                        <a:pt x="40" y="50"/>
                      </a:cubicBezTo>
                      <a:cubicBezTo>
                        <a:pt x="40" y="49"/>
                        <a:pt x="41" y="48"/>
                        <a:pt x="41" y="47"/>
                      </a:cubicBezTo>
                      <a:cubicBezTo>
                        <a:pt x="42" y="46"/>
                        <a:pt x="44" y="45"/>
                        <a:pt x="45" y="44"/>
                      </a:cubicBezTo>
                      <a:cubicBezTo>
                        <a:pt x="46" y="44"/>
                        <a:pt x="47" y="44"/>
                        <a:pt x="48" y="44"/>
                      </a:cubicBezTo>
                      <a:cubicBezTo>
                        <a:pt x="49" y="44"/>
                        <a:pt x="50" y="43"/>
                        <a:pt x="51" y="42"/>
                      </a:cubicBezTo>
                      <a:cubicBezTo>
                        <a:pt x="53" y="41"/>
                        <a:pt x="52" y="39"/>
                        <a:pt x="51" y="37"/>
                      </a:cubicBezTo>
                      <a:cubicBezTo>
                        <a:pt x="50" y="36"/>
                        <a:pt x="51" y="35"/>
                        <a:pt x="52" y="34"/>
                      </a:cubicBezTo>
                      <a:cubicBezTo>
                        <a:pt x="53" y="33"/>
                        <a:pt x="53" y="31"/>
                        <a:pt x="54" y="30"/>
                      </a:cubicBezTo>
                      <a:cubicBezTo>
                        <a:pt x="55" y="29"/>
                        <a:pt x="57" y="29"/>
                        <a:pt x="58" y="28"/>
                      </a:cubicBezTo>
                      <a:cubicBezTo>
                        <a:pt x="59" y="27"/>
                        <a:pt x="59" y="25"/>
                        <a:pt x="60" y="24"/>
                      </a:cubicBezTo>
                      <a:cubicBezTo>
                        <a:pt x="61" y="22"/>
                        <a:pt x="63" y="20"/>
                        <a:pt x="62" y="18"/>
                      </a:cubicBezTo>
                      <a:cubicBezTo>
                        <a:pt x="61" y="14"/>
                        <a:pt x="56" y="12"/>
                        <a:pt x="53" y="14"/>
                      </a:cubicBezTo>
                      <a:cubicBezTo>
                        <a:pt x="53" y="14"/>
                        <a:pt x="53" y="15"/>
                        <a:pt x="52" y="15"/>
                      </a:cubicBezTo>
                      <a:cubicBezTo>
                        <a:pt x="51" y="15"/>
                        <a:pt x="51" y="16"/>
                        <a:pt x="50" y="16"/>
                      </a:cubicBezTo>
                      <a:cubicBezTo>
                        <a:pt x="50" y="17"/>
                        <a:pt x="50" y="17"/>
                        <a:pt x="49" y="17"/>
                      </a:cubicBezTo>
                      <a:cubicBezTo>
                        <a:pt x="48" y="17"/>
                        <a:pt x="48" y="16"/>
                        <a:pt x="47" y="15"/>
                      </a:cubicBezTo>
                      <a:cubicBezTo>
                        <a:pt x="47" y="14"/>
                        <a:pt x="46" y="13"/>
                        <a:pt x="46" y="13"/>
                      </a:cubicBezTo>
                      <a:lnTo>
                        <a:pt x="45" y="13"/>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94" name="Freeform 95"/>
                <p:cNvSpPr>
                  <a:spLocks/>
                </p:cNvSpPr>
                <p:nvPr/>
              </p:nvSpPr>
              <p:spPr bwMode="auto">
                <a:xfrm>
                  <a:off x="1976171" y="5410826"/>
                  <a:ext cx="30060" cy="21710"/>
                </a:xfrm>
                <a:custGeom>
                  <a:avLst/>
                  <a:gdLst/>
                  <a:ahLst/>
                  <a:cxnLst>
                    <a:cxn ang="0">
                      <a:pos x="4" y="3"/>
                    </a:cxn>
                    <a:cxn ang="0">
                      <a:pos x="0" y="4"/>
                    </a:cxn>
                    <a:cxn ang="0">
                      <a:pos x="0" y="6"/>
                    </a:cxn>
                    <a:cxn ang="0">
                      <a:pos x="1" y="11"/>
                    </a:cxn>
                    <a:cxn ang="0">
                      <a:pos x="1" y="13"/>
                    </a:cxn>
                    <a:cxn ang="0">
                      <a:pos x="4" y="12"/>
                    </a:cxn>
                    <a:cxn ang="0">
                      <a:pos x="8" y="12"/>
                    </a:cxn>
                    <a:cxn ang="0">
                      <a:pos x="9" y="12"/>
                    </a:cxn>
                    <a:cxn ang="0">
                      <a:pos x="12" y="14"/>
                    </a:cxn>
                    <a:cxn ang="0">
                      <a:pos x="24" y="20"/>
                    </a:cxn>
                    <a:cxn ang="0">
                      <a:pos x="27" y="21"/>
                    </a:cxn>
                    <a:cxn ang="0">
                      <a:pos x="28" y="21"/>
                    </a:cxn>
                    <a:cxn ang="0">
                      <a:pos x="29" y="16"/>
                    </a:cxn>
                    <a:cxn ang="0">
                      <a:pos x="27" y="12"/>
                    </a:cxn>
                    <a:cxn ang="0">
                      <a:pos x="25" y="9"/>
                    </a:cxn>
                    <a:cxn ang="0">
                      <a:pos x="24" y="5"/>
                    </a:cxn>
                    <a:cxn ang="0">
                      <a:pos x="21" y="3"/>
                    </a:cxn>
                    <a:cxn ang="0">
                      <a:pos x="16" y="0"/>
                    </a:cxn>
                    <a:cxn ang="0">
                      <a:pos x="4" y="3"/>
                    </a:cxn>
                  </a:cxnLst>
                  <a:rect l="0" t="0" r="r" b="b"/>
                  <a:pathLst>
                    <a:path w="30" h="22">
                      <a:moveTo>
                        <a:pt x="4" y="3"/>
                      </a:moveTo>
                      <a:cubicBezTo>
                        <a:pt x="3" y="3"/>
                        <a:pt x="0" y="3"/>
                        <a:pt x="0" y="4"/>
                      </a:cubicBezTo>
                      <a:cubicBezTo>
                        <a:pt x="0" y="5"/>
                        <a:pt x="0" y="5"/>
                        <a:pt x="0" y="6"/>
                      </a:cubicBezTo>
                      <a:cubicBezTo>
                        <a:pt x="1" y="7"/>
                        <a:pt x="1" y="9"/>
                        <a:pt x="1" y="11"/>
                      </a:cubicBezTo>
                      <a:cubicBezTo>
                        <a:pt x="1" y="12"/>
                        <a:pt x="1" y="12"/>
                        <a:pt x="1" y="13"/>
                      </a:cubicBezTo>
                      <a:cubicBezTo>
                        <a:pt x="2" y="14"/>
                        <a:pt x="3" y="13"/>
                        <a:pt x="4" y="12"/>
                      </a:cubicBezTo>
                      <a:cubicBezTo>
                        <a:pt x="6" y="12"/>
                        <a:pt x="7" y="12"/>
                        <a:pt x="8" y="12"/>
                      </a:cubicBezTo>
                      <a:cubicBezTo>
                        <a:pt x="9" y="12"/>
                        <a:pt x="9" y="12"/>
                        <a:pt x="9" y="12"/>
                      </a:cubicBezTo>
                      <a:cubicBezTo>
                        <a:pt x="10" y="13"/>
                        <a:pt x="11" y="13"/>
                        <a:pt x="12" y="14"/>
                      </a:cubicBezTo>
                      <a:cubicBezTo>
                        <a:pt x="15" y="18"/>
                        <a:pt x="20" y="18"/>
                        <a:pt x="24" y="20"/>
                      </a:cubicBezTo>
                      <a:cubicBezTo>
                        <a:pt x="25" y="20"/>
                        <a:pt x="26" y="21"/>
                        <a:pt x="27" y="21"/>
                      </a:cubicBezTo>
                      <a:cubicBezTo>
                        <a:pt x="27" y="21"/>
                        <a:pt x="28" y="22"/>
                        <a:pt x="28" y="21"/>
                      </a:cubicBezTo>
                      <a:cubicBezTo>
                        <a:pt x="30" y="21"/>
                        <a:pt x="30" y="17"/>
                        <a:pt x="29" y="16"/>
                      </a:cubicBezTo>
                      <a:cubicBezTo>
                        <a:pt x="29" y="14"/>
                        <a:pt x="28" y="13"/>
                        <a:pt x="27" y="12"/>
                      </a:cubicBezTo>
                      <a:cubicBezTo>
                        <a:pt x="26" y="11"/>
                        <a:pt x="26" y="10"/>
                        <a:pt x="25" y="9"/>
                      </a:cubicBezTo>
                      <a:cubicBezTo>
                        <a:pt x="25" y="8"/>
                        <a:pt x="24" y="7"/>
                        <a:pt x="24" y="5"/>
                      </a:cubicBezTo>
                      <a:cubicBezTo>
                        <a:pt x="23" y="4"/>
                        <a:pt x="22" y="4"/>
                        <a:pt x="21" y="3"/>
                      </a:cubicBezTo>
                      <a:cubicBezTo>
                        <a:pt x="19" y="1"/>
                        <a:pt x="18" y="0"/>
                        <a:pt x="16" y="0"/>
                      </a:cubicBezTo>
                      <a:lnTo>
                        <a:pt x="4" y="3"/>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95" name="Freeform 96"/>
                <p:cNvSpPr>
                  <a:spLocks/>
                </p:cNvSpPr>
                <p:nvPr/>
              </p:nvSpPr>
              <p:spPr bwMode="auto">
                <a:xfrm>
                  <a:off x="1836725" y="5480967"/>
                  <a:ext cx="25050" cy="20040"/>
                </a:xfrm>
                <a:custGeom>
                  <a:avLst/>
                  <a:gdLst/>
                  <a:ahLst/>
                  <a:cxnLst>
                    <a:cxn ang="0">
                      <a:pos x="25" y="2"/>
                    </a:cxn>
                    <a:cxn ang="0">
                      <a:pos x="24" y="1"/>
                    </a:cxn>
                    <a:cxn ang="0">
                      <a:pos x="18" y="1"/>
                    </a:cxn>
                    <a:cxn ang="0">
                      <a:pos x="16" y="2"/>
                    </a:cxn>
                    <a:cxn ang="0">
                      <a:pos x="13" y="4"/>
                    </a:cxn>
                    <a:cxn ang="0">
                      <a:pos x="8" y="7"/>
                    </a:cxn>
                    <a:cxn ang="0">
                      <a:pos x="4" y="10"/>
                    </a:cxn>
                    <a:cxn ang="0">
                      <a:pos x="1" y="17"/>
                    </a:cxn>
                    <a:cxn ang="0">
                      <a:pos x="12" y="18"/>
                    </a:cxn>
                    <a:cxn ang="0">
                      <a:pos x="21" y="13"/>
                    </a:cxn>
                    <a:cxn ang="0">
                      <a:pos x="24" y="8"/>
                    </a:cxn>
                    <a:cxn ang="0">
                      <a:pos x="23" y="5"/>
                    </a:cxn>
                    <a:cxn ang="0">
                      <a:pos x="22" y="2"/>
                    </a:cxn>
                    <a:cxn ang="0">
                      <a:pos x="25" y="2"/>
                    </a:cxn>
                  </a:cxnLst>
                  <a:rect l="0" t="0" r="r" b="b"/>
                  <a:pathLst>
                    <a:path w="25" h="20">
                      <a:moveTo>
                        <a:pt x="25" y="2"/>
                      </a:moveTo>
                      <a:cubicBezTo>
                        <a:pt x="25" y="1"/>
                        <a:pt x="25" y="1"/>
                        <a:pt x="24" y="1"/>
                      </a:cubicBezTo>
                      <a:cubicBezTo>
                        <a:pt x="22" y="0"/>
                        <a:pt x="20" y="1"/>
                        <a:pt x="18" y="1"/>
                      </a:cubicBezTo>
                      <a:cubicBezTo>
                        <a:pt x="17" y="1"/>
                        <a:pt x="17" y="1"/>
                        <a:pt x="16" y="2"/>
                      </a:cubicBezTo>
                      <a:cubicBezTo>
                        <a:pt x="15" y="3"/>
                        <a:pt x="14" y="4"/>
                        <a:pt x="13" y="4"/>
                      </a:cubicBezTo>
                      <a:cubicBezTo>
                        <a:pt x="12" y="5"/>
                        <a:pt x="10" y="6"/>
                        <a:pt x="8" y="7"/>
                      </a:cubicBezTo>
                      <a:cubicBezTo>
                        <a:pt x="7" y="8"/>
                        <a:pt x="5" y="9"/>
                        <a:pt x="4" y="10"/>
                      </a:cubicBezTo>
                      <a:cubicBezTo>
                        <a:pt x="2" y="11"/>
                        <a:pt x="0" y="15"/>
                        <a:pt x="1" y="17"/>
                      </a:cubicBezTo>
                      <a:cubicBezTo>
                        <a:pt x="4" y="20"/>
                        <a:pt x="9" y="19"/>
                        <a:pt x="12" y="18"/>
                      </a:cubicBezTo>
                      <a:cubicBezTo>
                        <a:pt x="15" y="16"/>
                        <a:pt x="18" y="16"/>
                        <a:pt x="21" y="13"/>
                      </a:cubicBezTo>
                      <a:cubicBezTo>
                        <a:pt x="22" y="11"/>
                        <a:pt x="24" y="10"/>
                        <a:pt x="24" y="8"/>
                      </a:cubicBezTo>
                      <a:cubicBezTo>
                        <a:pt x="24" y="7"/>
                        <a:pt x="23" y="6"/>
                        <a:pt x="23" y="5"/>
                      </a:cubicBezTo>
                      <a:cubicBezTo>
                        <a:pt x="23" y="4"/>
                        <a:pt x="23" y="3"/>
                        <a:pt x="22" y="2"/>
                      </a:cubicBezTo>
                      <a:lnTo>
                        <a:pt x="25" y="2"/>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32" name="Freeform 99"/>
              <p:cNvSpPr>
                <a:spLocks/>
              </p:cNvSpPr>
              <p:nvPr/>
            </p:nvSpPr>
            <p:spPr bwMode="auto">
              <a:xfrm>
                <a:off x="5013957" y="4122317"/>
                <a:ext cx="11117" cy="9882"/>
              </a:xfrm>
              <a:custGeom>
                <a:avLst/>
                <a:gdLst/>
                <a:ahLst/>
                <a:cxnLst>
                  <a:cxn ang="0">
                    <a:pos x="7" y="0"/>
                  </a:cxn>
                  <a:cxn ang="0">
                    <a:pos x="3" y="3"/>
                  </a:cxn>
                  <a:cxn ang="0">
                    <a:pos x="2" y="5"/>
                  </a:cxn>
                  <a:cxn ang="0">
                    <a:pos x="2" y="7"/>
                  </a:cxn>
                  <a:cxn ang="0">
                    <a:pos x="4" y="6"/>
                  </a:cxn>
                  <a:cxn ang="0">
                    <a:pos x="5" y="5"/>
                  </a:cxn>
                  <a:cxn ang="0">
                    <a:pos x="7" y="3"/>
                  </a:cxn>
                  <a:cxn ang="0">
                    <a:pos x="8" y="2"/>
                  </a:cxn>
                  <a:cxn ang="0">
                    <a:pos x="8" y="1"/>
                  </a:cxn>
                  <a:cxn ang="0">
                    <a:pos x="7" y="0"/>
                  </a:cxn>
                </a:cxnLst>
                <a:rect l="0" t="0" r="r" b="b"/>
                <a:pathLst>
                  <a:path w="8" h="7">
                    <a:moveTo>
                      <a:pt x="7" y="0"/>
                    </a:moveTo>
                    <a:cubicBezTo>
                      <a:pt x="6" y="1"/>
                      <a:pt x="4" y="1"/>
                      <a:pt x="3" y="3"/>
                    </a:cubicBezTo>
                    <a:cubicBezTo>
                      <a:pt x="3" y="3"/>
                      <a:pt x="2" y="4"/>
                      <a:pt x="2" y="5"/>
                    </a:cubicBezTo>
                    <a:cubicBezTo>
                      <a:pt x="1" y="5"/>
                      <a:pt x="0" y="7"/>
                      <a:pt x="2" y="7"/>
                    </a:cubicBezTo>
                    <a:cubicBezTo>
                      <a:pt x="2" y="7"/>
                      <a:pt x="3" y="6"/>
                      <a:pt x="4" y="6"/>
                    </a:cubicBezTo>
                    <a:cubicBezTo>
                      <a:pt x="4" y="5"/>
                      <a:pt x="5" y="5"/>
                      <a:pt x="5" y="5"/>
                    </a:cubicBezTo>
                    <a:cubicBezTo>
                      <a:pt x="6" y="4"/>
                      <a:pt x="7" y="4"/>
                      <a:pt x="7" y="3"/>
                    </a:cubicBezTo>
                    <a:cubicBezTo>
                      <a:pt x="7" y="3"/>
                      <a:pt x="7" y="3"/>
                      <a:pt x="8" y="2"/>
                    </a:cubicBezTo>
                    <a:cubicBezTo>
                      <a:pt x="8" y="2"/>
                      <a:pt x="8" y="2"/>
                      <a:pt x="8" y="1"/>
                    </a:cubicBezTo>
                    <a:lnTo>
                      <a:pt x="7" y="0"/>
                    </a:lnTo>
                    <a:close/>
                  </a:path>
                </a:pathLst>
              </a:custGeom>
              <a:solidFill>
                <a:schemeClr val="tx2"/>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33" name="Freeform 102"/>
              <p:cNvSpPr>
                <a:spLocks/>
              </p:cNvSpPr>
              <p:nvPr/>
            </p:nvSpPr>
            <p:spPr bwMode="auto">
              <a:xfrm>
                <a:off x="5111540" y="4096377"/>
                <a:ext cx="16058" cy="3706"/>
              </a:xfrm>
              <a:custGeom>
                <a:avLst/>
                <a:gdLst/>
                <a:ahLst/>
                <a:cxnLst>
                  <a:cxn ang="0">
                    <a:pos x="9" y="1"/>
                  </a:cxn>
                  <a:cxn ang="0">
                    <a:pos x="9" y="0"/>
                  </a:cxn>
                  <a:cxn ang="0">
                    <a:pos x="5" y="1"/>
                  </a:cxn>
                  <a:cxn ang="0">
                    <a:pos x="1" y="1"/>
                  </a:cxn>
                  <a:cxn ang="0">
                    <a:pos x="2" y="2"/>
                  </a:cxn>
                  <a:cxn ang="0">
                    <a:pos x="5" y="3"/>
                  </a:cxn>
                  <a:cxn ang="0">
                    <a:pos x="9" y="3"/>
                  </a:cxn>
                  <a:cxn ang="0">
                    <a:pos x="11" y="2"/>
                  </a:cxn>
                  <a:cxn ang="0">
                    <a:pos x="11" y="2"/>
                  </a:cxn>
                  <a:cxn ang="0">
                    <a:pos x="9" y="1"/>
                  </a:cxn>
                </a:cxnLst>
                <a:rect l="0" t="0" r="r" b="b"/>
                <a:pathLst>
                  <a:path w="11" h="3">
                    <a:moveTo>
                      <a:pt x="9" y="1"/>
                    </a:moveTo>
                    <a:cubicBezTo>
                      <a:pt x="9" y="0"/>
                      <a:pt x="9" y="0"/>
                      <a:pt x="9" y="0"/>
                    </a:cubicBezTo>
                    <a:cubicBezTo>
                      <a:pt x="7" y="0"/>
                      <a:pt x="6" y="0"/>
                      <a:pt x="5" y="1"/>
                    </a:cubicBezTo>
                    <a:cubicBezTo>
                      <a:pt x="4" y="1"/>
                      <a:pt x="2" y="1"/>
                      <a:pt x="1" y="1"/>
                    </a:cubicBezTo>
                    <a:cubicBezTo>
                      <a:pt x="0" y="2"/>
                      <a:pt x="1" y="2"/>
                      <a:pt x="2" y="2"/>
                    </a:cubicBezTo>
                    <a:cubicBezTo>
                      <a:pt x="3" y="2"/>
                      <a:pt x="4" y="3"/>
                      <a:pt x="5" y="3"/>
                    </a:cubicBezTo>
                    <a:cubicBezTo>
                      <a:pt x="6" y="3"/>
                      <a:pt x="7" y="3"/>
                      <a:pt x="9" y="3"/>
                    </a:cubicBezTo>
                    <a:cubicBezTo>
                      <a:pt x="9" y="3"/>
                      <a:pt x="10" y="3"/>
                      <a:pt x="11" y="2"/>
                    </a:cubicBezTo>
                    <a:cubicBezTo>
                      <a:pt x="11" y="2"/>
                      <a:pt x="11" y="2"/>
                      <a:pt x="11" y="2"/>
                    </a:cubicBezTo>
                    <a:lnTo>
                      <a:pt x="9" y="1"/>
                    </a:lnTo>
                    <a:close/>
                  </a:path>
                </a:pathLst>
              </a:custGeom>
              <a:solidFill>
                <a:schemeClr val="tx2"/>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34" name="Group 33"/>
              <p:cNvGrpSpPr/>
              <p:nvPr/>
            </p:nvGrpSpPr>
            <p:grpSpPr>
              <a:xfrm>
                <a:off x="3946714" y="3090895"/>
                <a:ext cx="764611" cy="1516870"/>
                <a:chOff x="1385819" y="3647284"/>
                <a:chExt cx="516872" cy="1025394"/>
              </a:xfrm>
              <a:solidFill>
                <a:schemeClr val="tx2"/>
              </a:solidFill>
            </p:grpSpPr>
            <p:sp>
              <p:nvSpPr>
                <p:cNvPr id="62" name="Freeform 61"/>
                <p:cNvSpPr>
                  <a:spLocks/>
                </p:cNvSpPr>
                <p:nvPr/>
              </p:nvSpPr>
              <p:spPr bwMode="auto">
                <a:xfrm>
                  <a:off x="1508565" y="4153300"/>
                  <a:ext cx="23380" cy="48431"/>
                </a:xfrm>
                <a:custGeom>
                  <a:avLst/>
                  <a:gdLst/>
                  <a:ahLst/>
                  <a:cxnLst>
                    <a:cxn ang="0">
                      <a:pos x="19" y="0"/>
                    </a:cxn>
                    <a:cxn ang="0">
                      <a:pos x="9" y="11"/>
                    </a:cxn>
                    <a:cxn ang="0">
                      <a:pos x="6" y="13"/>
                    </a:cxn>
                    <a:cxn ang="0">
                      <a:pos x="5" y="13"/>
                    </a:cxn>
                    <a:cxn ang="0">
                      <a:pos x="3" y="16"/>
                    </a:cxn>
                    <a:cxn ang="0">
                      <a:pos x="3" y="23"/>
                    </a:cxn>
                    <a:cxn ang="0">
                      <a:pos x="4" y="28"/>
                    </a:cxn>
                    <a:cxn ang="0">
                      <a:pos x="6" y="32"/>
                    </a:cxn>
                    <a:cxn ang="0">
                      <a:pos x="5" y="34"/>
                    </a:cxn>
                    <a:cxn ang="0">
                      <a:pos x="6" y="38"/>
                    </a:cxn>
                    <a:cxn ang="0">
                      <a:pos x="7" y="38"/>
                    </a:cxn>
                    <a:cxn ang="0">
                      <a:pos x="8" y="40"/>
                    </a:cxn>
                    <a:cxn ang="0">
                      <a:pos x="1" y="40"/>
                    </a:cxn>
                    <a:cxn ang="0">
                      <a:pos x="0" y="44"/>
                    </a:cxn>
                    <a:cxn ang="0">
                      <a:pos x="2" y="48"/>
                    </a:cxn>
                    <a:cxn ang="0">
                      <a:pos x="7" y="47"/>
                    </a:cxn>
                    <a:cxn ang="0">
                      <a:pos x="11" y="44"/>
                    </a:cxn>
                    <a:cxn ang="0">
                      <a:pos x="12" y="41"/>
                    </a:cxn>
                    <a:cxn ang="0">
                      <a:pos x="10" y="37"/>
                    </a:cxn>
                    <a:cxn ang="0">
                      <a:pos x="11" y="34"/>
                    </a:cxn>
                    <a:cxn ang="0">
                      <a:pos x="12" y="31"/>
                    </a:cxn>
                    <a:cxn ang="0">
                      <a:pos x="14" y="29"/>
                    </a:cxn>
                    <a:cxn ang="0">
                      <a:pos x="13" y="25"/>
                    </a:cxn>
                    <a:cxn ang="0">
                      <a:pos x="13" y="19"/>
                    </a:cxn>
                    <a:cxn ang="0">
                      <a:pos x="14" y="13"/>
                    </a:cxn>
                    <a:cxn ang="0">
                      <a:pos x="17" y="9"/>
                    </a:cxn>
                    <a:cxn ang="0">
                      <a:pos x="22" y="6"/>
                    </a:cxn>
                    <a:cxn ang="0">
                      <a:pos x="19" y="2"/>
                    </a:cxn>
                    <a:cxn ang="0">
                      <a:pos x="19" y="0"/>
                    </a:cxn>
                  </a:cxnLst>
                  <a:rect l="0" t="0" r="r" b="b"/>
                  <a:pathLst>
                    <a:path w="24" h="49">
                      <a:moveTo>
                        <a:pt x="19" y="0"/>
                      </a:moveTo>
                      <a:cubicBezTo>
                        <a:pt x="15" y="3"/>
                        <a:pt x="12" y="7"/>
                        <a:pt x="9" y="11"/>
                      </a:cubicBezTo>
                      <a:cubicBezTo>
                        <a:pt x="8" y="12"/>
                        <a:pt x="7" y="12"/>
                        <a:pt x="6" y="13"/>
                      </a:cubicBezTo>
                      <a:cubicBezTo>
                        <a:pt x="6" y="13"/>
                        <a:pt x="5" y="13"/>
                        <a:pt x="5" y="13"/>
                      </a:cubicBezTo>
                      <a:cubicBezTo>
                        <a:pt x="4" y="13"/>
                        <a:pt x="3" y="15"/>
                        <a:pt x="3" y="16"/>
                      </a:cubicBezTo>
                      <a:cubicBezTo>
                        <a:pt x="3" y="18"/>
                        <a:pt x="3" y="20"/>
                        <a:pt x="3" y="23"/>
                      </a:cubicBezTo>
                      <a:cubicBezTo>
                        <a:pt x="3" y="25"/>
                        <a:pt x="3" y="26"/>
                        <a:pt x="4" y="28"/>
                      </a:cubicBezTo>
                      <a:cubicBezTo>
                        <a:pt x="4" y="29"/>
                        <a:pt x="6" y="30"/>
                        <a:pt x="6" y="32"/>
                      </a:cubicBezTo>
                      <a:cubicBezTo>
                        <a:pt x="6" y="32"/>
                        <a:pt x="5" y="33"/>
                        <a:pt x="5" y="34"/>
                      </a:cubicBezTo>
                      <a:cubicBezTo>
                        <a:pt x="4" y="35"/>
                        <a:pt x="4" y="36"/>
                        <a:pt x="6" y="38"/>
                      </a:cubicBezTo>
                      <a:cubicBezTo>
                        <a:pt x="6" y="38"/>
                        <a:pt x="7" y="38"/>
                        <a:pt x="7" y="38"/>
                      </a:cubicBezTo>
                      <a:cubicBezTo>
                        <a:pt x="8" y="39"/>
                        <a:pt x="8" y="40"/>
                        <a:pt x="8" y="40"/>
                      </a:cubicBezTo>
                      <a:cubicBezTo>
                        <a:pt x="6" y="40"/>
                        <a:pt x="3" y="39"/>
                        <a:pt x="1" y="40"/>
                      </a:cubicBezTo>
                      <a:cubicBezTo>
                        <a:pt x="1" y="41"/>
                        <a:pt x="0" y="42"/>
                        <a:pt x="0" y="44"/>
                      </a:cubicBezTo>
                      <a:cubicBezTo>
                        <a:pt x="0" y="45"/>
                        <a:pt x="1" y="47"/>
                        <a:pt x="2" y="48"/>
                      </a:cubicBezTo>
                      <a:cubicBezTo>
                        <a:pt x="4" y="49"/>
                        <a:pt x="5" y="48"/>
                        <a:pt x="7" y="47"/>
                      </a:cubicBezTo>
                      <a:cubicBezTo>
                        <a:pt x="8" y="46"/>
                        <a:pt x="9" y="45"/>
                        <a:pt x="11" y="44"/>
                      </a:cubicBezTo>
                      <a:cubicBezTo>
                        <a:pt x="11" y="43"/>
                        <a:pt x="12" y="42"/>
                        <a:pt x="12" y="41"/>
                      </a:cubicBezTo>
                      <a:cubicBezTo>
                        <a:pt x="10" y="41"/>
                        <a:pt x="10" y="38"/>
                        <a:pt x="10" y="37"/>
                      </a:cubicBezTo>
                      <a:cubicBezTo>
                        <a:pt x="10" y="35"/>
                        <a:pt x="11" y="35"/>
                        <a:pt x="11" y="34"/>
                      </a:cubicBezTo>
                      <a:cubicBezTo>
                        <a:pt x="12" y="33"/>
                        <a:pt x="12" y="32"/>
                        <a:pt x="12" y="31"/>
                      </a:cubicBezTo>
                      <a:cubicBezTo>
                        <a:pt x="12" y="30"/>
                        <a:pt x="13" y="29"/>
                        <a:pt x="14" y="29"/>
                      </a:cubicBezTo>
                      <a:cubicBezTo>
                        <a:pt x="14" y="28"/>
                        <a:pt x="13" y="26"/>
                        <a:pt x="13" y="25"/>
                      </a:cubicBezTo>
                      <a:cubicBezTo>
                        <a:pt x="13" y="23"/>
                        <a:pt x="13" y="21"/>
                        <a:pt x="13" y="19"/>
                      </a:cubicBezTo>
                      <a:cubicBezTo>
                        <a:pt x="14" y="17"/>
                        <a:pt x="14" y="15"/>
                        <a:pt x="14" y="13"/>
                      </a:cubicBezTo>
                      <a:cubicBezTo>
                        <a:pt x="14" y="10"/>
                        <a:pt x="14" y="10"/>
                        <a:pt x="17" y="9"/>
                      </a:cubicBezTo>
                      <a:cubicBezTo>
                        <a:pt x="19" y="8"/>
                        <a:pt x="21" y="8"/>
                        <a:pt x="22" y="6"/>
                      </a:cubicBezTo>
                      <a:cubicBezTo>
                        <a:pt x="24" y="2"/>
                        <a:pt x="20" y="4"/>
                        <a:pt x="19" y="2"/>
                      </a:cubicBezTo>
                      <a:lnTo>
                        <a:pt x="19" y="0"/>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63" name="Group 62"/>
                <p:cNvGrpSpPr/>
                <p:nvPr/>
              </p:nvGrpSpPr>
              <p:grpSpPr>
                <a:xfrm>
                  <a:off x="1385819" y="3647284"/>
                  <a:ext cx="516872" cy="1025394"/>
                  <a:chOff x="1385819" y="3647284"/>
                  <a:chExt cx="516872" cy="1025394"/>
                </a:xfrm>
                <a:grpFill/>
              </p:grpSpPr>
              <p:sp>
                <p:nvSpPr>
                  <p:cNvPr id="64" name="Freeform 63"/>
                  <p:cNvSpPr>
                    <a:spLocks noEditPoints="1"/>
                  </p:cNvSpPr>
                  <p:nvPr/>
                </p:nvSpPr>
                <p:spPr bwMode="auto">
                  <a:xfrm>
                    <a:off x="1455125" y="3868562"/>
                    <a:ext cx="447566" cy="804116"/>
                  </a:xfrm>
                  <a:custGeom>
                    <a:avLst/>
                    <a:gdLst/>
                    <a:ahLst/>
                    <a:cxnLst>
                      <a:cxn ang="0">
                        <a:pos x="416" y="555"/>
                      </a:cxn>
                      <a:cxn ang="0">
                        <a:pos x="363" y="502"/>
                      </a:cxn>
                      <a:cxn ang="0">
                        <a:pos x="302" y="396"/>
                      </a:cxn>
                      <a:cxn ang="0">
                        <a:pos x="260" y="298"/>
                      </a:cxn>
                      <a:cxn ang="0">
                        <a:pos x="170" y="270"/>
                      </a:cxn>
                      <a:cxn ang="0">
                        <a:pos x="230" y="236"/>
                      </a:cxn>
                      <a:cxn ang="0">
                        <a:pos x="246" y="155"/>
                      </a:cxn>
                      <a:cxn ang="0">
                        <a:pos x="184" y="99"/>
                      </a:cxn>
                      <a:cxn ang="0">
                        <a:pos x="139" y="117"/>
                      </a:cxn>
                      <a:cxn ang="0">
                        <a:pos x="157" y="88"/>
                      </a:cxn>
                      <a:cxn ang="0">
                        <a:pos x="158" y="69"/>
                      </a:cxn>
                      <a:cxn ang="0">
                        <a:pos x="198" y="27"/>
                      </a:cxn>
                      <a:cxn ang="0">
                        <a:pos x="183" y="3"/>
                      </a:cxn>
                      <a:cxn ang="0">
                        <a:pos x="136" y="16"/>
                      </a:cxn>
                      <a:cxn ang="0">
                        <a:pos x="109" y="24"/>
                      </a:cxn>
                      <a:cxn ang="0">
                        <a:pos x="89" y="25"/>
                      </a:cxn>
                      <a:cxn ang="0">
                        <a:pos x="78" y="63"/>
                      </a:cxn>
                      <a:cxn ang="0">
                        <a:pos x="72" y="84"/>
                      </a:cxn>
                      <a:cxn ang="0">
                        <a:pos x="50" y="91"/>
                      </a:cxn>
                      <a:cxn ang="0">
                        <a:pos x="59" y="121"/>
                      </a:cxn>
                      <a:cxn ang="0">
                        <a:pos x="66" y="137"/>
                      </a:cxn>
                      <a:cxn ang="0">
                        <a:pos x="46" y="148"/>
                      </a:cxn>
                      <a:cxn ang="0">
                        <a:pos x="33" y="129"/>
                      </a:cxn>
                      <a:cxn ang="0">
                        <a:pos x="9" y="116"/>
                      </a:cxn>
                      <a:cxn ang="0">
                        <a:pos x="12" y="136"/>
                      </a:cxn>
                      <a:cxn ang="0">
                        <a:pos x="42" y="159"/>
                      </a:cxn>
                      <a:cxn ang="0">
                        <a:pos x="64" y="164"/>
                      </a:cxn>
                      <a:cxn ang="0">
                        <a:pos x="48" y="183"/>
                      </a:cxn>
                      <a:cxn ang="0">
                        <a:pos x="32" y="205"/>
                      </a:cxn>
                      <a:cxn ang="0">
                        <a:pos x="50" y="220"/>
                      </a:cxn>
                      <a:cxn ang="0">
                        <a:pos x="26" y="221"/>
                      </a:cxn>
                      <a:cxn ang="0">
                        <a:pos x="18" y="239"/>
                      </a:cxn>
                      <a:cxn ang="0">
                        <a:pos x="67" y="218"/>
                      </a:cxn>
                      <a:cxn ang="0">
                        <a:pos x="79" y="206"/>
                      </a:cxn>
                      <a:cxn ang="0">
                        <a:pos x="64" y="258"/>
                      </a:cxn>
                      <a:cxn ang="0">
                        <a:pos x="73" y="277"/>
                      </a:cxn>
                      <a:cxn ang="0">
                        <a:pos x="98" y="290"/>
                      </a:cxn>
                      <a:cxn ang="0">
                        <a:pos x="84" y="377"/>
                      </a:cxn>
                      <a:cxn ang="0">
                        <a:pos x="156" y="388"/>
                      </a:cxn>
                      <a:cxn ang="0">
                        <a:pos x="180" y="380"/>
                      </a:cxn>
                      <a:cxn ang="0">
                        <a:pos x="195" y="451"/>
                      </a:cxn>
                      <a:cxn ang="0">
                        <a:pos x="194" y="504"/>
                      </a:cxn>
                      <a:cxn ang="0">
                        <a:pos x="136" y="525"/>
                      </a:cxn>
                      <a:cxn ang="0">
                        <a:pos x="107" y="574"/>
                      </a:cxn>
                      <a:cxn ang="0">
                        <a:pos x="137" y="614"/>
                      </a:cxn>
                      <a:cxn ang="0">
                        <a:pos x="85" y="655"/>
                      </a:cxn>
                      <a:cxn ang="0">
                        <a:pos x="134" y="682"/>
                      </a:cxn>
                      <a:cxn ang="0">
                        <a:pos x="205" y="682"/>
                      </a:cxn>
                      <a:cxn ang="0">
                        <a:pos x="165" y="708"/>
                      </a:cxn>
                      <a:cxn ang="0">
                        <a:pos x="91" y="770"/>
                      </a:cxn>
                      <a:cxn ang="0">
                        <a:pos x="67" y="795"/>
                      </a:cxn>
                      <a:cxn ang="0">
                        <a:pos x="57" y="810"/>
                      </a:cxn>
                      <a:cxn ang="0">
                        <a:pos x="86" y="815"/>
                      </a:cxn>
                      <a:cxn ang="0">
                        <a:pos x="107" y="784"/>
                      </a:cxn>
                      <a:cxn ang="0">
                        <a:pos x="141" y="787"/>
                      </a:cxn>
                      <a:cxn ang="0">
                        <a:pos x="172" y="789"/>
                      </a:cxn>
                      <a:cxn ang="0">
                        <a:pos x="187" y="755"/>
                      </a:cxn>
                      <a:cxn ang="0">
                        <a:pos x="259" y="751"/>
                      </a:cxn>
                      <a:cxn ang="0">
                        <a:pos x="341" y="743"/>
                      </a:cxn>
                      <a:cxn ang="0">
                        <a:pos x="415" y="731"/>
                      </a:cxn>
                      <a:cxn ang="0">
                        <a:pos x="370" y="685"/>
                      </a:cxn>
                      <a:cxn ang="0">
                        <a:pos x="444" y="635"/>
                      </a:cxn>
                    </a:cxnLst>
                    <a:rect l="0" t="0" r="r" b="b"/>
                    <a:pathLst>
                      <a:path w="455" h="818">
                        <a:moveTo>
                          <a:pt x="126" y="139"/>
                        </a:moveTo>
                        <a:cubicBezTo>
                          <a:pt x="126" y="141"/>
                          <a:pt x="126" y="142"/>
                          <a:pt x="125" y="144"/>
                        </a:cubicBezTo>
                        <a:cubicBezTo>
                          <a:pt x="124" y="145"/>
                          <a:pt x="117" y="155"/>
                          <a:pt x="116" y="157"/>
                        </a:cubicBezTo>
                        <a:cubicBezTo>
                          <a:pt x="114" y="159"/>
                          <a:pt x="111" y="160"/>
                          <a:pt x="110" y="163"/>
                        </a:cubicBezTo>
                        <a:cubicBezTo>
                          <a:pt x="106" y="164"/>
                          <a:pt x="109" y="162"/>
                          <a:pt x="109" y="161"/>
                        </a:cubicBezTo>
                        <a:cubicBezTo>
                          <a:pt x="110" y="160"/>
                          <a:pt x="112" y="159"/>
                          <a:pt x="112" y="157"/>
                        </a:cubicBezTo>
                        <a:cubicBezTo>
                          <a:pt x="113" y="154"/>
                          <a:pt x="117" y="148"/>
                          <a:pt x="118" y="147"/>
                        </a:cubicBezTo>
                        <a:cubicBezTo>
                          <a:pt x="119" y="146"/>
                          <a:pt x="119" y="145"/>
                          <a:pt x="120" y="144"/>
                        </a:cubicBezTo>
                        <a:cubicBezTo>
                          <a:pt x="120" y="144"/>
                          <a:pt x="122" y="142"/>
                          <a:pt x="122" y="141"/>
                        </a:cubicBezTo>
                        <a:cubicBezTo>
                          <a:pt x="123" y="140"/>
                          <a:pt x="124" y="139"/>
                          <a:pt x="124" y="138"/>
                        </a:cubicBezTo>
                        <a:cubicBezTo>
                          <a:pt x="126" y="137"/>
                          <a:pt x="126" y="138"/>
                          <a:pt x="126" y="139"/>
                        </a:cubicBezTo>
                        <a:moveTo>
                          <a:pt x="452" y="569"/>
                        </a:moveTo>
                        <a:cubicBezTo>
                          <a:pt x="450" y="566"/>
                          <a:pt x="446" y="568"/>
                          <a:pt x="443" y="567"/>
                        </a:cubicBezTo>
                        <a:cubicBezTo>
                          <a:pt x="441" y="566"/>
                          <a:pt x="441" y="564"/>
                          <a:pt x="440" y="563"/>
                        </a:cubicBezTo>
                        <a:cubicBezTo>
                          <a:pt x="439" y="562"/>
                          <a:pt x="436" y="561"/>
                          <a:pt x="434" y="560"/>
                        </a:cubicBezTo>
                        <a:cubicBezTo>
                          <a:pt x="432" y="559"/>
                          <a:pt x="431" y="559"/>
                          <a:pt x="429" y="558"/>
                        </a:cubicBezTo>
                        <a:cubicBezTo>
                          <a:pt x="427" y="558"/>
                          <a:pt x="425" y="555"/>
                          <a:pt x="422" y="555"/>
                        </a:cubicBezTo>
                        <a:cubicBezTo>
                          <a:pt x="420" y="554"/>
                          <a:pt x="418" y="555"/>
                          <a:pt x="416" y="555"/>
                        </a:cubicBezTo>
                        <a:cubicBezTo>
                          <a:pt x="413" y="556"/>
                          <a:pt x="410" y="555"/>
                          <a:pt x="407" y="555"/>
                        </a:cubicBezTo>
                        <a:cubicBezTo>
                          <a:pt x="402" y="555"/>
                          <a:pt x="398" y="554"/>
                          <a:pt x="393" y="554"/>
                        </a:cubicBezTo>
                        <a:cubicBezTo>
                          <a:pt x="388" y="554"/>
                          <a:pt x="387" y="555"/>
                          <a:pt x="385" y="559"/>
                        </a:cubicBezTo>
                        <a:cubicBezTo>
                          <a:pt x="384" y="561"/>
                          <a:pt x="383" y="562"/>
                          <a:pt x="382" y="563"/>
                        </a:cubicBezTo>
                        <a:cubicBezTo>
                          <a:pt x="380" y="565"/>
                          <a:pt x="380" y="567"/>
                          <a:pt x="378" y="568"/>
                        </a:cubicBezTo>
                        <a:cubicBezTo>
                          <a:pt x="376" y="570"/>
                          <a:pt x="375" y="570"/>
                          <a:pt x="373" y="569"/>
                        </a:cubicBezTo>
                        <a:cubicBezTo>
                          <a:pt x="370" y="568"/>
                          <a:pt x="371" y="565"/>
                          <a:pt x="368" y="563"/>
                        </a:cubicBezTo>
                        <a:cubicBezTo>
                          <a:pt x="366" y="561"/>
                          <a:pt x="364" y="562"/>
                          <a:pt x="364" y="558"/>
                        </a:cubicBezTo>
                        <a:cubicBezTo>
                          <a:pt x="364" y="556"/>
                          <a:pt x="364" y="555"/>
                          <a:pt x="365" y="553"/>
                        </a:cubicBezTo>
                        <a:cubicBezTo>
                          <a:pt x="367" y="550"/>
                          <a:pt x="372" y="551"/>
                          <a:pt x="375" y="549"/>
                        </a:cubicBezTo>
                        <a:cubicBezTo>
                          <a:pt x="377" y="547"/>
                          <a:pt x="377" y="545"/>
                          <a:pt x="378" y="543"/>
                        </a:cubicBezTo>
                        <a:cubicBezTo>
                          <a:pt x="378" y="540"/>
                          <a:pt x="380" y="538"/>
                          <a:pt x="380" y="536"/>
                        </a:cubicBezTo>
                        <a:cubicBezTo>
                          <a:pt x="382" y="532"/>
                          <a:pt x="381" y="528"/>
                          <a:pt x="380" y="524"/>
                        </a:cubicBezTo>
                        <a:cubicBezTo>
                          <a:pt x="379" y="522"/>
                          <a:pt x="379" y="519"/>
                          <a:pt x="378" y="518"/>
                        </a:cubicBezTo>
                        <a:cubicBezTo>
                          <a:pt x="377" y="517"/>
                          <a:pt x="376" y="518"/>
                          <a:pt x="375" y="517"/>
                        </a:cubicBezTo>
                        <a:cubicBezTo>
                          <a:pt x="373" y="517"/>
                          <a:pt x="372" y="514"/>
                          <a:pt x="370" y="513"/>
                        </a:cubicBezTo>
                        <a:cubicBezTo>
                          <a:pt x="368" y="511"/>
                          <a:pt x="368" y="508"/>
                          <a:pt x="367" y="506"/>
                        </a:cubicBezTo>
                        <a:cubicBezTo>
                          <a:pt x="366" y="505"/>
                          <a:pt x="365" y="502"/>
                          <a:pt x="363" y="502"/>
                        </a:cubicBezTo>
                        <a:cubicBezTo>
                          <a:pt x="362" y="501"/>
                          <a:pt x="358" y="501"/>
                          <a:pt x="358" y="499"/>
                        </a:cubicBezTo>
                        <a:cubicBezTo>
                          <a:pt x="360" y="498"/>
                          <a:pt x="365" y="498"/>
                          <a:pt x="367" y="499"/>
                        </a:cubicBezTo>
                        <a:cubicBezTo>
                          <a:pt x="370" y="499"/>
                          <a:pt x="371" y="501"/>
                          <a:pt x="375" y="501"/>
                        </a:cubicBezTo>
                        <a:cubicBezTo>
                          <a:pt x="376" y="498"/>
                          <a:pt x="374" y="498"/>
                          <a:pt x="372" y="497"/>
                        </a:cubicBezTo>
                        <a:cubicBezTo>
                          <a:pt x="371" y="496"/>
                          <a:pt x="370" y="495"/>
                          <a:pt x="369" y="495"/>
                        </a:cubicBezTo>
                        <a:cubicBezTo>
                          <a:pt x="368" y="489"/>
                          <a:pt x="364" y="485"/>
                          <a:pt x="361" y="481"/>
                        </a:cubicBezTo>
                        <a:cubicBezTo>
                          <a:pt x="359" y="476"/>
                          <a:pt x="358" y="470"/>
                          <a:pt x="354" y="466"/>
                        </a:cubicBezTo>
                        <a:cubicBezTo>
                          <a:pt x="352" y="464"/>
                          <a:pt x="350" y="459"/>
                          <a:pt x="349" y="456"/>
                        </a:cubicBezTo>
                        <a:cubicBezTo>
                          <a:pt x="348" y="452"/>
                          <a:pt x="354" y="451"/>
                          <a:pt x="354" y="447"/>
                        </a:cubicBezTo>
                        <a:cubicBezTo>
                          <a:pt x="350" y="445"/>
                          <a:pt x="347" y="443"/>
                          <a:pt x="345" y="439"/>
                        </a:cubicBezTo>
                        <a:cubicBezTo>
                          <a:pt x="344" y="437"/>
                          <a:pt x="343" y="434"/>
                          <a:pt x="341" y="432"/>
                        </a:cubicBezTo>
                        <a:cubicBezTo>
                          <a:pt x="340" y="430"/>
                          <a:pt x="338" y="429"/>
                          <a:pt x="337" y="427"/>
                        </a:cubicBezTo>
                        <a:cubicBezTo>
                          <a:pt x="335" y="424"/>
                          <a:pt x="333" y="419"/>
                          <a:pt x="330" y="417"/>
                        </a:cubicBezTo>
                        <a:cubicBezTo>
                          <a:pt x="327" y="414"/>
                          <a:pt x="323" y="414"/>
                          <a:pt x="319" y="412"/>
                        </a:cubicBezTo>
                        <a:cubicBezTo>
                          <a:pt x="317" y="410"/>
                          <a:pt x="315" y="408"/>
                          <a:pt x="313" y="407"/>
                        </a:cubicBezTo>
                        <a:cubicBezTo>
                          <a:pt x="312" y="406"/>
                          <a:pt x="310" y="406"/>
                          <a:pt x="308" y="405"/>
                        </a:cubicBezTo>
                        <a:cubicBezTo>
                          <a:pt x="306" y="403"/>
                          <a:pt x="304" y="403"/>
                          <a:pt x="304" y="400"/>
                        </a:cubicBezTo>
                        <a:cubicBezTo>
                          <a:pt x="304" y="397"/>
                          <a:pt x="305" y="397"/>
                          <a:pt x="302" y="396"/>
                        </a:cubicBezTo>
                        <a:cubicBezTo>
                          <a:pt x="299" y="396"/>
                          <a:pt x="292" y="397"/>
                          <a:pt x="292" y="392"/>
                        </a:cubicBezTo>
                        <a:cubicBezTo>
                          <a:pt x="291" y="388"/>
                          <a:pt x="293" y="391"/>
                          <a:pt x="295" y="390"/>
                        </a:cubicBezTo>
                        <a:cubicBezTo>
                          <a:pt x="296" y="389"/>
                          <a:pt x="297" y="386"/>
                          <a:pt x="295" y="385"/>
                        </a:cubicBezTo>
                        <a:cubicBezTo>
                          <a:pt x="297" y="385"/>
                          <a:pt x="299" y="382"/>
                          <a:pt x="299" y="380"/>
                        </a:cubicBezTo>
                        <a:cubicBezTo>
                          <a:pt x="299" y="378"/>
                          <a:pt x="297" y="377"/>
                          <a:pt x="295" y="376"/>
                        </a:cubicBezTo>
                        <a:cubicBezTo>
                          <a:pt x="292" y="374"/>
                          <a:pt x="290" y="373"/>
                          <a:pt x="290" y="368"/>
                        </a:cubicBezTo>
                        <a:cubicBezTo>
                          <a:pt x="290" y="364"/>
                          <a:pt x="292" y="360"/>
                          <a:pt x="288" y="357"/>
                        </a:cubicBezTo>
                        <a:cubicBezTo>
                          <a:pt x="286" y="356"/>
                          <a:pt x="284" y="356"/>
                          <a:pt x="282" y="358"/>
                        </a:cubicBezTo>
                        <a:cubicBezTo>
                          <a:pt x="282" y="359"/>
                          <a:pt x="282" y="359"/>
                          <a:pt x="280" y="360"/>
                        </a:cubicBezTo>
                        <a:cubicBezTo>
                          <a:pt x="281" y="359"/>
                          <a:pt x="282" y="358"/>
                          <a:pt x="282" y="358"/>
                        </a:cubicBezTo>
                        <a:cubicBezTo>
                          <a:pt x="284" y="353"/>
                          <a:pt x="279" y="343"/>
                          <a:pt x="278" y="341"/>
                        </a:cubicBezTo>
                        <a:cubicBezTo>
                          <a:pt x="277" y="338"/>
                          <a:pt x="276" y="336"/>
                          <a:pt x="276" y="332"/>
                        </a:cubicBezTo>
                        <a:cubicBezTo>
                          <a:pt x="276" y="327"/>
                          <a:pt x="277" y="324"/>
                          <a:pt x="283" y="328"/>
                        </a:cubicBezTo>
                        <a:cubicBezTo>
                          <a:pt x="279" y="323"/>
                          <a:pt x="277" y="318"/>
                          <a:pt x="274" y="312"/>
                        </a:cubicBezTo>
                        <a:cubicBezTo>
                          <a:pt x="272" y="310"/>
                          <a:pt x="272" y="310"/>
                          <a:pt x="270" y="309"/>
                        </a:cubicBezTo>
                        <a:cubicBezTo>
                          <a:pt x="268" y="308"/>
                          <a:pt x="267" y="308"/>
                          <a:pt x="267" y="306"/>
                        </a:cubicBezTo>
                        <a:cubicBezTo>
                          <a:pt x="266" y="303"/>
                          <a:pt x="269" y="302"/>
                          <a:pt x="266" y="300"/>
                        </a:cubicBezTo>
                        <a:cubicBezTo>
                          <a:pt x="265" y="299"/>
                          <a:pt x="262" y="298"/>
                          <a:pt x="260" y="298"/>
                        </a:cubicBezTo>
                        <a:cubicBezTo>
                          <a:pt x="256" y="297"/>
                          <a:pt x="251" y="294"/>
                          <a:pt x="250" y="290"/>
                        </a:cubicBezTo>
                        <a:cubicBezTo>
                          <a:pt x="249" y="286"/>
                          <a:pt x="252" y="283"/>
                          <a:pt x="252" y="279"/>
                        </a:cubicBezTo>
                        <a:cubicBezTo>
                          <a:pt x="251" y="277"/>
                          <a:pt x="250" y="275"/>
                          <a:pt x="249" y="273"/>
                        </a:cubicBezTo>
                        <a:cubicBezTo>
                          <a:pt x="248" y="273"/>
                          <a:pt x="245" y="271"/>
                          <a:pt x="243" y="271"/>
                        </a:cubicBezTo>
                        <a:cubicBezTo>
                          <a:pt x="239" y="271"/>
                          <a:pt x="239" y="277"/>
                          <a:pt x="233" y="273"/>
                        </a:cubicBezTo>
                        <a:cubicBezTo>
                          <a:pt x="233" y="273"/>
                          <a:pt x="233" y="272"/>
                          <a:pt x="232" y="272"/>
                        </a:cubicBezTo>
                        <a:cubicBezTo>
                          <a:pt x="231" y="271"/>
                          <a:pt x="229" y="271"/>
                          <a:pt x="229" y="271"/>
                        </a:cubicBezTo>
                        <a:cubicBezTo>
                          <a:pt x="227" y="270"/>
                          <a:pt x="227" y="267"/>
                          <a:pt x="224" y="268"/>
                        </a:cubicBezTo>
                        <a:cubicBezTo>
                          <a:pt x="225" y="272"/>
                          <a:pt x="222" y="269"/>
                          <a:pt x="221" y="268"/>
                        </a:cubicBezTo>
                        <a:cubicBezTo>
                          <a:pt x="220" y="266"/>
                          <a:pt x="220" y="266"/>
                          <a:pt x="217" y="266"/>
                        </a:cubicBezTo>
                        <a:cubicBezTo>
                          <a:pt x="214" y="266"/>
                          <a:pt x="209" y="265"/>
                          <a:pt x="207" y="268"/>
                        </a:cubicBezTo>
                        <a:cubicBezTo>
                          <a:pt x="207" y="269"/>
                          <a:pt x="208" y="271"/>
                          <a:pt x="206" y="272"/>
                        </a:cubicBezTo>
                        <a:cubicBezTo>
                          <a:pt x="204" y="273"/>
                          <a:pt x="203" y="271"/>
                          <a:pt x="202" y="270"/>
                        </a:cubicBezTo>
                        <a:cubicBezTo>
                          <a:pt x="198" y="270"/>
                          <a:pt x="195" y="274"/>
                          <a:pt x="192" y="275"/>
                        </a:cubicBezTo>
                        <a:cubicBezTo>
                          <a:pt x="190" y="276"/>
                          <a:pt x="187" y="275"/>
                          <a:pt x="185" y="274"/>
                        </a:cubicBezTo>
                        <a:cubicBezTo>
                          <a:pt x="184" y="274"/>
                          <a:pt x="183" y="274"/>
                          <a:pt x="183" y="274"/>
                        </a:cubicBezTo>
                        <a:cubicBezTo>
                          <a:pt x="182" y="274"/>
                          <a:pt x="181" y="273"/>
                          <a:pt x="180" y="272"/>
                        </a:cubicBezTo>
                        <a:cubicBezTo>
                          <a:pt x="177" y="270"/>
                          <a:pt x="174" y="271"/>
                          <a:pt x="170" y="270"/>
                        </a:cubicBezTo>
                        <a:cubicBezTo>
                          <a:pt x="167" y="270"/>
                          <a:pt x="163" y="270"/>
                          <a:pt x="160" y="269"/>
                        </a:cubicBezTo>
                        <a:cubicBezTo>
                          <a:pt x="158" y="269"/>
                          <a:pt x="156" y="268"/>
                          <a:pt x="154" y="268"/>
                        </a:cubicBezTo>
                        <a:cubicBezTo>
                          <a:pt x="152" y="268"/>
                          <a:pt x="152" y="269"/>
                          <a:pt x="150" y="269"/>
                        </a:cubicBezTo>
                        <a:cubicBezTo>
                          <a:pt x="149" y="268"/>
                          <a:pt x="149" y="268"/>
                          <a:pt x="150" y="267"/>
                        </a:cubicBezTo>
                        <a:cubicBezTo>
                          <a:pt x="156" y="266"/>
                          <a:pt x="163" y="267"/>
                          <a:pt x="170" y="267"/>
                        </a:cubicBezTo>
                        <a:cubicBezTo>
                          <a:pt x="173" y="267"/>
                          <a:pt x="176" y="267"/>
                          <a:pt x="179" y="267"/>
                        </a:cubicBezTo>
                        <a:cubicBezTo>
                          <a:pt x="182" y="267"/>
                          <a:pt x="185" y="268"/>
                          <a:pt x="188" y="268"/>
                        </a:cubicBezTo>
                        <a:cubicBezTo>
                          <a:pt x="188" y="264"/>
                          <a:pt x="191" y="266"/>
                          <a:pt x="193" y="265"/>
                        </a:cubicBezTo>
                        <a:cubicBezTo>
                          <a:pt x="196" y="264"/>
                          <a:pt x="194" y="261"/>
                          <a:pt x="195" y="258"/>
                        </a:cubicBezTo>
                        <a:cubicBezTo>
                          <a:pt x="196" y="256"/>
                          <a:pt x="200" y="256"/>
                          <a:pt x="202" y="255"/>
                        </a:cubicBezTo>
                        <a:cubicBezTo>
                          <a:pt x="204" y="254"/>
                          <a:pt x="205" y="254"/>
                          <a:pt x="206" y="253"/>
                        </a:cubicBezTo>
                        <a:cubicBezTo>
                          <a:pt x="207" y="252"/>
                          <a:pt x="208" y="251"/>
                          <a:pt x="210" y="251"/>
                        </a:cubicBezTo>
                        <a:cubicBezTo>
                          <a:pt x="210" y="252"/>
                          <a:pt x="210" y="253"/>
                          <a:pt x="210" y="254"/>
                        </a:cubicBezTo>
                        <a:cubicBezTo>
                          <a:pt x="212" y="255"/>
                          <a:pt x="214" y="254"/>
                          <a:pt x="216" y="254"/>
                        </a:cubicBezTo>
                        <a:cubicBezTo>
                          <a:pt x="216" y="252"/>
                          <a:pt x="216" y="249"/>
                          <a:pt x="217" y="247"/>
                        </a:cubicBezTo>
                        <a:cubicBezTo>
                          <a:pt x="218" y="243"/>
                          <a:pt x="222" y="243"/>
                          <a:pt x="225" y="243"/>
                        </a:cubicBezTo>
                        <a:cubicBezTo>
                          <a:pt x="228" y="243"/>
                          <a:pt x="230" y="243"/>
                          <a:pt x="232" y="241"/>
                        </a:cubicBezTo>
                        <a:cubicBezTo>
                          <a:pt x="234" y="239"/>
                          <a:pt x="233" y="237"/>
                          <a:pt x="230" y="236"/>
                        </a:cubicBezTo>
                        <a:cubicBezTo>
                          <a:pt x="227" y="236"/>
                          <a:pt x="226" y="237"/>
                          <a:pt x="224" y="237"/>
                        </a:cubicBezTo>
                        <a:cubicBezTo>
                          <a:pt x="221" y="237"/>
                          <a:pt x="219" y="234"/>
                          <a:pt x="217" y="233"/>
                        </a:cubicBezTo>
                        <a:cubicBezTo>
                          <a:pt x="215" y="232"/>
                          <a:pt x="213" y="231"/>
                          <a:pt x="212" y="230"/>
                        </a:cubicBezTo>
                        <a:cubicBezTo>
                          <a:pt x="210" y="228"/>
                          <a:pt x="212" y="225"/>
                          <a:pt x="209" y="224"/>
                        </a:cubicBezTo>
                        <a:cubicBezTo>
                          <a:pt x="213" y="223"/>
                          <a:pt x="215" y="219"/>
                          <a:pt x="220" y="219"/>
                        </a:cubicBezTo>
                        <a:cubicBezTo>
                          <a:pt x="221" y="219"/>
                          <a:pt x="222" y="219"/>
                          <a:pt x="223" y="219"/>
                        </a:cubicBezTo>
                        <a:cubicBezTo>
                          <a:pt x="224" y="219"/>
                          <a:pt x="224" y="217"/>
                          <a:pt x="225" y="217"/>
                        </a:cubicBezTo>
                        <a:cubicBezTo>
                          <a:pt x="225" y="216"/>
                          <a:pt x="226" y="216"/>
                          <a:pt x="227" y="216"/>
                        </a:cubicBezTo>
                        <a:cubicBezTo>
                          <a:pt x="228" y="215"/>
                          <a:pt x="230" y="210"/>
                          <a:pt x="230" y="209"/>
                        </a:cubicBezTo>
                        <a:cubicBezTo>
                          <a:pt x="231" y="205"/>
                          <a:pt x="230" y="202"/>
                          <a:pt x="227" y="201"/>
                        </a:cubicBezTo>
                        <a:cubicBezTo>
                          <a:pt x="227" y="198"/>
                          <a:pt x="228" y="196"/>
                          <a:pt x="230" y="195"/>
                        </a:cubicBezTo>
                        <a:cubicBezTo>
                          <a:pt x="231" y="194"/>
                          <a:pt x="232" y="194"/>
                          <a:pt x="233" y="194"/>
                        </a:cubicBezTo>
                        <a:cubicBezTo>
                          <a:pt x="235" y="193"/>
                          <a:pt x="235" y="192"/>
                          <a:pt x="237" y="191"/>
                        </a:cubicBezTo>
                        <a:cubicBezTo>
                          <a:pt x="239" y="190"/>
                          <a:pt x="240" y="188"/>
                          <a:pt x="242" y="186"/>
                        </a:cubicBezTo>
                        <a:cubicBezTo>
                          <a:pt x="245" y="183"/>
                          <a:pt x="247" y="183"/>
                          <a:pt x="246" y="179"/>
                        </a:cubicBezTo>
                        <a:cubicBezTo>
                          <a:pt x="246" y="177"/>
                          <a:pt x="245" y="174"/>
                          <a:pt x="245" y="172"/>
                        </a:cubicBezTo>
                        <a:cubicBezTo>
                          <a:pt x="246" y="169"/>
                          <a:pt x="248" y="169"/>
                          <a:pt x="250" y="167"/>
                        </a:cubicBezTo>
                        <a:cubicBezTo>
                          <a:pt x="251" y="164"/>
                          <a:pt x="250" y="151"/>
                          <a:pt x="246" y="155"/>
                        </a:cubicBezTo>
                        <a:cubicBezTo>
                          <a:pt x="249" y="154"/>
                          <a:pt x="251" y="151"/>
                          <a:pt x="252" y="149"/>
                        </a:cubicBezTo>
                        <a:cubicBezTo>
                          <a:pt x="253" y="145"/>
                          <a:pt x="255" y="145"/>
                          <a:pt x="258" y="142"/>
                        </a:cubicBezTo>
                        <a:cubicBezTo>
                          <a:pt x="261" y="140"/>
                          <a:pt x="265" y="138"/>
                          <a:pt x="266" y="134"/>
                        </a:cubicBezTo>
                        <a:cubicBezTo>
                          <a:pt x="266" y="130"/>
                          <a:pt x="266" y="126"/>
                          <a:pt x="266" y="123"/>
                        </a:cubicBezTo>
                        <a:cubicBezTo>
                          <a:pt x="266" y="120"/>
                          <a:pt x="267" y="115"/>
                          <a:pt x="266" y="112"/>
                        </a:cubicBezTo>
                        <a:cubicBezTo>
                          <a:pt x="264" y="109"/>
                          <a:pt x="261" y="107"/>
                          <a:pt x="258" y="106"/>
                        </a:cubicBezTo>
                        <a:cubicBezTo>
                          <a:pt x="257" y="106"/>
                          <a:pt x="254" y="104"/>
                          <a:pt x="253" y="104"/>
                        </a:cubicBezTo>
                        <a:cubicBezTo>
                          <a:pt x="252" y="102"/>
                          <a:pt x="252" y="100"/>
                          <a:pt x="250" y="100"/>
                        </a:cubicBezTo>
                        <a:cubicBezTo>
                          <a:pt x="247" y="99"/>
                          <a:pt x="243" y="103"/>
                          <a:pt x="242" y="105"/>
                        </a:cubicBezTo>
                        <a:cubicBezTo>
                          <a:pt x="238" y="106"/>
                          <a:pt x="236" y="104"/>
                          <a:pt x="232" y="106"/>
                        </a:cubicBezTo>
                        <a:cubicBezTo>
                          <a:pt x="231" y="107"/>
                          <a:pt x="230" y="108"/>
                          <a:pt x="228" y="108"/>
                        </a:cubicBezTo>
                        <a:cubicBezTo>
                          <a:pt x="228" y="107"/>
                          <a:pt x="227" y="106"/>
                          <a:pt x="226" y="105"/>
                        </a:cubicBezTo>
                        <a:cubicBezTo>
                          <a:pt x="225" y="105"/>
                          <a:pt x="225" y="105"/>
                          <a:pt x="224" y="105"/>
                        </a:cubicBezTo>
                        <a:cubicBezTo>
                          <a:pt x="222" y="104"/>
                          <a:pt x="222" y="102"/>
                          <a:pt x="220" y="102"/>
                        </a:cubicBezTo>
                        <a:cubicBezTo>
                          <a:pt x="219" y="101"/>
                          <a:pt x="215" y="102"/>
                          <a:pt x="213" y="102"/>
                        </a:cubicBezTo>
                        <a:cubicBezTo>
                          <a:pt x="210" y="102"/>
                          <a:pt x="206" y="101"/>
                          <a:pt x="203" y="102"/>
                        </a:cubicBezTo>
                        <a:cubicBezTo>
                          <a:pt x="202" y="107"/>
                          <a:pt x="197" y="105"/>
                          <a:pt x="194" y="104"/>
                        </a:cubicBezTo>
                        <a:cubicBezTo>
                          <a:pt x="191" y="101"/>
                          <a:pt x="188" y="99"/>
                          <a:pt x="184" y="99"/>
                        </a:cubicBezTo>
                        <a:cubicBezTo>
                          <a:pt x="182" y="99"/>
                          <a:pt x="177" y="99"/>
                          <a:pt x="176" y="101"/>
                        </a:cubicBezTo>
                        <a:cubicBezTo>
                          <a:pt x="174" y="103"/>
                          <a:pt x="175" y="105"/>
                          <a:pt x="174" y="106"/>
                        </a:cubicBezTo>
                        <a:cubicBezTo>
                          <a:pt x="173" y="107"/>
                          <a:pt x="171" y="106"/>
                          <a:pt x="169" y="106"/>
                        </a:cubicBezTo>
                        <a:cubicBezTo>
                          <a:pt x="167" y="107"/>
                          <a:pt x="165" y="108"/>
                          <a:pt x="162" y="109"/>
                        </a:cubicBezTo>
                        <a:cubicBezTo>
                          <a:pt x="161" y="110"/>
                          <a:pt x="159" y="111"/>
                          <a:pt x="157" y="112"/>
                        </a:cubicBezTo>
                        <a:cubicBezTo>
                          <a:pt x="157" y="113"/>
                          <a:pt x="157" y="113"/>
                          <a:pt x="157" y="114"/>
                        </a:cubicBezTo>
                        <a:cubicBezTo>
                          <a:pt x="157" y="114"/>
                          <a:pt x="157" y="115"/>
                          <a:pt x="156" y="115"/>
                        </a:cubicBezTo>
                        <a:cubicBezTo>
                          <a:pt x="156" y="115"/>
                          <a:pt x="153" y="117"/>
                          <a:pt x="153" y="117"/>
                        </a:cubicBezTo>
                        <a:cubicBezTo>
                          <a:pt x="150" y="117"/>
                          <a:pt x="147" y="116"/>
                          <a:pt x="144" y="117"/>
                        </a:cubicBezTo>
                        <a:cubicBezTo>
                          <a:pt x="142" y="118"/>
                          <a:pt x="143" y="118"/>
                          <a:pt x="141" y="120"/>
                        </a:cubicBezTo>
                        <a:cubicBezTo>
                          <a:pt x="140" y="122"/>
                          <a:pt x="139" y="122"/>
                          <a:pt x="136" y="123"/>
                        </a:cubicBezTo>
                        <a:cubicBezTo>
                          <a:pt x="134" y="125"/>
                          <a:pt x="134" y="126"/>
                          <a:pt x="132" y="128"/>
                        </a:cubicBezTo>
                        <a:cubicBezTo>
                          <a:pt x="130" y="129"/>
                          <a:pt x="129" y="132"/>
                          <a:pt x="130" y="128"/>
                        </a:cubicBezTo>
                        <a:cubicBezTo>
                          <a:pt x="131" y="127"/>
                          <a:pt x="132" y="125"/>
                          <a:pt x="131" y="126"/>
                        </a:cubicBezTo>
                        <a:cubicBezTo>
                          <a:pt x="132" y="125"/>
                          <a:pt x="132" y="125"/>
                          <a:pt x="132" y="124"/>
                        </a:cubicBezTo>
                        <a:cubicBezTo>
                          <a:pt x="133" y="123"/>
                          <a:pt x="134" y="122"/>
                          <a:pt x="135" y="121"/>
                        </a:cubicBezTo>
                        <a:cubicBezTo>
                          <a:pt x="136" y="120"/>
                          <a:pt x="136" y="120"/>
                          <a:pt x="137" y="119"/>
                        </a:cubicBezTo>
                        <a:cubicBezTo>
                          <a:pt x="137" y="118"/>
                          <a:pt x="138" y="118"/>
                          <a:pt x="139" y="117"/>
                        </a:cubicBezTo>
                        <a:cubicBezTo>
                          <a:pt x="141" y="115"/>
                          <a:pt x="143" y="111"/>
                          <a:pt x="145" y="109"/>
                        </a:cubicBezTo>
                        <a:cubicBezTo>
                          <a:pt x="145" y="108"/>
                          <a:pt x="146" y="108"/>
                          <a:pt x="146" y="107"/>
                        </a:cubicBezTo>
                        <a:cubicBezTo>
                          <a:pt x="146" y="106"/>
                          <a:pt x="143" y="105"/>
                          <a:pt x="142" y="105"/>
                        </a:cubicBezTo>
                        <a:cubicBezTo>
                          <a:pt x="139" y="104"/>
                          <a:pt x="136" y="107"/>
                          <a:pt x="134" y="108"/>
                        </a:cubicBezTo>
                        <a:cubicBezTo>
                          <a:pt x="132" y="109"/>
                          <a:pt x="130" y="111"/>
                          <a:pt x="128" y="112"/>
                        </a:cubicBezTo>
                        <a:cubicBezTo>
                          <a:pt x="128" y="113"/>
                          <a:pt x="127" y="113"/>
                          <a:pt x="127" y="114"/>
                        </a:cubicBezTo>
                        <a:cubicBezTo>
                          <a:pt x="125" y="114"/>
                          <a:pt x="124" y="114"/>
                          <a:pt x="125" y="112"/>
                        </a:cubicBezTo>
                        <a:cubicBezTo>
                          <a:pt x="126" y="111"/>
                          <a:pt x="127" y="110"/>
                          <a:pt x="128" y="108"/>
                        </a:cubicBezTo>
                        <a:cubicBezTo>
                          <a:pt x="129" y="107"/>
                          <a:pt x="130" y="106"/>
                          <a:pt x="132" y="105"/>
                        </a:cubicBezTo>
                        <a:cubicBezTo>
                          <a:pt x="135" y="103"/>
                          <a:pt x="138" y="102"/>
                          <a:pt x="141" y="101"/>
                        </a:cubicBezTo>
                        <a:cubicBezTo>
                          <a:pt x="142" y="100"/>
                          <a:pt x="143" y="100"/>
                          <a:pt x="144" y="100"/>
                        </a:cubicBezTo>
                        <a:cubicBezTo>
                          <a:pt x="146" y="100"/>
                          <a:pt x="145" y="102"/>
                          <a:pt x="146" y="102"/>
                        </a:cubicBezTo>
                        <a:cubicBezTo>
                          <a:pt x="147" y="103"/>
                          <a:pt x="147" y="103"/>
                          <a:pt x="148" y="103"/>
                        </a:cubicBezTo>
                        <a:cubicBezTo>
                          <a:pt x="149" y="102"/>
                          <a:pt x="150" y="102"/>
                          <a:pt x="150" y="101"/>
                        </a:cubicBezTo>
                        <a:cubicBezTo>
                          <a:pt x="151" y="98"/>
                          <a:pt x="152" y="96"/>
                          <a:pt x="154" y="94"/>
                        </a:cubicBezTo>
                        <a:cubicBezTo>
                          <a:pt x="155" y="92"/>
                          <a:pt x="157" y="90"/>
                          <a:pt x="159" y="88"/>
                        </a:cubicBezTo>
                        <a:cubicBezTo>
                          <a:pt x="160" y="87"/>
                          <a:pt x="161" y="86"/>
                          <a:pt x="161" y="85"/>
                        </a:cubicBezTo>
                        <a:cubicBezTo>
                          <a:pt x="159" y="85"/>
                          <a:pt x="158" y="87"/>
                          <a:pt x="157" y="88"/>
                        </a:cubicBezTo>
                        <a:cubicBezTo>
                          <a:pt x="157" y="89"/>
                          <a:pt x="156" y="89"/>
                          <a:pt x="155" y="89"/>
                        </a:cubicBezTo>
                        <a:cubicBezTo>
                          <a:pt x="154" y="90"/>
                          <a:pt x="153" y="89"/>
                          <a:pt x="152" y="89"/>
                        </a:cubicBezTo>
                        <a:cubicBezTo>
                          <a:pt x="150" y="89"/>
                          <a:pt x="148" y="87"/>
                          <a:pt x="147" y="88"/>
                        </a:cubicBezTo>
                        <a:cubicBezTo>
                          <a:pt x="145" y="88"/>
                          <a:pt x="143" y="90"/>
                          <a:pt x="141" y="89"/>
                        </a:cubicBezTo>
                        <a:cubicBezTo>
                          <a:pt x="139" y="89"/>
                          <a:pt x="138" y="88"/>
                          <a:pt x="136" y="87"/>
                        </a:cubicBezTo>
                        <a:cubicBezTo>
                          <a:pt x="134" y="85"/>
                          <a:pt x="131" y="85"/>
                          <a:pt x="129" y="85"/>
                        </a:cubicBezTo>
                        <a:cubicBezTo>
                          <a:pt x="128" y="85"/>
                          <a:pt x="123" y="86"/>
                          <a:pt x="123" y="84"/>
                        </a:cubicBezTo>
                        <a:cubicBezTo>
                          <a:pt x="124" y="83"/>
                          <a:pt x="128" y="83"/>
                          <a:pt x="130" y="83"/>
                        </a:cubicBezTo>
                        <a:cubicBezTo>
                          <a:pt x="131" y="83"/>
                          <a:pt x="132" y="84"/>
                          <a:pt x="133" y="84"/>
                        </a:cubicBezTo>
                        <a:cubicBezTo>
                          <a:pt x="135" y="84"/>
                          <a:pt x="139" y="83"/>
                          <a:pt x="141" y="84"/>
                        </a:cubicBezTo>
                        <a:cubicBezTo>
                          <a:pt x="143" y="84"/>
                          <a:pt x="144" y="85"/>
                          <a:pt x="146" y="84"/>
                        </a:cubicBezTo>
                        <a:cubicBezTo>
                          <a:pt x="147" y="84"/>
                          <a:pt x="147" y="83"/>
                          <a:pt x="147" y="81"/>
                        </a:cubicBezTo>
                        <a:cubicBezTo>
                          <a:pt x="147" y="80"/>
                          <a:pt x="147" y="79"/>
                          <a:pt x="148" y="78"/>
                        </a:cubicBezTo>
                        <a:cubicBezTo>
                          <a:pt x="148" y="77"/>
                          <a:pt x="149" y="76"/>
                          <a:pt x="150" y="76"/>
                        </a:cubicBezTo>
                        <a:cubicBezTo>
                          <a:pt x="152" y="75"/>
                          <a:pt x="154" y="74"/>
                          <a:pt x="155" y="73"/>
                        </a:cubicBezTo>
                        <a:cubicBezTo>
                          <a:pt x="156" y="72"/>
                          <a:pt x="156" y="73"/>
                          <a:pt x="156" y="72"/>
                        </a:cubicBezTo>
                        <a:cubicBezTo>
                          <a:pt x="157" y="72"/>
                          <a:pt x="157" y="71"/>
                          <a:pt x="157" y="71"/>
                        </a:cubicBezTo>
                        <a:cubicBezTo>
                          <a:pt x="157" y="70"/>
                          <a:pt x="157" y="70"/>
                          <a:pt x="158" y="69"/>
                        </a:cubicBezTo>
                        <a:cubicBezTo>
                          <a:pt x="158" y="68"/>
                          <a:pt x="159" y="68"/>
                          <a:pt x="159" y="68"/>
                        </a:cubicBezTo>
                        <a:cubicBezTo>
                          <a:pt x="160" y="67"/>
                          <a:pt x="161" y="66"/>
                          <a:pt x="161" y="65"/>
                        </a:cubicBezTo>
                        <a:cubicBezTo>
                          <a:pt x="162" y="64"/>
                          <a:pt x="164" y="63"/>
                          <a:pt x="164" y="62"/>
                        </a:cubicBezTo>
                        <a:cubicBezTo>
                          <a:pt x="166" y="61"/>
                          <a:pt x="166" y="59"/>
                          <a:pt x="168" y="58"/>
                        </a:cubicBezTo>
                        <a:cubicBezTo>
                          <a:pt x="168" y="58"/>
                          <a:pt x="169" y="58"/>
                          <a:pt x="169" y="58"/>
                        </a:cubicBezTo>
                        <a:cubicBezTo>
                          <a:pt x="170" y="57"/>
                          <a:pt x="169" y="57"/>
                          <a:pt x="170" y="57"/>
                        </a:cubicBezTo>
                        <a:cubicBezTo>
                          <a:pt x="170" y="56"/>
                          <a:pt x="171" y="56"/>
                          <a:pt x="172" y="56"/>
                        </a:cubicBezTo>
                        <a:cubicBezTo>
                          <a:pt x="175" y="54"/>
                          <a:pt x="177" y="53"/>
                          <a:pt x="179" y="50"/>
                        </a:cubicBezTo>
                        <a:cubicBezTo>
                          <a:pt x="180" y="48"/>
                          <a:pt x="180" y="47"/>
                          <a:pt x="181" y="45"/>
                        </a:cubicBezTo>
                        <a:cubicBezTo>
                          <a:pt x="182" y="45"/>
                          <a:pt x="182" y="44"/>
                          <a:pt x="182" y="43"/>
                        </a:cubicBezTo>
                        <a:cubicBezTo>
                          <a:pt x="183" y="43"/>
                          <a:pt x="186" y="44"/>
                          <a:pt x="187" y="43"/>
                        </a:cubicBezTo>
                        <a:cubicBezTo>
                          <a:pt x="187" y="42"/>
                          <a:pt x="187" y="42"/>
                          <a:pt x="188" y="41"/>
                        </a:cubicBezTo>
                        <a:cubicBezTo>
                          <a:pt x="188" y="40"/>
                          <a:pt x="190" y="40"/>
                          <a:pt x="190" y="39"/>
                        </a:cubicBezTo>
                        <a:cubicBezTo>
                          <a:pt x="191" y="38"/>
                          <a:pt x="191" y="37"/>
                          <a:pt x="192" y="36"/>
                        </a:cubicBezTo>
                        <a:cubicBezTo>
                          <a:pt x="192" y="35"/>
                          <a:pt x="193" y="35"/>
                          <a:pt x="194" y="34"/>
                        </a:cubicBezTo>
                        <a:cubicBezTo>
                          <a:pt x="194" y="33"/>
                          <a:pt x="195" y="32"/>
                          <a:pt x="195" y="31"/>
                        </a:cubicBezTo>
                        <a:cubicBezTo>
                          <a:pt x="196" y="30"/>
                          <a:pt x="197" y="30"/>
                          <a:pt x="197" y="29"/>
                        </a:cubicBezTo>
                        <a:cubicBezTo>
                          <a:pt x="197" y="28"/>
                          <a:pt x="197" y="28"/>
                          <a:pt x="198" y="27"/>
                        </a:cubicBezTo>
                        <a:cubicBezTo>
                          <a:pt x="198" y="26"/>
                          <a:pt x="198" y="26"/>
                          <a:pt x="199" y="25"/>
                        </a:cubicBezTo>
                        <a:cubicBezTo>
                          <a:pt x="199" y="24"/>
                          <a:pt x="199" y="24"/>
                          <a:pt x="199" y="24"/>
                        </a:cubicBezTo>
                        <a:cubicBezTo>
                          <a:pt x="198" y="23"/>
                          <a:pt x="195" y="23"/>
                          <a:pt x="194" y="22"/>
                        </a:cubicBezTo>
                        <a:cubicBezTo>
                          <a:pt x="194" y="22"/>
                          <a:pt x="194" y="21"/>
                          <a:pt x="193" y="21"/>
                        </a:cubicBezTo>
                        <a:cubicBezTo>
                          <a:pt x="193" y="20"/>
                          <a:pt x="193" y="20"/>
                          <a:pt x="192" y="19"/>
                        </a:cubicBezTo>
                        <a:cubicBezTo>
                          <a:pt x="192" y="18"/>
                          <a:pt x="193" y="17"/>
                          <a:pt x="194" y="15"/>
                        </a:cubicBezTo>
                        <a:cubicBezTo>
                          <a:pt x="195" y="15"/>
                          <a:pt x="195" y="14"/>
                          <a:pt x="196" y="13"/>
                        </a:cubicBezTo>
                        <a:cubicBezTo>
                          <a:pt x="196" y="13"/>
                          <a:pt x="197" y="13"/>
                          <a:pt x="198" y="12"/>
                        </a:cubicBezTo>
                        <a:cubicBezTo>
                          <a:pt x="198" y="12"/>
                          <a:pt x="198" y="11"/>
                          <a:pt x="199" y="11"/>
                        </a:cubicBezTo>
                        <a:cubicBezTo>
                          <a:pt x="200" y="9"/>
                          <a:pt x="202" y="8"/>
                          <a:pt x="201" y="6"/>
                        </a:cubicBezTo>
                        <a:cubicBezTo>
                          <a:pt x="201" y="6"/>
                          <a:pt x="199" y="5"/>
                          <a:pt x="199" y="4"/>
                        </a:cubicBezTo>
                        <a:cubicBezTo>
                          <a:pt x="198" y="4"/>
                          <a:pt x="197" y="4"/>
                          <a:pt x="196" y="4"/>
                        </a:cubicBezTo>
                        <a:cubicBezTo>
                          <a:pt x="195" y="4"/>
                          <a:pt x="194" y="3"/>
                          <a:pt x="193" y="4"/>
                        </a:cubicBezTo>
                        <a:cubicBezTo>
                          <a:pt x="193" y="4"/>
                          <a:pt x="192" y="5"/>
                          <a:pt x="191" y="5"/>
                        </a:cubicBezTo>
                        <a:cubicBezTo>
                          <a:pt x="191" y="5"/>
                          <a:pt x="190" y="4"/>
                          <a:pt x="189" y="4"/>
                        </a:cubicBezTo>
                        <a:cubicBezTo>
                          <a:pt x="188" y="4"/>
                          <a:pt x="188" y="4"/>
                          <a:pt x="187" y="4"/>
                        </a:cubicBezTo>
                        <a:cubicBezTo>
                          <a:pt x="186" y="4"/>
                          <a:pt x="186" y="4"/>
                          <a:pt x="185" y="4"/>
                        </a:cubicBezTo>
                        <a:cubicBezTo>
                          <a:pt x="184" y="4"/>
                          <a:pt x="184" y="3"/>
                          <a:pt x="183" y="3"/>
                        </a:cubicBezTo>
                        <a:cubicBezTo>
                          <a:pt x="183" y="3"/>
                          <a:pt x="182" y="3"/>
                          <a:pt x="182" y="3"/>
                        </a:cubicBezTo>
                        <a:cubicBezTo>
                          <a:pt x="182" y="2"/>
                          <a:pt x="181" y="2"/>
                          <a:pt x="181" y="2"/>
                        </a:cubicBezTo>
                        <a:cubicBezTo>
                          <a:pt x="181" y="1"/>
                          <a:pt x="181" y="0"/>
                          <a:pt x="180" y="1"/>
                        </a:cubicBezTo>
                        <a:cubicBezTo>
                          <a:pt x="179" y="1"/>
                          <a:pt x="179" y="4"/>
                          <a:pt x="179" y="5"/>
                        </a:cubicBezTo>
                        <a:cubicBezTo>
                          <a:pt x="180" y="7"/>
                          <a:pt x="182" y="5"/>
                          <a:pt x="183" y="7"/>
                        </a:cubicBezTo>
                        <a:cubicBezTo>
                          <a:pt x="184" y="8"/>
                          <a:pt x="180" y="10"/>
                          <a:pt x="179" y="11"/>
                        </a:cubicBezTo>
                        <a:cubicBezTo>
                          <a:pt x="178" y="11"/>
                          <a:pt x="176" y="11"/>
                          <a:pt x="175" y="11"/>
                        </a:cubicBezTo>
                        <a:cubicBezTo>
                          <a:pt x="173" y="10"/>
                          <a:pt x="169" y="6"/>
                          <a:pt x="167" y="9"/>
                        </a:cubicBezTo>
                        <a:cubicBezTo>
                          <a:pt x="166" y="9"/>
                          <a:pt x="164" y="9"/>
                          <a:pt x="163" y="10"/>
                        </a:cubicBezTo>
                        <a:cubicBezTo>
                          <a:pt x="162" y="11"/>
                          <a:pt x="162" y="12"/>
                          <a:pt x="162" y="12"/>
                        </a:cubicBezTo>
                        <a:cubicBezTo>
                          <a:pt x="160" y="13"/>
                          <a:pt x="157" y="12"/>
                          <a:pt x="156" y="12"/>
                        </a:cubicBezTo>
                        <a:cubicBezTo>
                          <a:pt x="154" y="13"/>
                          <a:pt x="152" y="13"/>
                          <a:pt x="151" y="13"/>
                        </a:cubicBezTo>
                        <a:cubicBezTo>
                          <a:pt x="149" y="13"/>
                          <a:pt x="149" y="11"/>
                          <a:pt x="147" y="11"/>
                        </a:cubicBezTo>
                        <a:cubicBezTo>
                          <a:pt x="146" y="11"/>
                          <a:pt x="146" y="11"/>
                          <a:pt x="145" y="12"/>
                        </a:cubicBezTo>
                        <a:cubicBezTo>
                          <a:pt x="143" y="13"/>
                          <a:pt x="142" y="12"/>
                          <a:pt x="141" y="13"/>
                        </a:cubicBezTo>
                        <a:cubicBezTo>
                          <a:pt x="140" y="13"/>
                          <a:pt x="139" y="13"/>
                          <a:pt x="139" y="13"/>
                        </a:cubicBezTo>
                        <a:cubicBezTo>
                          <a:pt x="139" y="14"/>
                          <a:pt x="139" y="14"/>
                          <a:pt x="139" y="15"/>
                        </a:cubicBezTo>
                        <a:cubicBezTo>
                          <a:pt x="138" y="15"/>
                          <a:pt x="137" y="16"/>
                          <a:pt x="136" y="16"/>
                        </a:cubicBezTo>
                        <a:cubicBezTo>
                          <a:pt x="136" y="17"/>
                          <a:pt x="135" y="17"/>
                          <a:pt x="134" y="17"/>
                        </a:cubicBezTo>
                        <a:cubicBezTo>
                          <a:pt x="134" y="17"/>
                          <a:pt x="133" y="17"/>
                          <a:pt x="132" y="17"/>
                        </a:cubicBezTo>
                        <a:cubicBezTo>
                          <a:pt x="131" y="17"/>
                          <a:pt x="131" y="18"/>
                          <a:pt x="131" y="18"/>
                        </a:cubicBezTo>
                        <a:cubicBezTo>
                          <a:pt x="130" y="19"/>
                          <a:pt x="129" y="18"/>
                          <a:pt x="129" y="18"/>
                        </a:cubicBezTo>
                        <a:cubicBezTo>
                          <a:pt x="129" y="20"/>
                          <a:pt x="127" y="22"/>
                          <a:pt x="126" y="23"/>
                        </a:cubicBezTo>
                        <a:cubicBezTo>
                          <a:pt x="125" y="25"/>
                          <a:pt x="124" y="27"/>
                          <a:pt x="122" y="28"/>
                        </a:cubicBezTo>
                        <a:cubicBezTo>
                          <a:pt x="121" y="27"/>
                          <a:pt x="122" y="25"/>
                          <a:pt x="122" y="24"/>
                        </a:cubicBezTo>
                        <a:cubicBezTo>
                          <a:pt x="122" y="24"/>
                          <a:pt x="122" y="23"/>
                          <a:pt x="122" y="22"/>
                        </a:cubicBezTo>
                        <a:cubicBezTo>
                          <a:pt x="122" y="21"/>
                          <a:pt x="122" y="20"/>
                          <a:pt x="123" y="19"/>
                        </a:cubicBezTo>
                        <a:cubicBezTo>
                          <a:pt x="123" y="18"/>
                          <a:pt x="123" y="17"/>
                          <a:pt x="123" y="16"/>
                        </a:cubicBezTo>
                        <a:cubicBezTo>
                          <a:pt x="123" y="15"/>
                          <a:pt x="123" y="15"/>
                          <a:pt x="123" y="14"/>
                        </a:cubicBezTo>
                        <a:cubicBezTo>
                          <a:pt x="122" y="14"/>
                          <a:pt x="123" y="14"/>
                          <a:pt x="122" y="13"/>
                        </a:cubicBezTo>
                        <a:cubicBezTo>
                          <a:pt x="121" y="12"/>
                          <a:pt x="117" y="13"/>
                          <a:pt x="116" y="14"/>
                        </a:cubicBezTo>
                        <a:cubicBezTo>
                          <a:pt x="115" y="15"/>
                          <a:pt x="115" y="17"/>
                          <a:pt x="115" y="18"/>
                        </a:cubicBezTo>
                        <a:cubicBezTo>
                          <a:pt x="114" y="19"/>
                          <a:pt x="114" y="20"/>
                          <a:pt x="113" y="20"/>
                        </a:cubicBezTo>
                        <a:cubicBezTo>
                          <a:pt x="112" y="21"/>
                          <a:pt x="112" y="21"/>
                          <a:pt x="112" y="21"/>
                        </a:cubicBezTo>
                        <a:cubicBezTo>
                          <a:pt x="111" y="21"/>
                          <a:pt x="111" y="22"/>
                          <a:pt x="111" y="23"/>
                        </a:cubicBezTo>
                        <a:cubicBezTo>
                          <a:pt x="110" y="23"/>
                          <a:pt x="110" y="23"/>
                          <a:pt x="109" y="24"/>
                        </a:cubicBezTo>
                        <a:cubicBezTo>
                          <a:pt x="109" y="24"/>
                          <a:pt x="108" y="25"/>
                          <a:pt x="107" y="25"/>
                        </a:cubicBezTo>
                        <a:cubicBezTo>
                          <a:pt x="105" y="25"/>
                          <a:pt x="107" y="23"/>
                          <a:pt x="108" y="22"/>
                        </a:cubicBezTo>
                        <a:cubicBezTo>
                          <a:pt x="109" y="20"/>
                          <a:pt x="111" y="20"/>
                          <a:pt x="111" y="18"/>
                        </a:cubicBezTo>
                        <a:cubicBezTo>
                          <a:pt x="111" y="16"/>
                          <a:pt x="109" y="14"/>
                          <a:pt x="107" y="13"/>
                        </a:cubicBezTo>
                        <a:cubicBezTo>
                          <a:pt x="106" y="13"/>
                          <a:pt x="106" y="14"/>
                          <a:pt x="106" y="15"/>
                        </a:cubicBezTo>
                        <a:cubicBezTo>
                          <a:pt x="106" y="15"/>
                          <a:pt x="105" y="15"/>
                          <a:pt x="105" y="15"/>
                        </a:cubicBezTo>
                        <a:cubicBezTo>
                          <a:pt x="105" y="15"/>
                          <a:pt x="105" y="16"/>
                          <a:pt x="105" y="16"/>
                        </a:cubicBezTo>
                        <a:cubicBezTo>
                          <a:pt x="105" y="16"/>
                          <a:pt x="105" y="17"/>
                          <a:pt x="105" y="17"/>
                        </a:cubicBezTo>
                        <a:cubicBezTo>
                          <a:pt x="104" y="17"/>
                          <a:pt x="103" y="14"/>
                          <a:pt x="103" y="13"/>
                        </a:cubicBezTo>
                        <a:cubicBezTo>
                          <a:pt x="103" y="11"/>
                          <a:pt x="104" y="10"/>
                          <a:pt x="102" y="9"/>
                        </a:cubicBezTo>
                        <a:cubicBezTo>
                          <a:pt x="101" y="8"/>
                          <a:pt x="100" y="7"/>
                          <a:pt x="98" y="8"/>
                        </a:cubicBezTo>
                        <a:cubicBezTo>
                          <a:pt x="98" y="8"/>
                          <a:pt x="96" y="8"/>
                          <a:pt x="96" y="9"/>
                        </a:cubicBezTo>
                        <a:cubicBezTo>
                          <a:pt x="95" y="10"/>
                          <a:pt x="95" y="12"/>
                          <a:pt x="94" y="13"/>
                        </a:cubicBezTo>
                        <a:cubicBezTo>
                          <a:pt x="94" y="14"/>
                          <a:pt x="93" y="15"/>
                          <a:pt x="92" y="16"/>
                        </a:cubicBezTo>
                        <a:cubicBezTo>
                          <a:pt x="90" y="18"/>
                          <a:pt x="88" y="20"/>
                          <a:pt x="88" y="22"/>
                        </a:cubicBezTo>
                        <a:cubicBezTo>
                          <a:pt x="89" y="22"/>
                          <a:pt x="89" y="23"/>
                          <a:pt x="89" y="23"/>
                        </a:cubicBezTo>
                        <a:cubicBezTo>
                          <a:pt x="90" y="23"/>
                          <a:pt x="90" y="24"/>
                          <a:pt x="90" y="24"/>
                        </a:cubicBezTo>
                        <a:cubicBezTo>
                          <a:pt x="89" y="25"/>
                          <a:pt x="89" y="25"/>
                          <a:pt x="89" y="25"/>
                        </a:cubicBezTo>
                        <a:cubicBezTo>
                          <a:pt x="87" y="28"/>
                          <a:pt x="92" y="28"/>
                          <a:pt x="89" y="30"/>
                        </a:cubicBezTo>
                        <a:cubicBezTo>
                          <a:pt x="87" y="31"/>
                          <a:pt x="85" y="34"/>
                          <a:pt x="84" y="37"/>
                        </a:cubicBezTo>
                        <a:cubicBezTo>
                          <a:pt x="84" y="38"/>
                          <a:pt x="85" y="38"/>
                          <a:pt x="86" y="39"/>
                        </a:cubicBezTo>
                        <a:cubicBezTo>
                          <a:pt x="87" y="40"/>
                          <a:pt x="87" y="40"/>
                          <a:pt x="87" y="42"/>
                        </a:cubicBezTo>
                        <a:cubicBezTo>
                          <a:pt x="87" y="43"/>
                          <a:pt x="87" y="43"/>
                          <a:pt x="89" y="43"/>
                        </a:cubicBezTo>
                        <a:cubicBezTo>
                          <a:pt x="89" y="43"/>
                          <a:pt x="90" y="43"/>
                          <a:pt x="90" y="44"/>
                        </a:cubicBezTo>
                        <a:cubicBezTo>
                          <a:pt x="91" y="45"/>
                          <a:pt x="89" y="45"/>
                          <a:pt x="89" y="45"/>
                        </a:cubicBezTo>
                        <a:cubicBezTo>
                          <a:pt x="86" y="46"/>
                          <a:pt x="84" y="45"/>
                          <a:pt x="81" y="45"/>
                        </a:cubicBezTo>
                        <a:cubicBezTo>
                          <a:pt x="80" y="45"/>
                          <a:pt x="79" y="45"/>
                          <a:pt x="77" y="46"/>
                        </a:cubicBezTo>
                        <a:cubicBezTo>
                          <a:pt x="76" y="46"/>
                          <a:pt x="75" y="45"/>
                          <a:pt x="74" y="46"/>
                        </a:cubicBezTo>
                        <a:cubicBezTo>
                          <a:pt x="74" y="47"/>
                          <a:pt x="73" y="50"/>
                          <a:pt x="74" y="50"/>
                        </a:cubicBezTo>
                        <a:cubicBezTo>
                          <a:pt x="74" y="51"/>
                          <a:pt x="75" y="52"/>
                          <a:pt x="76" y="52"/>
                        </a:cubicBezTo>
                        <a:cubicBezTo>
                          <a:pt x="76" y="53"/>
                          <a:pt x="76" y="54"/>
                          <a:pt x="76" y="55"/>
                        </a:cubicBezTo>
                        <a:cubicBezTo>
                          <a:pt x="76" y="56"/>
                          <a:pt x="76" y="57"/>
                          <a:pt x="76" y="58"/>
                        </a:cubicBezTo>
                        <a:cubicBezTo>
                          <a:pt x="76" y="60"/>
                          <a:pt x="77" y="61"/>
                          <a:pt x="77" y="62"/>
                        </a:cubicBezTo>
                        <a:cubicBezTo>
                          <a:pt x="78" y="62"/>
                          <a:pt x="77" y="59"/>
                          <a:pt x="78" y="59"/>
                        </a:cubicBezTo>
                        <a:cubicBezTo>
                          <a:pt x="79" y="59"/>
                          <a:pt x="79" y="61"/>
                          <a:pt x="79" y="61"/>
                        </a:cubicBezTo>
                        <a:cubicBezTo>
                          <a:pt x="78" y="62"/>
                          <a:pt x="78" y="62"/>
                          <a:pt x="78" y="63"/>
                        </a:cubicBezTo>
                        <a:cubicBezTo>
                          <a:pt x="77" y="64"/>
                          <a:pt x="77" y="67"/>
                          <a:pt x="78" y="67"/>
                        </a:cubicBezTo>
                        <a:cubicBezTo>
                          <a:pt x="76" y="68"/>
                          <a:pt x="75" y="66"/>
                          <a:pt x="73" y="65"/>
                        </a:cubicBezTo>
                        <a:cubicBezTo>
                          <a:pt x="73" y="65"/>
                          <a:pt x="70" y="63"/>
                          <a:pt x="69" y="64"/>
                        </a:cubicBezTo>
                        <a:cubicBezTo>
                          <a:pt x="67" y="67"/>
                          <a:pt x="72" y="70"/>
                          <a:pt x="73" y="71"/>
                        </a:cubicBezTo>
                        <a:cubicBezTo>
                          <a:pt x="74" y="72"/>
                          <a:pt x="75" y="73"/>
                          <a:pt x="76" y="74"/>
                        </a:cubicBezTo>
                        <a:cubicBezTo>
                          <a:pt x="77" y="74"/>
                          <a:pt x="78" y="74"/>
                          <a:pt x="78" y="75"/>
                        </a:cubicBezTo>
                        <a:cubicBezTo>
                          <a:pt x="79" y="75"/>
                          <a:pt x="79" y="76"/>
                          <a:pt x="80" y="76"/>
                        </a:cubicBezTo>
                        <a:cubicBezTo>
                          <a:pt x="81" y="78"/>
                          <a:pt x="83" y="77"/>
                          <a:pt x="84" y="79"/>
                        </a:cubicBezTo>
                        <a:cubicBezTo>
                          <a:pt x="86" y="80"/>
                          <a:pt x="84" y="82"/>
                          <a:pt x="84" y="84"/>
                        </a:cubicBezTo>
                        <a:cubicBezTo>
                          <a:pt x="84" y="86"/>
                          <a:pt x="86" y="86"/>
                          <a:pt x="87" y="88"/>
                        </a:cubicBezTo>
                        <a:cubicBezTo>
                          <a:pt x="86" y="86"/>
                          <a:pt x="84" y="85"/>
                          <a:pt x="82" y="84"/>
                        </a:cubicBezTo>
                        <a:cubicBezTo>
                          <a:pt x="81" y="84"/>
                          <a:pt x="79" y="83"/>
                          <a:pt x="77" y="82"/>
                        </a:cubicBezTo>
                        <a:cubicBezTo>
                          <a:pt x="76" y="81"/>
                          <a:pt x="75" y="81"/>
                          <a:pt x="75" y="81"/>
                        </a:cubicBezTo>
                        <a:cubicBezTo>
                          <a:pt x="74" y="83"/>
                          <a:pt x="76" y="84"/>
                          <a:pt x="77" y="85"/>
                        </a:cubicBezTo>
                        <a:cubicBezTo>
                          <a:pt x="78" y="86"/>
                          <a:pt x="79" y="87"/>
                          <a:pt x="80" y="89"/>
                        </a:cubicBezTo>
                        <a:cubicBezTo>
                          <a:pt x="78" y="88"/>
                          <a:pt x="77" y="87"/>
                          <a:pt x="75" y="86"/>
                        </a:cubicBezTo>
                        <a:cubicBezTo>
                          <a:pt x="75" y="85"/>
                          <a:pt x="74" y="85"/>
                          <a:pt x="74" y="84"/>
                        </a:cubicBezTo>
                        <a:cubicBezTo>
                          <a:pt x="73" y="84"/>
                          <a:pt x="73" y="84"/>
                          <a:pt x="72" y="84"/>
                        </a:cubicBezTo>
                        <a:cubicBezTo>
                          <a:pt x="72" y="83"/>
                          <a:pt x="71" y="82"/>
                          <a:pt x="70" y="83"/>
                        </a:cubicBezTo>
                        <a:cubicBezTo>
                          <a:pt x="70" y="83"/>
                          <a:pt x="69" y="85"/>
                          <a:pt x="69" y="86"/>
                        </a:cubicBezTo>
                        <a:cubicBezTo>
                          <a:pt x="69" y="86"/>
                          <a:pt x="68" y="88"/>
                          <a:pt x="67" y="87"/>
                        </a:cubicBezTo>
                        <a:cubicBezTo>
                          <a:pt x="66" y="87"/>
                          <a:pt x="66" y="86"/>
                          <a:pt x="66" y="85"/>
                        </a:cubicBezTo>
                        <a:cubicBezTo>
                          <a:pt x="65" y="84"/>
                          <a:pt x="66" y="84"/>
                          <a:pt x="65" y="83"/>
                        </a:cubicBezTo>
                        <a:cubicBezTo>
                          <a:pt x="65" y="83"/>
                          <a:pt x="64" y="83"/>
                          <a:pt x="64" y="82"/>
                        </a:cubicBezTo>
                        <a:cubicBezTo>
                          <a:pt x="63" y="82"/>
                          <a:pt x="63" y="82"/>
                          <a:pt x="63" y="82"/>
                        </a:cubicBezTo>
                        <a:cubicBezTo>
                          <a:pt x="63" y="82"/>
                          <a:pt x="62" y="82"/>
                          <a:pt x="62" y="82"/>
                        </a:cubicBezTo>
                        <a:cubicBezTo>
                          <a:pt x="61" y="82"/>
                          <a:pt x="60" y="82"/>
                          <a:pt x="60" y="83"/>
                        </a:cubicBezTo>
                        <a:cubicBezTo>
                          <a:pt x="60" y="84"/>
                          <a:pt x="60" y="86"/>
                          <a:pt x="60" y="86"/>
                        </a:cubicBezTo>
                        <a:cubicBezTo>
                          <a:pt x="60" y="89"/>
                          <a:pt x="60" y="91"/>
                          <a:pt x="60" y="93"/>
                        </a:cubicBezTo>
                        <a:cubicBezTo>
                          <a:pt x="60" y="94"/>
                          <a:pt x="60" y="96"/>
                          <a:pt x="59" y="96"/>
                        </a:cubicBezTo>
                        <a:cubicBezTo>
                          <a:pt x="58" y="96"/>
                          <a:pt x="57" y="92"/>
                          <a:pt x="57" y="91"/>
                        </a:cubicBezTo>
                        <a:cubicBezTo>
                          <a:pt x="57" y="90"/>
                          <a:pt x="57" y="88"/>
                          <a:pt x="56" y="87"/>
                        </a:cubicBezTo>
                        <a:cubicBezTo>
                          <a:pt x="54" y="85"/>
                          <a:pt x="52" y="87"/>
                          <a:pt x="51" y="88"/>
                        </a:cubicBezTo>
                        <a:cubicBezTo>
                          <a:pt x="50" y="88"/>
                          <a:pt x="49" y="89"/>
                          <a:pt x="49" y="90"/>
                        </a:cubicBezTo>
                        <a:cubicBezTo>
                          <a:pt x="49" y="90"/>
                          <a:pt x="50" y="90"/>
                          <a:pt x="50" y="90"/>
                        </a:cubicBezTo>
                        <a:cubicBezTo>
                          <a:pt x="50" y="90"/>
                          <a:pt x="50" y="91"/>
                          <a:pt x="50" y="91"/>
                        </a:cubicBezTo>
                        <a:cubicBezTo>
                          <a:pt x="50" y="92"/>
                          <a:pt x="50" y="92"/>
                          <a:pt x="50" y="93"/>
                        </a:cubicBezTo>
                        <a:cubicBezTo>
                          <a:pt x="50" y="95"/>
                          <a:pt x="50" y="97"/>
                          <a:pt x="51" y="100"/>
                        </a:cubicBezTo>
                        <a:cubicBezTo>
                          <a:pt x="51" y="101"/>
                          <a:pt x="52" y="101"/>
                          <a:pt x="52" y="101"/>
                        </a:cubicBezTo>
                        <a:cubicBezTo>
                          <a:pt x="53" y="102"/>
                          <a:pt x="53" y="102"/>
                          <a:pt x="53" y="102"/>
                        </a:cubicBezTo>
                        <a:cubicBezTo>
                          <a:pt x="54" y="102"/>
                          <a:pt x="56" y="103"/>
                          <a:pt x="55" y="104"/>
                        </a:cubicBezTo>
                        <a:cubicBezTo>
                          <a:pt x="54" y="104"/>
                          <a:pt x="52" y="104"/>
                          <a:pt x="51" y="105"/>
                        </a:cubicBezTo>
                        <a:cubicBezTo>
                          <a:pt x="52" y="105"/>
                          <a:pt x="53" y="106"/>
                          <a:pt x="53" y="106"/>
                        </a:cubicBezTo>
                        <a:cubicBezTo>
                          <a:pt x="53" y="106"/>
                          <a:pt x="53" y="107"/>
                          <a:pt x="52" y="107"/>
                        </a:cubicBezTo>
                        <a:cubicBezTo>
                          <a:pt x="52" y="108"/>
                          <a:pt x="51" y="107"/>
                          <a:pt x="51" y="108"/>
                        </a:cubicBezTo>
                        <a:cubicBezTo>
                          <a:pt x="51" y="109"/>
                          <a:pt x="50" y="109"/>
                          <a:pt x="50" y="110"/>
                        </a:cubicBezTo>
                        <a:cubicBezTo>
                          <a:pt x="51" y="111"/>
                          <a:pt x="51" y="110"/>
                          <a:pt x="52" y="111"/>
                        </a:cubicBezTo>
                        <a:cubicBezTo>
                          <a:pt x="52" y="111"/>
                          <a:pt x="53" y="112"/>
                          <a:pt x="54" y="112"/>
                        </a:cubicBezTo>
                        <a:cubicBezTo>
                          <a:pt x="54" y="113"/>
                          <a:pt x="54" y="114"/>
                          <a:pt x="55" y="114"/>
                        </a:cubicBezTo>
                        <a:cubicBezTo>
                          <a:pt x="55" y="115"/>
                          <a:pt x="56" y="116"/>
                          <a:pt x="57" y="117"/>
                        </a:cubicBezTo>
                        <a:cubicBezTo>
                          <a:pt x="57" y="117"/>
                          <a:pt x="57" y="118"/>
                          <a:pt x="57" y="119"/>
                        </a:cubicBezTo>
                        <a:cubicBezTo>
                          <a:pt x="59" y="120"/>
                          <a:pt x="61" y="117"/>
                          <a:pt x="62" y="118"/>
                        </a:cubicBezTo>
                        <a:cubicBezTo>
                          <a:pt x="63" y="118"/>
                          <a:pt x="64" y="119"/>
                          <a:pt x="64" y="120"/>
                        </a:cubicBezTo>
                        <a:cubicBezTo>
                          <a:pt x="63" y="121"/>
                          <a:pt x="60" y="121"/>
                          <a:pt x="59" y="121"/>
                        </a:cubicBezTo>
                        <a:cubicBezTo>
                          <a:pt x="58" y="121"/>
                          <a:pt x="58" y="121"/>
                          <a:pt x="58" y="122"/>
                        </a:cubicBezTo>
                        <a:cubicBezTo>
                          <a:pt x="55" y="121"/>
                          <a:pt x="53" y="118"/>
                          <a:pt x="50" y="117"/>
                        </a:cubicBezTo>
                        <a:cubicBezTo>
                          <a:pt x="50" y="117"/>
                          <a:pt x="48" y="117"/>
                          <a:pt x="48" y="117"/>
                        </a:cubicBezTo>
                        <a:cubicBezTo>
                          <a:pt x="47" y="118"/>
                          <a:pt x="47" y="121"/>
                          <a:pt x="47" y="122"/>
                        </a:cubicBezTo>
                        <a:cubicBezTo>
                          <a:pt x="47" y="123"/>
                          <a:pt x="47" y="124"/>
                          <a:pt x="47" y="125"/>
                        </a:cubicBezTo>
                        <a:cubicBezTo>
                          <a:pt x="48" y="126"/>
                          <a:pt x="48" y="127"/>
                          <a:pt x="49" y="129"/>
                        </a:cubicBezTo>
                        <a:cubicBezTo>
                          <a:pt x="49" y="130"/>
                          <a:pt x="49" y="131"/>
                          <a:pt x="49" y="132"/>
                        </a:cubicBezTo>
                        <a:cubicBezTo>
                          <a:pt x="49" y="133"/>
                          <a:pt x="49" y="133"/>
                          <a:pt x="49" y="134"/>
                        </a:cubicBezTo>
                        <a:cubicBezTo>
                          <a:pt x="49" y="135"/>
                          <a:pt x="49" y="136"/>
                          <a:pt x="49" y="137"/>
                        </a:cubicBezTo>
                        <a:cubicBezTo>
                          <a:pt x="49" y="139"/>
                          <a:pt x="50" y="140"/>
                          <a:pt x="51" y="140"/>
                        </a:cubicBezTo>
                        <a:cubicBezTo>
                          <a:pt x="51" y="140"/>
                          <a:pt x="52" y="140"/>
                          <a:pt x="52" y="140"/>
                        </a:cubicBezTo>
                        <a:cubicBezTo>
                          <a:pt x="53" y="139"/>
                          <a:pt x="53" y="139"/>
                          <a:pt x="53" y="138"/>
                        </a:cubicBezTo>
                        <a:cubicBezTo>
                          <a:pt x="54" y="137"/>
                          <a:pt x="55" y="137"/>
                          <a:pt x="56" y="136"/>
                        </a:cubicBezTo>
                        <a:cubicBezTo>
                          <a:pt x="57" y="136"/>
                          <a:pt x="59" y="135"/>
                          <a:pt x="60" y="135"/>
                        </a:cubicBezTo>
                        <a:cubicBezTo>
                          <a:pt x="61" y="135"/>
                          <a:pt x="61" y="135"/>
                          <a:pt x="61" y="136"/>
                        </a:cubicBezTo>
                        <a:cubicBezTo>
                          <a:pt x="61" y="137"/>
                          <a:pt x="61" y="137"/>
                          <a:pt x="61" y="137"/>
                        </a:cubicBezTo>
                        <a:cubicBezTo>
                          <a:pt x="61" y="138"/>
                          <a:pt x="63" y="138"/>
                          <a:pt x="63" y="138"/>
                        </a:cubicBezTo>
                        <a:cubicBezTo>
                          <a:pt x="65" y="138"/>
                          <a:pt x="65" y="138"/>
                          <a:pt x="66" y="137"/>
                        </a:cubicBezTo>
                        <a:cubicBezTo>
                          <a:pt x="67" y="136"/>
                          <a:pt x="66" y="135"/>
                          <a:pt x="67" y="134"/>
                        </a:cubicBezTo>
                        <a:cubicBezTo>
                          <a:pt x="68" y="134"/>
                          <a:pt x="70" y="134"/>
                          <a:pt x="71" y="134"/>
                        </a:cubicBezTo>
                        <a:cubicBezTo>
                          <a:pt x="72" y="136"/>
                          <a:pt x="70" y="137"/>
                          <a:pt x="69" y="138"/>
                        </a:cubicBezTo>
                        <a:cubicBezTo>
                          <a:pt x="68" y="139"/>
                          <a:pt x="67" y="140"/>
                          <a:pt x="66" y="140"/>
                        </a:cubicBezTo>
                        <a:cubicBezTo>
                          <a:pt x="64" y="141"/>
                          <a:pt x="62" y="141"/>
                          <a:pt x="61" y="142"/>
                        </a:cubicBezTo>
                        <a:cubicBezTo>
                          <a:pt x="60" y="142"/>
                          <a:pt x="58" y="141"/>
                          <a:pt x="57" y="142"/>
                        </a:cubicBezTo>
                        <a:cubicBezTo>
                          <a:pt x="56" y="142"/>
                          <a:pt x="56" y="144"/>
                          <a:pt x="55" y="144"/>
                        </a:cubicBezTo>
                        <a:cubicBezTo>
                          <a:pt x="56" y="144"/>
                          <a:pt x="58" y="145"/>
                          <a:pt x="59" y="145"/>
                        </a:cubicBezTo>
                        <a:cubicBezTo>
                          <a:pt x="59" y="146"/>
                          <a:pt x="61" y="146"/>
                          <a:pt x="62" y="146"/>
                        </a:cubicBezTo>
                        <a:cubicBezTo>
                          <a:pt x="63" y="146"/>
                          <a:pt x="65" y="146"/>
                          <a:pt x="64" y="147"/>
                        </a:cubicBezTo>
                        <a:cubicBezTo>
                          <a:pt x="64" y="148"/>
                          <a:pt x="62" y="148"/>
                          <a:pt x="61" y="149"/>
                        </a:cubicBezTo>
                        <a:cubicBezTo>
                          <a:pt x="60" y="149"/>
                          <a:pt x="60" y="150"/>
                          <a:pt x="60" y="151"/>
                        </a:cubicBezTo>
                        <a:cubicBezTo>
                          <a:pt x="59" y="152"/>
                          <a:pt x="59" y="151"/>
                          <a:pt x="59" y="150"/>
                        </a:cubicBezTo>
                        <a:cubicBezTo>
                          <a:pt x="58" y="150"/>
                          <a:pt x="58" y="149"/>
                          <a:pt x="58" y="148"/>
                        </a:cubicBezTo>
                        <a:cubicBezTo>
                          <a:pt x="58" y="147"/>
                          <a:pt x="55" y="147"/>
                          <a:pt x="55" y="148"/>
                        </a:cubicBezTo>
                        <a:cubicBezTo>
                          <a:pt x="54" y="148"/>
                          <a:pt x="54" y="149"/>
                          <a:pt x="54" y="149"/>
                        </a:cubicBezTo>
                        <a:cubicBezTo>
                          <a:pt x="53" y="149"/>
                          <a:pt x="52" y="149"/>
                          <a:pt x="51" y="149"/>
                        </a:cubicBezTo>
                        <a:cubicBezTo>
                          <a:pt x="49" y="149"/>
                          <a:pt x="48" y="149"/>
                          <a:pt x="46" y="148"/>
                        </a:cubicBezTo>
                        <a:cubicBezTo>
                          <a:pt x="46" y="148"/>
                          <a:pt x="46" y="147"/>
                          <a:pt x="45" y="146"/>
                        </a:cubicBezTo>
                        <a:cubicBezTo>
                          <a:pt x="45" y="146"/>
                          <a:pt x="45" y="144"/>
                          <a:pt x="45" y="143"/>
                        </a:cubicBezTo>
                        <a:cubicBezTo>
                          <a:pt x="44" y="142"/>
                          <a:pt x="42" y="141"/>
                          <a:pt x="41" y="141"/>
                        </a:cubicBezTo>
                        <a:cubicBezTo>
                          <a:pt x="41" y="141"/>
                          <a:pt x="40" y="141"/>
                          <a:pt x="40" y="141"/>
                        </a:cubicBezTo>
                        <a:cubicBezTo>
                          <a:pt x="39" y="140"/>
                          <a:pt x="39" y="139"/>
                          <a:pt x="39" y="138"/>
                        </a:cubicBezTo>
                        <a:cubicBezTo>
                          <a:pt x="39" y="137"/>
                          <a:pt x="39" y="136"/>
                          <a:pt x="39" y="134"/>
                        </a:cubicBezTo>
                        <a:cubicBezTo>
                          <a:pt x="40" y="133"/>
                          <a:pt x="40" y="131"/>
                          <a:pt x="41" y="130"/>
                        </a:cubicBezTo>
                        <a:cubicBezTo>
                          <a:pt x="41" y="129"/>
                          <a:pt x="41" y="128"/>
                          <a:pt x="42" y="126"/>
                        </a:cubicBezTo>
                        <a:cubicBezTo>
                          <a:pt x="43" y="124"/>
                          <a:pt x="43" y="122"/>
                          <a:pt x="43" y="119"/>
                        </a:cubicBezTo>
                        <a:cubicBezTo>
                          <a:pt x="43" y="119"/>
                          <a:pt x="43" y="118"/>
                          <a:pt x="43" y="117"/>
                        </a:cubicBezTo>
                        <a:cubicBezTo>
                          <a:pt x="42" y="115"/>
                          <a:pt x="40" y="116"/>
                          <a:pt x="40" y="117"/>
                        </a:cubicBezTo>
                        <a:cubicBezTo>
                          <a:pt x="39" y="119"/>
                          <a:pt x="39" y="121"/>
                          <a:pt x="39" y="122"/>
                        </a:cubicBezTo>
                        <a:cubicBezTo>
                          <a:pt x="40" y="124"/>
                          <a:pt x="39" y="124"/>
                          <a:pt x="38" y="125"/>
                        </a:cubicBezTo>
                        <a:cubicBezTo>
                          <a:pt x="37" y="127"/>
                          <a:pt x="37" y="130"/>
                          <a:pt x="36" y="132"/>
                        </a:cubicBezTo>
                        <a:cubicBezTo>
                          <a:pt x="36" y="134"/>
                          <a:pt x="36" y="134"/>
                          <a:pt x="36" y="136"/>
                        </a:cubicBezTo>
                        <a:cubicBezTo>
                          <a:pt x="36" y="136"/>
                          <a:pt x="37" y="138"/>
                          <a:pt x="36" y="139"/>
                        </a:cubicBezTo>
                        <a:cubicBezTo>
                          <a:pt x="35" y="138"/>
                          <a:pt x="34" y="135"/>
                          <a:pt x="33" y="133"/>
                        </a:cubicBezTo>
                        <a:cubicBezTo>
                          <a:pt x="33" y="132"/>
                          <a:pt x="33" y="130"/>
                          <a:pt x="33" y="129"/>
                        </a:cubicBezTo>
                        <a:cubicBezTo>
                          <a:pt x="33" y="126"/>
                          <a:pt x="33" y="124"/>
                          <a:pt x="33" y="121"/>
                        </a:cubicBezTo>
                        <a:cubicBezTo>
                          <a:pt x="33" y="118"/>
                          <a:pt x="31" y="114"/>
                          <a:pt x="30" y="112"/>
                        </a:cubicBezTo>
                        <a:cubicBezTo>
                          <a:pt x="29" y="111"/>
                          <a:pt x="28" y="110"/>
                          <a:pt x="28" y="109"/>
                        </a:cubicBezTo>
                        <a:cubicBezTo>
                          <a:pt x="27" y="108"/>
                          <a:pt x="26" y="107"/>
                          <a:pt x="26" y="106"/>
                        </a:cubicBezTo>
                        <a:cubicBezTo>
                          <a:pt x="24" y="104"/>
                          <a:pt x="22" y="103"/>
                          <a:pt x="20" y="105"/>
                        </a:cubicBezTo>
                        <a:cubicBezTo>
                          <a:pt x="19" y="107"/>
                          <a:pt x="18" y="109"/>
                          <a:pt x="17" y="110"/>
                        </a:cubicBezTo>
                        <a:cubicBezTo>
                          <a:pt x="17" y="112"/>
                          <a:pt x="18" y="114"/>
                          <a:pt x="18" y="115"/>
                        </a:cubicBezTo>
                        <a:cubicBezTo>
                          <a:pt x="18" y="117"/>
                          <a:pt x="18" y="118"/>
                          <a:pt x="20" y="119"/>
                        </a:cubicBezTo>
                        <a:cubicBezTo>
                          <a:pt x="20" y="119"/>
                          <a:pt x="21" y="120"/>
                          <a:pt x="21" y="121"/>
                        </a:cubicBezTo>
                        <a:cubicBezTo>
                          <a:pt x="21" y="121"/>
                          <a:pt x="21" y="122"/>
                          <a:pt x="21" y="123"/>
                        </a:cubicBezTo>
                        <a:cubicBezTo>
                          <a:pt x="21" y="123"/>
                          <a:pt x="23" y="124"/>
                          <a:pt x="22" y="125"/>
                        </a:cubicBezTo>
                        <a:cubicBezTo>
                          <a:pt x="22" y="125"/>
                          <a:pt x="21" y="124"/>
                          <a:pt x="20" y="123"/>
                        </a:cubicBezTo>
                        <a:cubicBezTo>
                          <a:pt x="20" y="123"/>
                          <a:pt x="20" y="123"/>
                          <a:pt x="19" y="123"/>
                        </a:cubicBezTo>
                        <a:cubicBezTo>
                          <a:pt x="18" y="123"/>
                          <a:pt x="17" y="124"/>
                          <a:pt x="16" y="123"/>
                        </a:cubicBezTo>
                        <a:cubicBezTo>
                          <a:pt x="15" y="123"/>
                          <a:pt x="14" y="122"/>
                          <a:pt x="14" y="121"/>
                        </a:cubicBezTo>
                        <a:cubicBezTo>
                          <a:pt x="13" y="120"/>
                          <a:pt x="12" y="120"/>
                          <a:pt x="11" y="119"/>
                        </a:cubicBezTo>
                        <a:cubicBezTo>
                          <a:pt x="11" y="119"/>
                          <a:pt x="10" y="118"/>
                          <a:pt x="10" y="118"/>
                        </a:cubicBezTo>
                        <a:cubicBezTo>
                          <a:pt x="9" y="117"/>
                          <a:pt x="9" y="117"/>
                          <a:pt x="9" y="116"/>
                        </a:cubicBezTo>
                        <a:cubicBezTo>
                          <a:pt x="8" y="115"/>
                          <a:pt x="8" y="113"/>
                          <a:pt x="7" y="113"/>
                        </a:cubicBezTo>
                        <a:cubicBezTo>
                          <a:pt x="6" y="114"/>
                          <a:pt x="6" y="116"/>
                          <a:pt x="6" y="117"/>
                        </a:cubicBezTo>
                        <a:cubicBezTo>
                          <a:pt x="7" y="118"/>
                          <a:pt x="7" y="119"/>
                          <a:pt x="8" y="120"/>
                        </a:cubicBezTo>
                        <a:cubicBezTo>
                          <a:pt x="8" y="121"/>
                          <a:pt x="7" y="123"/>
                          <a:pt x="8" y="123"/>
                        </a:cubicBezTo>
                        <a:cubicBezTo>
                          <a:pt x="8" y="123"/>
                          <a:pt x="8" y="123"/>
                          <a:pt x="8" y="123"/>
                        </a:cubicBezTo>
                        <a:cubicBezTo>
                          <a:pt x="7" y="124"/>
                          <a:pt x="8" y="126"/>
                          <a:pt x="8" y="127"/>
                        </a:cubicBezTo>
                        <a:cubicBezTo>
                          <a:pt x="8" y="127"/>
                          <a:pt x="8" y="128"/>
                          <a:pt x="8" y="129"/>
                        </a:cubicBezTo>
                        <a:cubicBezTo>
                          <a:pt x="8" y="129"/>
                          <a:pt x="9" y="130"/>
                          <a:pt x="8" y="131"/>
                        </a:cubicBezTo>
                        <a:cubicBezTo>
                          <a:pt x="7" y="132"/>
                          <a:pt x="5" y="128"/>
                          <a:pt x="4" y="127"/>
                        </a:cubicBezTo>
                        <a:cubicBezTo>
                          <a:pt x="4" y="126"/>
                          <a:pt x="3" y="123"/>
                          <a:pt x="1" y="123"/>
                        </a:cubicBezTo>
                        <a:cubicBezTo>
                          <a:pt x="1" y="124"/>
                          <a:pt x="1" y="124"/>
                          <a:pt x="1" y="125"/>
                        </a:cubicBezTo>
                        <a:cubicBezTo>
                          <a:pt x="1" y="125"/>
                          <a:pt x="0" y="126"/>
                          <a:pt x="0" y="126"/>
                        </a:cubicBezTo>
                        <a:cubicBezTo>
                          <a:pt x="0" y="129"/>
                          <a:pt x="0" y="131"/>
                          <a:pt x="0" y="133"/>
                        </a:cubicBezTo>
                        <a:cubicBezTo>
                          <a:pt x="0" y="135"/>
                          <a:pt x="0" y="136"/>
                          <a:pt x="2" y="137"/>
                        </a:cubicBezTo>
                        <a:cubicBezTo>
                          <a:pt x="2" y="138"/>
                          <a:pt x="3" y="139"/>
                          <a:pt x="4" y="139"/>
                        </a:cubicBezTo>
                        <a:cubicBezTo>
                          <a:pt x="5" y="140"/>
                          <a:pt x="6" y="140"/>
                          <a:pt x="7" y="140"/>
                        </a:cubicBezTo>
                        <a:cubicBezTo>
                          <a:pt x="8" y="140"/>
                          <a:pt x="8" y="140"/>
                          <a:pt x="9" y="139"/>
                        </a:cubicBezTo>
                        <a:cubicBezTo>
                          <a:pt x="9" y="138"/>
                          <a:pt x="10" y="136"/>
                          <a:pt x="12" y="136"/>
                        </a:cubicBezTo>
                        <a:cubicBezTo>
                          <a:pt x="13" y="136"/>
                          <a:pt x="15" y="137"/>
                          <a:pt x="16" y="138"/>
                        </a:cubicBezTo>
                        <a:cubicBezTo>
                          <a:pt x="16" y="138"/>
                          <a:pt x="16" y="139"/>
                          <a:pt x="16" y="139"/>
                        </a:cubicBezTo>
                        <a:cubicBezTo>
                          <a:pt x="17" y="139"/>
                          <a:pt x="17" y="139"/>
                          <a:pt x="18" y="140"/>
                        </a:cubicBezTo>
                        <a:cubicBezTo>
                          <a:pt x="19" y="141"/>
                          <a:pt x="21" y="142"/>
                          <a:pt x="22" y="144"/>
                        </a:cubicBezTo>
                        <a:cubicBezTo>
                          <a:pt x="20" y="144"/>
                          <a:pt x="19" y="143"/>
                          <a:pt x="17" y="143"/>
                        </a:cubicBezTo>
                        <a:cubicBezTo>
                          <a:pt x="17" y="143"/>
                          <a:pt x="14" y="141"/>
                          <a:pt x="13" y="141"/>
                        </a:cubicBezTo>
                        <a:cubicBezTo>
                          <a:pt x="12" y="141"/>
                          <a:pt x="12" y="143"/>
                          <a:pt x="12" y="144"/>
                        </a:cubicBezTo>
                        <a:cubicBezTo>
                          <a:pt x="11" y="148"/>
                          <a:pt x="14" y="150"/>
                          <a:pt x="17" y="153"/>
                        </a:cubicBezTo>
                        <a:cubicBezTo>
                          <a:pt x="18" y="154"/>
                          <a:pt x="19" y="155"/>
                          <a:pt x="20" y="156"/>
                        </a:cubicBezTo>
                        <a:cubicBezTo>
                          <a:pt x="20" y="157"/>
                          <a:pt x="21" y="157"/>
                          <a:pt x="21" y="158"/>
                        </a:cubicBezTo>
                        <a:cubicBezTo>
                          <a:pt x="22" y="159"/>
                          <a:pt x="23" y="160"/>
                          <a:pt x="26" y="160"/>
                        </a:cubicBezTo>
                        <a:cubicBezTo>
                          <a:pt x="27" y="160"/>
                          <a:pt x="27" y="160"/>
                          <a:pt x="28" y="159"/>
                        </a:cubicBezTo>
                        <a:cubicBezTo>
                          <a:pt x="28" y="159"/>
                          <a:pt x="29" y="159"/>
                          <a:pt x="30" y="159"/>
                        </a:cubicBezTo>
                        <a:cubicBezTo>
                          <a:pt x="30" y="159"/>
                          <a:pt x="30" y="158"/>
                          <a:pt x="31" y="158"/>
                        </a:cubicBezTo>
                        <a:cubicBezTo>
                          <a:pt x="32" y="158"/>
                          <a:pt x="32" y="158"/>
                          <a:pt x="33" y="159"/>
                        </a:cubicBezTo>
                        <a:cubicBezTo>
                          <a:pt x="33" y="159"/>
                          <a:pt x="33" y="160"/>
                          <a:pt x="33" y="160"/>
                        </a:cubicBezTo>
                        <a:cubicBezTo>
                          <a:pt x="34" y="160"/>
                          <a:pt x="35" y="160"/>
                          <a:pt x="36" y="160"/>
                        </a:cubicBezTo>
                        <a:cubicBezTo>
                          <a:pt x="37" y="159"/>
                          <a:pt x="40" y="158"/>
                          <a:pt x="42" y="159"/>
                        </a:cubicBezTo>
                        <a:cubicBezTo>
                          <a:pt x="44" y="160"/>
                          <a:pt x="38" y="165"/>
                          <a:pt x="38" y="167"/>
                        </a:cubicBezTo>
                        <a:cubicBezTo>
                          <a:pt x="38" y="168"/>
                          <a:pt x="38" y="169"/>
                          <a:pt x="39" y="170"/>
                        </a:cubicBezTo>
                        <a:cubicBezTo>
                          <a:pt x="40" y="170"/>
                          <a:pt x="40" y="171"/>
                          <a:pt x="41" y="171"/>
                        </a:cubicBezTo>
                        <a:cubicBezTo>
                          <a:pt x="42" y="172"/>
                          <a:pt x="43" y="171"/>
                          <a:pt x="44" y="171"/>
                        </a:cubicBezTo>
                        <a:cubicBezTo>
                          <a:pt x="46" y="170"/>
                          <a:pt x="47" y="169"/>
                          <a:pt x="48" y="168"/>
                        </a:cubicBezTo>
                        <a:cubicBezTo>
                          <a:pt x="50" y="167"/>
                          <a:pt x="49" y="166"/>
                          <a:pt x="50" y="164"/>
                        </a:cubicBezTo>
                        <a:cubicBezTo>
                          <a:pt x="50" y="163"/>
                          <a:pt x="51" y="161"/>
                          <a:pt x="52" y="160"/>
                        </a:cubicBezTo>
                        <a:cubicBezTo>
                          <a:pt x="53" y="159"/>
                          <a:pt x="53" y="159"/>
                          <a:pt x="54" y="158"/>
                        </a:cubicBezTo>
                        <a:cubicBezTo>
                          <a:pt x="54" y="158"/>
                          <a:pt x="55" y="157"/>
                          <a:pt x="55" y="156"/>
                        </a:cubicBezTo>
                        <a:cubicBezTo>
                          <a:pt x="56" y="155"/>
                          <a:pt x="58" y="154"/>
                          <a:pt x="59" y="154"/>
                        </a:cubicBezTo>
                        <a:cubicBezTo>
                          <a:pt x="59" y="154"/>
                          <a:pt x="59" y="154"/>
                          <a:pt x="59" y="154"/>
                        </a:cubicBezTo>
                        <a:cubicBezTo>
                          <a:pt x="60" y="156"/>
                          <a:pt x="56" y="157"/>
                          <a:pt x="58" y="159"/>
                        </a:cubicBezTo>
                        <a:cubicBezTo>
                          <a:pt x="59" y="159"/>
                          <a:pt x="60" y="159"/>
                          <a:pt x="60" y="160"/>
                        </a:cubicBezTo>
                        <a:cubicBezTo>
                          <a:pt x="61" y="160"/>
                          <a:pt x="61" y="161"/>
                          <a:pt x="62" y="162"/>
                        </a:cubicBezTo>
                        <a:cubicBezTo>
                          <a:pt x="63" y="163"/>
                          <a:pt x="64" y="163"/>
                          <a:pt x="66" y="163"/>
                        </a:cubicBezTo>
                        <a:cubicBezTo>
                          <a:pt x="67" y="163"/>
                          <a:pt x="67" y="163"/>
                          <a:pt x="68" y="164"/>
                        </a:cubicBezTo>
                        <a:cubicBezTo>
                          <a:pt x="69" y="166"/>
                          <a:pt x="66" y="165"/>
                          <a:pt x="65" y="165"/>
                        </a:cubicBezTo>
                        <a:cubicBezTo>
                          <a:pt x="64" y="165"/>
                          <a:pt x="64" y="165"/>
                          <a:pt x="64" y="164"/>
                        </a:cubicBezTo>
                        <a:cubicBezTo>
                          <a:pt x="62" y="164"/>
                          <a:pt x="62" y="163"/>
                          <a:pt x="60" y="163"/>
                        </a:cubicBezTo>
                        <a:cubicBezTo>
                          <a:pt x="60" y="163"/>
                          <a:pt x="59" y="163"/>
                          <a:pt x="59" y="163"/>
                        </a:cubicBezTo>
                        <a:cubicBezTo>
                          <a:pt x="58" y="163"/>
                          <a:pt x="57" y="162"/>
                          <a:pt x="56" y="162"/>
                        </a:cubicBezTo>
                        <a:cubicBezTo>
                          <a:pt x="56" y="163"/>
                          <a:pt x="55" y="164"/>
                          <a:pt x="55" y="165"/>
                        </a:cubicBezTo>
                        <a:cubicBezTo>
                          <a:pt x="54" y="166"/>
                          <a:pt x="54" y="167"/>
                          <a:pt x="54" y="168"/>
                        </a:cubicBezTo>
                        <a:cubicBezTo>
                          <a:pt x="54" y="171"/>
                          <a:pt x="57" y="171"/>
                          <a:pt x="59" y="172"/>
                        </a:cubicBezTo>
                        <a:cubicBezTo>
                          <a:pt x="59" y="173"/>
                          <a:pt x="60" y="173"/>
                          <a:pt x="60" y="174"/>
                        </a:cubicBezTo>
                        <a:cubicBezTo>
                          <a:pt x="61" y="174"/>
                          <a:pt x="61" y="175"/>
                          <a:pt x="61" y="175"/>
                        </a:cubicBezTo>
                        <a:cubicBezTo>
                          <a:pt x="60" y="175"/>
                          <a:pt x="59" y="175"/>
                          <a:pt x="58" y="175"/>
                        </a:cubicBezTo>
                        <a:cubicBezTo>
                          <a:pt x="57" y="174"/>
                          <a:pt x="57" y="173"/>
                          <a:pt x="55" y="173"/>
                        </a:cubicBezTo>
                        <a:cubicBezTo>
                          <a:pt x="53" y="173"/>
                          <a:pt x="51" y="174"/>
                          <a:pt x="49" y="174"/>
                        </a:cubicBezTo>
                        <a:cubicBezTo>
                          <a:pt x="49" y="175"/>
                          <a:pt x="48" y="175"/>
                          <a:pt x="48" y="176"/>
                        </a:cubicBezTo>
                        <a:cubicBezTo>
                          <a:pt x="47" y="177"/>
                          <a:pt x="48" y="177"/>
                          <a:pt x="49" y="178"/>
                        </a:cubicBezTo>
                        <a:cubicBezTo>
                          <a:pt x="50" y="178"/>
                          <a:pt x="52" y="179"/>
                          <a:pt x="50" y="180"/>
                        </a:cubicBezTo>
                        <a:cubicBezTo>
                          <a:pt x="50" y="180"/>
                          <a:pt x="49" y="179"/>
                          <a:pt x="49" y="180"/>
                        </a:cubicBezTo>
                        <a:cubicBezTo>
                          <a:pt x="49" y="180"/>
                          <a:pt x="49" y="180"/>
                          <a:pt x="49" y="181"/>
                        </a:cubicBezTo>
                        <a:cubicBezTo>
                          <a:pt x="48" y="181"/>
                          <a:pt x="48" y="181"/>
                          <a:pt x="48" y="182"/>
                        </a:cubicBezTo>
                        <a:cubicBezTo>
                          <a:pt x="48" y="182"/>
                          <a:pt x="48" y="182"/>
                          <a:pt x="48" y="183"/>
                        </a:cubicBezTo>
                        <a:cubicBezTo>
                          <a:pt x="48" y="184"/>
                          <a:pt x="47" y="183"/>
                          <a:pt x="46" y="183"/>
                        </a:cubicBezTo>
                        <a:cubicBezTo>
                          <a:pt x="45" y="184"/>
                          <a:pt x="43" y="186"/>
                          <a:pt x="44" y="187"/>
                        </a:cubicBezTo>
                        <a:cubicBezTo>
                          <a:pt x="45" y="188"/>
                          <a:pt x="47" y="186"/>
                          <a:pt x="47" y="186"/>
                        </a:cubicBezTo>
                        <a:cubicBezTo>
                          <a:pt x="48" y="186"/>
                          <a:pt x="50" y="185"/>
                          <a:pt x="51" y="185"/>
                        </a:cubicBezTo>
                        <a:cubicBezTo>
                          <a:pt x="53" y="186"/>
                          <a:pt x="54" y="188"/>
                          <a:pt x="54" y="189"/>
                        </a:cubicBezTo>
                        <a:cubicBezTo>
                          <a:pt x="52" y="190"/>
                          <a:pt x="49" y="189"/>
                          <a:pt x="48" y="190"/>
                        </a:cubicBezTo>
                        <a:cubicBezTo>
                          <a:pt x="47" y="191"/>
                          <a:pt x="47" y="192"/>
                          <a:pt x="47" y="192"/>
                        </a:cubicBezTo>
                        <a:cubicBezTo>
                          <a:pt x="46" y="194"/>
                          <a:pt x="47" y="195"/>
                          <a:pt x="46" y="196"/>
                        </a:cubicBezTo>
                        <a:cubicBezTo>
                          <a:pt x="45" y="196"/>
                          <a:pt x="44" y="197"/>
                          <a:pt x="44" y="198"/>
                        </a:cubicBezTo>
                        <a:cubicBezTo>
                          <a:pt x="44" y="198"/>
                          <a:pt x="44" y="196"/>
                          <a:pt x="43" y="196"/>
                        </a:cubicBezTo>
                        <a:cubicBezTo>
                          <a:pt x="42" y="196"/>
                          <a:pt x="42" y="197"/>
                          <a:pt x="41" y="197"/>
                        </a:cubicBezTo>
                        <a:cubicBezTo>
                          <a:pt x="40" y="197"/>
                          <a:pt x="39" y="197"/>
                          <a:pt x="39" y="197"/>
                        </a:cubicBezTo>
                        <a:cubicBezTo>
                          <a:pt x="38" y="198"/>
                          <a:pt x="38" y="198"/>
                          <a:pt x="38" y="198"/>
                        </a:cubicBezTo>
                        <a:cubicBezTo>
                          <a:pt x="37" y="198"/>
                          <a:pt x="35" y="198"/>
                          <a:pt x="34" y="198"/>
                        </a:cubicBezTo>
                        <a:cubicBezTo>
                          <a:pt x="33" y="198"/>
                          <a:pt x="33" y="198"/>
                          <a:pt x="32" y="198"/>
                        </a:cubicBezTo>
                        <a:cubicBezTo>
                          <a:pt x="30" y="197"/>
                          <a:pt x="28" y="200"/>
                          <a:pt x="26" y="201"/>
                        </a:cubicBezTo>
                        <a:cubicBezTo>
                          <a:pt x="24" y="203"/>
                          <a:pt x="24" y="203"/>
                          <a:pt x="26" y="204"/>
                        </a:cubicBezTo>
                        <a:cubicBezTo>
                          <a:pt x="28" y="204"/>
                          <a:pt x="30" y="204"/>
                          <a:pt x="32" y="205"/>
                        </a:cubicBezTo>
                        <a:cubicBezTo>
                          <a:pt x="32" y="207"/>
                          <a:pt x="35" y="205"/>
                          <a:pt x="36" y="205"/>
                        </a:cubicBezTo>
                        <a:cubicBezTo>
                          <a:pt x="36" y="207"/>
                          <a:pt x="39" y="207"/>
                          <a:pt x="40" y="207"/>
                        </a:cubicBezTo>
                        <a:cubicBezTo>
                          <a:pt x="42" y="207"/>
                          <a:pt x="44" y="207"/>
                          <a:pt x="45" y="207"/>
                        </a:cubicBezTo>
                        <a:cubicBezTo>
                          <a:pt x="46" y="206"/>
                          <a:pt x="46" y="206"/>
                          <a:pt x="47" y="206"/>
                        </a:cubicBezTo>
                        <a:cubicBezTo>
                          <a:pt x="49" y="207"/>
                          <a:pt x="51" y="206"/>
                          <a:pt x="52" y="206"/>
                        </a:cubicBezTo>
                        <a:cubicBezTo>
                          <a:pt x="55" y="206"/>
                          <a:pt x="57" y="207"/>
                          <a:pt x="59" y="207"/>
                        </a:cubicBezTo>
                        <a:cubicBezTo>
                          <a:pt x="58" y="209"/>
                          <a:pt x="52" y="208"/>
                          <a:pt x="50" y="208"/>
                        </a:cubicBezTo>
                        <a:cubicBezTo>
                          <a:pt x="49" y="208"/>
                          <a:pt x="48" y="207"/>
                          <a:pt x="46" y="207"/>
                        </a:cubicBezTo>
                        <a:cubicBezTo>
                          <a:pt x="45" y="208"/>
                          <a:pt x="44" y="209"/>
                          <a:pt x="43" y="209"/>
                        </a:cubicBezTo>
                        <a:cubicBezTo>
                          <a:pt x="43" y="210"/>
                          <a:pt x="42" y="210"/>
                          <a:pt x="42" y="210"/>
                        </a:cubicBezTo>
                        <a:cubicBezTo>
                          <a:pt x="41" y="211"/>
                          <a:pt x="40" y="210"/>
                          <a:pt x="39" y="210"/>
                        </a:cubicBezTo>
                        <a:cubicBezTo>
                          <a:pt x="38" y="211"/>
                          <a:pt x="38" y="213"/>
                          <a:pt x="39" y="213"/>
                        </a:cubicBezTo>
                        <a:cubicBezTo>
                          <a:pt x="40" y="214"/>
                          <a:pt x="40" y="214"/>
                          <a:pt x="41" y="214"/>
                        </a:cubicBezTo>
                        <a:cubicBezTo>
                          <a:pt x="42" y="215"/>
                          <a:pt x="42" y="214"/>
                          <a:pt x="42" y="216"/>
                        </a:cubicBezTo>
                        <a:cubicBezTo>
                          <a:pt x="42" y="216"/>
                          <a:pt x="42" y="217"/>
                          <a:pt x="43" y="217"/>
                        </a:cubicBezTo>
                        <a:cubicBezTo>
                          <a:pt x="44" y="218"/>
                          <a:pt x="44" y="218"/>
                          <a:pt x="45" y="218"/>
                        </a:cubicBezTo>
                        <a:cubicBezTo>
                          <a:pt x="46" y="218"/>
                          <a:pt x="47" y="219"/>
                          <a:pt x="48" y="219"/>
                        </a:cubicBezTo>
                        <a:cubicBezTo>
                          <a:pt x="49" y="220"/>
                          <a:pt x="50" y="220"/>
                          <a:pt x="50" y="220"/>
                        </a:cubicBezTo>
                        <a:cubicBezTo>
                          <a:pt x="51" y="220"/>
                          <a:pt x="52" y="221"/>
                          <a:pt x="52" y="220"/>
                        </a:cubicBezTo>
                        <a:cubicBezTo>
                          <a:pt x="54" y="221"/>
                          <a:pt x="54" y="222"/>
                          <a:pt x="56" y="222"/>
                        </a:cubicBezTo>
                        <a:cubicBezTo>
                          <a:pt x="57" y="222"/>
                          <a:pt x="58" y="222"/>
                          <a:pt x="58" y="223"/>
                        </a:cubicBezTo>
                        <a:cubicBezTo>
                          <a:pt x="59" y="224"/>
                          <a:pt x="59" y="225"/>
                          <a:pt x="57" y="225"/>
                        </a:cubicBezTo>
                        <a:cubicBezTo>
                          <a:pt x="57" y="225"/>
                          <a:pt x="56" y="225"/>
                          <a:pt x="55" y="224"/>
                        </a:cubicBezTo>
                        <a:cubicBezTo>
                          <a:pt x="54" y="224"/>
                          <a:pt x="54" y="224"/>
                          <a:pt x="53" y="223"/>
                        </a:cubicBezTo>
                        <a:cubicBezTo>
                          <a:pt x="52" y="222"/>
                          <a:pt x="50" y="222"/>
                          <a:pt x="49" y="221"/>
                        </a:cubicBezTo>
                        <a:cubicBezTo>
                          <a:pt x="47" y="220"/>
                          <a:pt x="46" y="220"/>
                          <a:pt x="44" y="219"/>
                        </a:cubicBezTo>
                        <a:cubicBezTo>
                          <a:pt x="43" y="218"/>
                          <a:pt x="43" y="218"/>
                          <a:pt x="42" y="218"/>
                        </a:cubicBezTo>
                        <a:cubicBezTo>
                          <a:pt x="41" y="217"/>
                          <a:pt x="41" y="217"/>
                          <a:pt x="41" y="217"/>
                        </a:cubicBezTo>
                        <a:cubicBezTo>
                          <a:pt x="41" y="217"/>
                          <a:pt x="41" y="216"/>
                          <a:pt x="40" y="215"/>
                        </a:cubicBezTo>
                        <a:cubicBezTo>
                          <a:pt x="39" y="214"/>
                          <a:pt x="38" y="214"/>
                          <a:pt x="38" y="213"/>
                        </a:cubicBezTo>
                        <a:cubicBezTo>
                          <a:pt x="37" y="212"/>
                          <a:pt x="37" y="211"/>
                          <a:pt x="36" y="211"/>
                        </a:cubicBezTo>
                        <a:cubicBezTo>
                          <a:pt x="35" y="210"/>
                          <a:pt x="34" y="210"/>
                          <a:pt x="33" y="210"/>
                        </a:cubicBezTo>
                        <a:cubicBezTo>
                          <a:pt x="30" y="209"/>
                          <a:pt x="28" y="212"/>
                          <a:pt x="26" y="213"/>
                        </a:cubicBezTo>
                        <a:cubicBezTo>
                          <a:pt x="25" y="214"/>
                          <a:pt x="24" y="215"/>
                          <a:pt x="23" y="216"/>
                        </a:cubicBezTo>
                        <a:cubicBezTo>
                          <a:pt x="23" y="216"/>
                          <a:pt x="22" y="218"/>
                          <a:pt x="23" y="219"/>
                        </a:cubicBezTo>
                        <a:cubicBezTo>
                          <a:pt x="23" y="220"/>
                          <a:pt x="25" y="221"/>
                          <a:pt x="26" y="221"/>
                        </a:cubicBezTo>
                        <a:cubicBezTo>
                          <a:pt x="27" y="222"/>
                          <a:pt x="29" y="221"/>
                          <a:pt x="30" y="222"/>
                        </a:cubicBezTo>
                        <a:cubicBezTo>
                          <a:pt x="31" y="222"/>
                          <a:pt x="30" y="223"/>
                          <a:pt x="31" y="222"/>
                        </a:cubicBezTo>
                        <a:cubicBezTo>
                          <a:pt x="31" y="223"/>
                          <a:pt x="31" y="225"/>
                          <a:pt x="30" y="225"/>
                        </a:cubicBezTo>
                        <a:cubicBezTo>
                          <a:pt x="30" y="225"/>
                          <a:pt x="28" y="225"/>
                          <a:pt x="27" y="225"/>
                        </a:cubicBezTo>
                        <a:cubicBezTo>
                          <a:pt x="25" y="225"/>
                          <a:pt x="22" y="225"/>
                          <a:pt x="22" y="228"/>
                        </a:cubicBezTo>
                        <a:cubicBezTo>
                          <a:pt x="23" y="228"/>
                          <a:pt x="25" y="228"/>
                          <a:pt x="26" y="228"/>
                        </a:cubicBezTo>
                        <a:cubicBezTo>
                          <a:pt x="26" y="228"/>
                          <a:pt x="26" y="228"/>
                          <a:pt x="27" y="229"/>
                        </a:cubicBezTo>
                        <a:cubicBezTo>
                          <a:pt x="27" y="229"/>
                          <a:pt x="28" y="229"/>
                          <a:pt x="28" y="229"/>
                        </a:cubicBezTo>
                        <a:cubicBezTo>
                          <a:pt x="29" y="229"/>
                          <a:pt x="30" y="229"/>
                          <a:pt x="31" y="229"/>
                        </a:cubicBezTo>
                        <a:cubicBezTo>
                          <a:pt x="33" y="228"/>
                          <a:pt x="34" y="227"/>
                          <a:pt x="35" y="226"/>
                        </a:cubicBezTo>
                        <a:cubicBezTo>
                          <a:pt x="36" y="226"/>
                          <a:pt x="39" y="225"/>
                          <a:pt x="39" y="226"/>
                        </a:cubicBezTo>
                        <a:cubicBezTo>
                          <a:pt x="40" y="229"/>
                          <a:pt x="35" y="231"/>
                          <a:pt x="33" y="232"/>
                        </a:cubicBezTo>
                        <a:cubicBezTo>
                          <a:pt x="32" y="233"/>
                          <a:pt x="26" y="237"/>
                          <a:pt x="30" y="238"/>
                        </a:cubicBezTo>
                        <a:cubicBezTo>
                          <a:pt x="31" y="238"/>
                          <a:pt x="34" y="238"/>
                          <a:pt x="36" y="238"/>
                        </a:cubicBezTo>
                        <a:cubicBezTo>
                          <a:pt x="38" y="238"/>
                          <a:pt x="39" y="236"/>
                          <a:pt x="41" y="236"/>
                        </a:cubicBezTo>
                        <a:cubicBezTo>
                          <a:pt x="42" y="240"/>
                          <a:pt x="35" y="240"/>
                          <a:pt x="33" y="240"/>
                        </a:cubicBezTo>
                        <a:cubicBezTo>
                          <a:pt x="30" y="240"/>
                          <a:pt x="26" y="240"/>
                          <a:pt x="23" y="239"/>
                        </a:cubicBezTo>
                        <a:cubicBezTo>
                          <a:pt x="22" y="239"/>
                          <a:pt x="20" y="239"/>
                          <a:pt x="18" y="239"/>
                        </a:cubicBezTo>
                        <a:cubicBezTo>
                          <a:pt x="17" y="240"/>
                          <a:pt x="17" y="242"/>
                          <a:pt x="18" y="243"/>
                        </a:cubicBezTo>
                        <a:cubicBezTo>
                          <a:pt x="22" y="245"/>
                          <a:pt x="25" y="247"/>
                          <a:pt x="29" y="247"/>
                        </a:cubicBezTo>
                        <a:cubicBezTo>
                          <a:pt x="30" y="247"/>
                          <a:pt x="32" y="247"/>
                          <a:pt x="34" y="247"/>
                        </a:cubicBezTo>
                        <a:cubicBezTo>
                          <a:pt x="34" y="247"/>
                          <a:pt x="35" y="246"/>
                          <a:pt x="35" y="246"/>
                        </a:cubicBezTo>
                        <a:cubicBezTo>
                          <a:pt x="37" y="245"/>
                          <a:pt x="39" y="245"/>
                          <a:pt x="40" y="244"/>
                        </a:cubicBezTo>
                        <a:cubicBezTo>
                          <a:pt x="43" y="243"/>
                          <a:pt x="47" y="244"/>
                          <a:pt x="50" y="243"/>
                        </a:cubicBezTo>
                        <a:cubicBezTo>
                          <a:pt x="51" y="242"/>
                          <a:pt x="53" y="241"/>
                          <a:pt x="54" y="241"/>
                        </a:cubicBezTo>
                        <a:cubicBezTo>
                          <a:pt x="56" y="240"/>
                          <a:pt x="58" y="239"/>
                          <a:pt x="59" y="236"/>
                        </a:cubicBezTo>
                        <a:cubicBezTo>
                          <a:pt x="59" y="234"/>
                          <a:pt x="58" y="233"/>
                          <a:pt x="58" y="231"/>
                        </a:cubicBezTo>
                        <a:cubicBezTo>
                          <a:pt x="58" y="230"/>
                          <a:pt x="58" y="228"/>
                          <a:pt x="57" y="228"/>
                        </a:cubicBezTo>
                        <a:cubicBezTo>
                          <a:pt x="57" y="228"/>
                          <a:pt x="56" y="227"/>
                          <a:pt x="56" y="227"/>
                        </a:cubicBezTo>
                        <a:cubicBezTo>
                          <a:pt x="57" y="227"/>
                          <a:pt x="57" y="227"/>
                          <a:pt x="58" y="226"/>
                        </a:cubicBezTo>
                        <a:cubicBezTo>
                          <a:pt x="58" y="226"/>
                          <a:pt x="60" y="226"/>
                          <a:pt x="60" y="226"/>
                        </a:cubicBezTo>
                        <a:cubicBezTo>
                          <a:pt x="60" y="226"/>
                          <a:pt x="61" y="225"/>
                          <a:pt x="61" y="225"/>
                        </a:cubicBezTo>
                        <a:cubicBezTo>
                          <a:pt x="62" y="224"/>
                          <a:pt x="62" y="223"/>
                          <a:pt x="62" y="223"/>
                        </a:cubicBezTo>
                        <a:cubicBezTo>
                          <a:pt x="62" y="222"/>
                          <a:pt x="62" y="222"/>
                          <a:pt x="63" y="221"/>
                        </a:cubicBezTo>
                        <a:cubicBezTo>
                          <a:pt x="64" y="221"/>
                          <a:pt x="64" y="220"/>
                          <a:pt x="64" y="220"/>
                        </a:cubicBezTo>
                        <a:cubicBezTo>
                          <a:pt x="65" y="219"/>
                          <a:pt x="66" y="219"/>
                          <a:pt x="67" y="218"/>
                        </a:cubicBezTo>
                        <a:cubicBezTo>
                          <a:pt x="67" y="217"/>
                          <a:pt x="67" y="215"/>
                          <a:pt x="68" y="214"/>
                        </a:cubicBezTo>
                        <a:cubicBezTo>
                          <a:pt x="69" y="213"/>
                          <a:pt x="70" y="213"/>
                          <a:pt x="71" y="212"/>
                        </a:cubicBezTo>
                        <a:cubicBezTo>
                          <a:pt x="71" y="211"/>
                          <a:pt x="72" y="211"/>
                          <a:pt x="72" y="210"/>
                        </a:cubicBezTo>
                        <a:cubicBezTo>
                          <a:pt x="72" y="210"/>
                          <a:pt x="73" y="209"/>
                          <a:pt x="73" y="209"/>
                        </a:cubicBezTo>
                        <a:cubicBezTo>
                          <a:pt x="73" y="209"/>
                          <a:pt x="73" y="209"/>
                          <a:pt x="74" y="208"/>
                        </a:cubicBezTo>
                        <a:cubicBezTo>
                          <a:pt x="74" y="208"/>
                          <a:pt x="74" y="208"/>
                          <a:pt x="74" y="208"/>
                        </a:cubicBezTo>
                        <a:cubicBezTo>
                          <a:pt x="75" y="207"/>
                          <a:pt x="76" y="207"/>
                          <a:pt x="76" y="206"/>
                        </a:cubicBezTo>
                        <a:cubicBezTo>
                          <a:pt x="78" y="204"/>
                          <a:pt x="84" y="196"/>
                          <a:pt x="85" y="195"/>
                        </a:cubicBezTo>
                        <a:cubicBezTo>
                          <a:pt x="85" y="194"/>
                          <a:pt x="86" y="193"/>
                          <a:pt x="86" y="193"/>
                        </a:cubicBezTo>
                        <a:cubicBezTo>
                          <a:pt x="86" y="193"/>
                          <a:pt x="87" y="193"/>
                          <a:pt x="87" y="192"/>
                        </a:cubicBezTo>
                        <a:cubicBezTo>
                          <a:pt x="87" y="192"/>
                          <a:pt x="87" y="191"/>
                          <a:pt x="87" y="191"/>
                        </a:cubicBezTo>
                        <a:cubicBezTo>
                          <a:pt x="88" y="189"/>
                          <a:pt x="98" y="179"/>
                          <a:pt x="99" y="177"/>
                        </a:cubicBezTo>
                        <a:cubicBezTo>
                          <a:pt x="99" y="176"/>
                          <a:pt x="100" y="176"/>
                          <a:pt x="100" y="175"/>
                        </a:cubicBezTo>
                        <a:cubicBezTo>
                          <a:pt x="101" y="174"/>
                          <a:pt x="102" y="172"/>
                          <a:pt x="101" y="175"/>
                        </a:cubicBezTo>
                        <a:cubicBezTo>
                          <a:pt x="100" y="177"/>
                          <a:pt x="92" y="189"/>
                          <a:pt x="92" y="189"/>
                        </a:cubicBezTo>
                        <a:cubicBezTo>
                          <a:pt x="90" y="190"/>
                          <a:pt x="90" y="191"/>
                          <a:pt x="89" y="192"/>
                        </a:cubicBezTo>
                        <a:cubicBezTo>
                          <a:pt x="86" y="195"/>
                          <a:pt x="85" y="198"/>
                          <a:pt x="82" y="202"/>
                        </a:cubicBezTo>
                        <a:cubicBezTo>
                          <a:pt x="81" y="203"/>
                          <a:pt x="81" y="204"/>
                          <a:pt x="79" y="206"/>
                        </a:cubicBezTo>
                        <a:cubicBezTo>
                          <a:pt x="78" y="208"/>
                          <a:pt x="76" y="209"/>
                          <a:pt x="75" y="211"/>
                        </a:cubicBezTo>
                        <a:cubicBezTo>
                          <a:pt x="72" y="214"/>
                          <a:pt x="72" y="218"/>
                          <a:pt x="70" y="222"/>
                        </a:cubicBezTo>
                        <a:cubicBezTo>
                          <a:pt x="70" y="223"/>
                          <a:pt x="69" y="222"/>
                          <a:pt x="69" y="223"/>
                        </a:cubicBezTo>
                        <a:cubicBezTo>
                          <a:pt x="68" y="224"/>
                          <a:pt x="69" y="226"/>
                          <a:pt x="68" y="226"/>
                        </a:cubicBezTo>
                        <a:cubicBezTo>
                          <a:pt x="68" y="227"/>
                          <a:pt x="68" y="229"/>
                          <a:pt x="68" y="230"/>
                        </a:cubicBezTo>
                        <a:cubicBezTo>
                          <a:pt x="70" y="229"/>
                          <a:pt x="73" y="229"/>
                          <a:pt x="75" y="229"/>
                        </a:cubicBezTo>
                        <a:cubicBezTo>
                          <a:pt x="68" y="231"/>
                          <a:pt x="68" y="231"/>
                          <a:pt x="68" y="231"/>
                        </a:cubicBezTo>
                        <a:cubicBezTo>
                          <a:pt x="68" y="231"/>
                          <a:pt x="68" y="232"/>
                          <a:pt x="68" y="232"/>
                        </a:cubicBezTo>
                        <a:cubicBezTo>
                          <a:pt x="67" y="232"/>
                          <a:pt x="67" y="232"/>
                          <a:pt x="66" y="232"/>
                        </a:cubicBezTo>
                        <a:cubicBezTo>
                          <a:pt x="68" y="231"/>
                          <a:pt x="68" y="231"/>
                          <a:pt x="68" y="231"/>
                        </a:cubicBezTo>
                        <a:cubicBezTo>
                          <a:pt x="68" y="231"/>
                          <a:pt x="68" y="230"/>
                          <a:pt x="68" y="230"/>
                        </a:cubicBezTo>
                        <a:cubicBezTo>
                          <a:pt x="68" y="230"/>
                          <a:pt x="67" y="230"/>
                          <a:pt x="67" y="231"/>
                        </a:cubicBezTo>
                        <a:cubicBezTo>
                          <a:pt x="65" y="232"/>
                          <a:pt x="66" y="233"/>
                          <a:pt x="66" y="236"/>
                        </a:cubicBezTo>
                        <a:cubicBezTo>
                          <a:pt x="62" y="237"/>
                          <a:pt x="63" y="239"/>
                          <a:pt x="61" y="243"/>
                        </a:cubicBezTo>
                        <a:cubicBezTo>
                          <a:pt x="60" y="245"/>
                          <a:pt x="59" y="245"/>
                          <a:pt x="59" y="248"/>
                        </a:cubicBezTo>
                        <a:cubicBezTo>
                          <a:pt x="59" y="250"/>
                          <a:pt x="59" y="252"/>
                          <a:pt x="59" y="254"/>
                        </a:cubicBezTo>
                        <a:cubicBezTo>
                          <a:pt x="60" y="254"/>
                          <a:pt x="64" y="244"/>
                          <a:pt x="67" y="250"/>
                        </a:cubicBezTo>
                        <a:cubicBezTo>
                          <a:pt x="63" y="252"/>
                          <a:pt x="65" y="255"/>
                          <a:pt x="64" y="258"/>
                        </a:cubicBezTo>
                        <a:cubicBezTo>
                          <a:pt x="64" y="258"/>
                          <a:pt x="63" y="258"/>
                          <a:pt x="63" y="258"/>
                        </a:cubicBezTo>
                        <a:cubicBezTo>
                          <a:pt x="62" y="259"/>
                          <a:pt x="62" y="260"/>
                          <a:pt x="63" y="261"/>
                        </a:cubicBezTo>
                        <a:cubicBezTo>
                          <a:pt x="63" y="262"/>
                          <a:pt x="64" y="262"/>
                          <a:pt x="64" y="262"/>
                        </a:cubicBezTo>
                        <a:cubicBezTo>
                          <a:pt x="64" y="262"/>
                          <a:pt x="64" y="263"/>
                          <a:pt x="64" y="264"/>
                        </a:cubicBezTo>
                        <a:cubicBezTo>
                          <a:pt x="61" y="263"/>
                          <a:pt x="62" y="270"/>
                          <a:pt x="62" y="272"/>
                        </a:cubicBezTo>
                        <a:cubicBezTo>
                          <a:pt x="62" y="275"/>
                          <a:pt x="60" y="277"/>
                          <a:pt x="60" y="280"/>
                        </a:cubicBezTo>
                        <a:cubicBezTo>
                          <a:pt x="60" y="283"/>
                          <a:pt x="60" y="286"/>
                          <a:pt x="60" y="288"/>
                        </a:cubicBezTo>
                        <a:cubicBezTo>
                          <a:pt x="59" y="289"/>
                          <a:pt x="60" y="291"/>
                          <a:pt x="60" y="291"/>
                        </a:cubicBezTo>
                        <a:cubicBezTo>
                          <a:pt x="59" y="292"/>
                          <a:pt x="58" y="292"/>
                          <a:pt x="58" y="293"/>
                        </a:cubicBezTo>
                        <a:cubicBezTo>
                          <a:pt x="57" y="294"/>
                          <a:pt x="57" y="294"/>
                          <a:pt x="57" y="296"/>
                        </a:cubicBezTo>
                        <a:cubicBezTo>
                          <a:pt x="62" y="297"/>
                          <a:pt x="63" y="295"/>
                          <a:pt x="65" y="291"/>
                        </a:cubicBezTo>
                        <a:cubicBezTo>
                          <a:pt x="68" y="287"/>
                          <a:pt x="71" y="285"/>
                          <a:pt x="71" y="280"/>
                        </a:cubicBezTo>
                        <a:cubicBezTo>
                          <a:pt x="71" y="277"/>
                          <a:pt x="70" y="271"/>
                          <a:pt x="71" y="268"/>
                        </a:cubicBezTo>
                        <a:cubicBezTo>
                          <a:pt x="73" y="267"/>
                          <a:pt x="75" y="268"/>
                          <a:pt x="77" y="267"/>
                        </a:cubicBezTo>
                        <a:cubicBezTo>
                          <a:pt x="78" y="267"/>
                          <a:pt x="80" y="266"/>
                          <a:pt x="81" y="265"/>
                        </a:cubicBezTo>
                        <a:cubicBezTo>
                          <a:pt x="83" y="269"/>
                          <a:pt x="78" y="270"/>
                          <a:pt x="76" y="273"/>
                        </a:cubicBezTo>
                        <a:cubicBezTo>
                          <a:pt x="75" y="274"/>
                          <a:pt x="76" y="275"/>
                          <a:pt x="75" y="275"/>
                        </a:cubicBezTo>
                        <a:cubicBezTo>
                          <a:pt x="75" y="276"/>
                          <a:pt x="73" y="276"/>
                          <a:pt x="73" y="277"/>
                        </a:cubicBezTo>
                        <a:cubicBezTo>
                          <a:pt x="72" y="278"/>
                          <a:pt x="72" y="281"/>
                          <a:pt x="72" y="282"/>
                        </a:cubicBezTo>
                        <a:cubicBezTo>
                          <a:pt x="73" y="286"/>
                          <a:pt x="75" y="291"/>
                          <a:pt x="79" y="290"/>
                        </a:cubicBezTo>
                        <a:cubicBezTo>
                          <a:pt x="82" y="289"/>
                          <a:pt x="81" y="290"/>
                          <a:pt x="81" y="286"/>
                        </a:cubicBezTo>
                        <a:cubicBezTo>
                          <a:pt x="82" y="284"/>
                          <a:pt x="83" y="283"/>
                          <a:pt x="86" y="284"/>
                        </a:cubicBezTo>
                        <a:cubicBezTo>
                          <a:pt x="86" y="287"/>
                          <a:pt x="86" y="288"/>
                          <a:pt x="88" y="290"/>
                        </a:cubicBezTo>
                        <a:cubicBezTo>
                          <a:pt x="90" y="292"/>
                          <a:pt x="91" y="294"/>
                          <a:pt x="92" y="296"/>
                        </a:cubicBezTo>
                        <a:cubicBezTo>
                          <a:pt x="93" y="298"/>
                          <a:pt x="94" y="301"/>
                          <a:pt x="95" y="298"/>
                        </a:cubicBezTo>
                        <a:cubicBezTo>
                          <a:pt x="95" y="297"/>
                          <a:pt x="95" y="294"/>
                          <a:pt x="95" y="293"/>
                        </a:cubicBezTo>
                        <a:cubicBezTo>
                          <a:pt x="95" y="291"/>
                          <a:pt x="93" y="290"/>
                          <a:pt x="94" y="288"/>
                        </a:cubicBezTo>
                        <a:cubicBezTo>
                          <a:pt x="95" y="288"/>
                          <a:pt x="96" y="288"/>
                          <a:pt x="98" y="288"/>
                        </a:cubicBezTo>
                        <a:cubicBezTo>
                          <a:pt x="98" y="287"/>
                          <a:pt x="98" y="285"/>
                          <a:pt x="98" y="283"/>
                        </a:cubicBezTo>
                        <a:cubicBezTo>
                          <a:pt x="98" y="280"/>
                          <a:pt x="98" y="279"/>
                          <a:pt x="99" y="277"/>
                        </a:cubicBezTo>
                        <a:cubicBezTo>
                          <a:pt x="100" y="276"/>
                          <a:pt x="100" y="273"/>
                          <a:pt x="101" y="272"/>
                        </a:cubicBezTo>
                        <a:cubicBezTo>
                          <a:pt x="104" y="272"/>
                          <a:pt x="103" y="275"/>
                          <a:pt x="103" y="277"/>
                        </a:cubicBezTo>
                        <a:cubicBezTo>
                          <a:pt x="106" y="277"/>
                          <a:pt x="112" y="275"/>
                          <a:pt x="110" y="279"/>
                        </a:cubicBezTo>
                        <a:cubicBezTo>
                          <a:pt x="108" y="280"/>
                          <a:pt x="105" y="279"/>
                          <a:pt x="103" y="280"/>
                        </a:cubicBezTo>
                        <a:cubicBezTo>
                          <a:pt x="101" y="281"/>
                          <a:pt x="102" y="283"/>
                          <a:pt x="102" y="285"/>
                        </a:cubicBezTo>
                        <a:cubicBezTo>
                          <a:pt x="101" y="288"/>
                          <a:pt x="99" y="288"/>
                          <a:pt x="98" y="290"/>
                        </a:cubicBezTo>
                        <a:cubicBezTo>
                          <a:pt x="97" y="292"/>
                          <a:pt x="97" y="294"/>
                          <a:pt x="97" y="296"/>
                        </a:cubicBezTo>
                        <a:cubicBezTo>
                          <a:pt x="98" y="297"/>
                          <a:pt x="98" y="298"/>
                          <a:pt x="99" y="299"/>
                        </a:cubicBezTo>
                        <a:cubicBezTo>
                          <a:pt x="99" y="300"/>
                          <a:pt x="98" y="301"/>
                          <a:pt x="99" y="301"/>
                        </a:cubicBezTo>
                        <a:cubicBezTo>
                          <a:pt x="99" y="302"/>
                          <a:pt x="100" y="302"/>
                          <a:pt x="100" y="302"/>
                        </a:cubicBezTo>
                        <a:cubicBezTo>
                          <a:pt x="101" y="303"/>
                          <a:pt x="102" y="305"/>
                          <a:pt x="103" y="306"/>
                        </a:cubicBezTo>
                        <a:cubicBezTo>
                          <a:pt x="103" y="307"/>
                          <a:pt x="105" y="307"/>
                          <a:pt x="106" y="308"/>
                        </a:cubicBezTo>
                        <a:cubicBezTo>
                          <a:pt x="107" y="308"/>
                          <a:pt x="108" y="310"/>
                          <a:pt x="110" y="310"/>
                        </a:cubicBezTo>
                        <a:cubicBezTo>
                          <a:pt x="111" y="310"/>
                          <a:pt x="112" y="310"/>
                          <a:pt x="113" y="311"/>
                        </a:cubicBezTo>
                        <a:cubicBezTo>
                          <a:pt x="114" y="312"/>
                          <a:pt x="114" y="319"/>
                          <a:pt x="113" y="320"/>
                        </a:cubicBezTo>
                        <a:cubicBezTo>
                          <a:pt x="110" y="320"/>
                          <a:pt x="109" y="324"/>
                          <a:pt x="108" y="327"/>
                        </a:cubicBezTo>
                        <a:cubicBezTo>
                          <a:pt x="107" y="330"/>
                          <a:pt x="107" y="332"/>
                          <a:pt x="106" y="336"/>
                        </a:cubicBezTo>
                        <a:cubicBezTo>
                          <a:pt x="105" y="341"/>
                          <a:pt x="102" y="347"/>
                          <a:pt x="98" y="351"/>
                        </a:cubicBezTo>
                        <a:cubicBezTo>
                          <a:pt x="97" y="353"/>
                          <a:pt x="95" y="355"/>
                          <a:pt x="93" y="356"/>
                        </a:cubicBezTo>
                        <a:cubicBezTo>
                          <a:pt x="91" y="359"/>
                          <a:pt x="91" y="362"/>
                          <a:pt x="91" y="365"/>
                        </a:cubicBezTo>
                        <a:cubicBezTo>
                          <a:pt x="91" y="369"/>
                          <a:pt x="92" y="377"/>
                          <a:pt x="96" y="379"/>
                        </a:cubicBezTo>
                        <a:cubicBezTo>
                          <a:pt x="93" y="380"/>
                          <a:pt x="92" y="373"/>
                          <a:pt x="91" y="372"/>
                        </a:cubicBezTo>
                        <a:cubicBezTo>
                          <a:pt x="90" y="368"/>
                          <a:pt x="88" y="367"/>
                          <a:pt x="84" y="368"/>
                        </a:cubicBezTo>
                        <a:cubicBezTo>
                          <a:pt x="83" y="371"/>
                          <a:pt x="83" y="374"/>
                          <a:pt x="84" y="377"/>
                        </a:cubicBezTo>
                        <a:cubicBezTo>
                          <a:pt x="85" y="380"/>
                          <a:pt x="87" y="383"/>
                          <a:pt x="89" y="385"/>
                        </a:cubicBezTo>
                        <a:cubicBezTo>
                          <a:pt x="90" y="386"/>
                          <a:pt x="92" y="387"/>
                          <a:pt x="93" y="388"/>
                        </a:cubicBezTo>
                        <a:cubicBezTo>
                          <a:pt x="94" y="390"/>
                          <a:pt x="97" y="405"/>
                          <a:pt x="101" y="403"/>
                        </a:cubicBezTo>
                        <a:cubicBezTo>
                          <a:pt x="102" y="398"/>
                          <a:pt x="99" y="392"/>
                          <a:pt x="99" y="387"/>
                        </a:cubicBezTo>
                        <a:cubicBezTo>
                          <a:pt x="99" y="383"/>
                          <a:pt x="98" y="380"/>
                          <a:pt x="102" y="378"/>
                        </a:cubicBezTo>
                        <a:cubicBezTo>
                          <a:pt x="105" y="377"/>
                          <a:pt x="105" y="378"/>
                          <a:pt x="107" y="381"/>
                        </a:cubicBezTo>
                        <a:cubicBezTo>
                          <a:pt x="107" y="382"/>
                          <a:pt x="109" y="382"/>
                          <a:pt x="109" y="382"/>
                        </a:cubicBezTo>
                        <a:cubicBezTo>
                          <a:pt x="110" y="384"/>
                          <a:pt x="111" y="385"/>
                          <a:pt x="112" y="386"/>
                        </a:cubicBezTo>
                        <a:cubicBezTo>
                          <a:pt x="113" y="388"/>
                          <a:pt x="115" y="389"/>
                          <a:pt x="117" y="390"/>
                        </a:cubicBezTo>
                        <a:cubicBezTo>
                          <a:pt x="121" y="394"/>
                          <a:pt x="123" y="399"/>
                          <a:pt x="130" y="399"/>
                        </a:cubicBezTo>
                        <a:cubicBezTo>
                          <a:pt x="131" y="395"/>
                          <a:pt x="130" y="395"/>
                          <a:pt x="128" y="391"/>
                        </a:cubicBezTo>
                        <a:cubicBezTo>
                          <a:pt x="127" y="388"/>
                          <a:pt x="127" y="385"/>
                          <a:pt x="127" y="381"/>
                        </a:cubicBezTo>
                        <a:cubicBezTo>
                          <a:pt x="127" y="376"/>
                          <a:pt x="130" y="380"/>
                          <a:pt x="133" y="382"/>
                        </a:cubicBezTo>
                        <a:cubicBezTo>
                          <a:pt x="137" y="384"/>
                          <a:pt x="136" y="385"/>
                          <a:pt x="137" y="390"/>
                        </a:cubicBezTo>
                        <a:cubicBezTo>
                          <a:pt x="139" y="390"/>
                          <a:pt x="142" y="391"/>
                          <a:pt x="145" y="391"/>
                        </a:cubicBezTo>
                        <a:cubicBezTo>
                          <a:pt x="145" y="391"/>
                          <a:pt x="147" y="392"/>
                          <a:pt x="147" y="392"/>
                        </a:cubicBezTo>
                        <a:cubicBezTo>
                          <a:pt x="148" y="392"/>
                          <a:pt x="149" y="390"/>
                          <a:pt x="150" y="390"/>
                        </a:cubicBezTo>
                        <a:cubicBezTo>
                          <a:pt x="153" y="389"/>
                          <a:pt x="154" y="390"/>
                          <a:pt x="156" y="388"/>
                        </a:cubicBezTo>
                        <a:cubicBezTo>
                          <a:pt x="158" y="386"/>
                          <a:pt x="158" y="385"/>
                          <a:pt x="160" y="383"/>
                        </a:cubicBezTo>
                        <a:cubicBezTo>
                          <a:pt x="162" y="381"/>
                          <a:pt x="162" y="380"/>
                          <a:pt x="165" y="381"/>
                        </a:cubicBezTo>
                        <a:cubicBezTo>
                          <a:pt x="166" y="381"/>
                          <a:pt x="166" y="382"/>
                          <a:pt x="166" y="383"/>
                        </a:cubicBezTo>
                        <a:cubicBezTo>
                          <a:pt x="167" y="383"/>
                          <a:pt x="168" y="382"/>
                          <a:pt x="168" y="383"/>
                        </a:cubicBezTo>
                        <a:cubicBezTo>
                          <a:pt x="169" y="383"/>
                          <a:pt x="170" y="383"/>
                          <a:pt x="171" y="383"/>
                        </a:cubicBezTo>
                        <a:cubicBezTo>
                          <a:pt x="174" y="382"/>
                          <a:pt x="175" y="381"/>
                          <a:pt x="174" y="378"/>
                        </a:cubicBezTo>
                        <a:cubicBezTo>
                          <a:pt x="174" y="377"/>
                          <a:pt x="172" y="376"/>
                          <a:pt x="171" y="375"/>
                        </a:cubicBezTo>
                        <a:cubicBezTo>
                          <a:pt x="171" y="374"/>
                          <a:pt x="171" y="373"/>
                          <a:pt x="172" y="372"/>
                        </a:cubicBezTo>
                        <a:cubicBezTo>
                          <a:pt x="175" y="371"/>
                          <a:pt x="177" y="372"/>
                          <a:pt x="180" y="372"/>
                        </a:cubicBezTo>
                        <a:cubicBezTo>
                          <a:pt x="183" y="372"/>
                          <a:pt x="185" y="372"/>
                          <a:pt x="187" y="372"/>
                        </a:cubicBezTo>
                        <a:cubicBezTo>
                          <a:pt x="189" y="371"/>
                          <a:pt x="191" y="370"/>
                          <a:pt x="193" y="369"/>
                        </a:cubicBezTo>
                        <a:cubicBezTo>
                          <a:pt x="196" y="368"/>
                          <a:pt x="197" y="366"/>
                          <a:pt x="201" y="367"/>
                        </a:cubicBezTo>
                        <a:cubicBezTo>
                          <a:pt x="201" y="368"/>
                          <a:pt x="201" y="369"/>
                          <a:pt x="201" y="371"/>
                        </a:cubicBezTo>
                        <a:cubicBezTo>
                          <a:pt x="197" y="370"/>
                          <a:pt x="195" y="375"/>
                          <a:pt x="192" y="375"/>
                        </a:cubicBezTo>
                        <a:cubicBezTo>
                          <a:pt x="190" y="376"/>
                          <a:pt x="189" y="373"/>
                          <a:pt x="187" y="374"/>
                        </a:cubicBezTo>
                        <a:cubicBezTo>
                          <a:pt x="186" y="375"/>
                          <a:pt x="186" y="377"/>
                          <a:pt x="186" y="378"/>
                        </a:cubicBezTo>
                        <a:cubicBezTo>
                          <a:pt x="185" y="378"/>
                          <a:pt x="183" y="378"/>
                          <a:pt x="182" y="378"/>
                        </a:cubicBezTo>
                        <a:cubicBezTo>
                          <a:pt x="180" y="379"/>
                          <a:pt x="182" y="378"/>
                          <a:pt x="180" y="380"/>
                        </a:cubicBezTo>
                        <a:cubicBezTo>
                          <a:pt x="179" y="382"/>
                          <a:pt x="178" y="385"/>
                          <a:pt x="176" y="388"/>
                        </a:cubicBezTo>
                        <a:cubicBezTo>
                          <a:pt x="175" y="389"/>
                          <a:pt x="175" y="390"/>
                          <a:pt x="174" y="391"/>
                        </a:cubicBezTo>
                        <a:cubicBezTo>
                          <a:pt x="174" y="391"/>
                          <a:pt x="174" y="392"/>
                          <a:pt x="173" y="392"/>
                        </a:cubicBezTo>
                        <a:cubicBezTo>
                          <a:pt x="173" y="392"/>
                          <a:pt x="172" y="392"/>
                          <a:pt x="171" y="392"/>
                        </a:cubicBezTo>
                        <a:cubicBezTo>
                          <a:pt x="170" y="393"/>
                          <a:pt x="170" y="394"/>
                          <a:pt x="169" y="395"/>
                        </a:cubicBezTo>
                        <a:cubicBezTo>
                          <a:pt x="169" y="396"/>
                          <a:pt x="169" y="397"/>
                          <a:pt x="169" y="397"/>
                        </a:cubicBezTo>
                        <a:cubicBezTo>
                          <a:pt x="169" y="398"/>
                          <a:pt x="168" y="398"/>
                          <a:pt x="168" y="399"/>
                        </a:cubicBezTo>
                        <a:cubicBezTo>
                          <a:pt x="165" y="402"/>
                          <a:pt x="164" y="409"/>
                          <a:pt x="165" y="414"/>
                        </a:cubicBezTo>
                        <a:cubicBezTo>
                          <a:pt x="166" y="418"/>
                          <a:pt x="171" y="422"/>
                          <a:pt x="172" y="425"/>
                        </a:cubicBezTo>
                        <a:cubicBezTo>
                          <a:pt x="173" y="427"/>
                          <a:pt x="173" y="429"/>
                          <a:pt x="174" y="430"/>
                        </a:cubicBezTo>
                        <a:cubicBezTo>
                          <a:pt x="174" y="431"/>
                          <a:pt x="175" y="432"/>
                          <a:pt x="176" y="433"/>
                        </a:cubicBezTo>
                        <a:cubicBezTo>
                          <a:pt x="176" y="434"/>
                          <a:pt x="177" y="434"/>
                          <a:pt x="177" y="435"/>
                        </a:cubicBezTo>
                        <a:cubicBezTo>
                          <a:pt x="178" y="435"/>
                          <a:pt x="177" y="436"/>
                          <a:pt x="177" y="437"/>
                        </a:cubicBezTo>
                        <a:cubicBezTo>
                          <a:pt x="180" y="441"/>
                          <a:pt x="186" y="442"/>
                          <a:pt x="185" y="448"/>
                        </a:cubicBezTo>
                        <a:cubicBezTo>
                          <a:pt x="184" y="450"/>
                          <a:pt x="182" y="452"/>
                          <a:pt x="185" y="454"/>
                        </a:cubicBezTo>
                        <a:cubicBezTo>
                          <a:pt x="185" y="455"/>
                          <a:pt x="187" y="456"/>
                          <a:pt x="188" y="456"/>
                        </a:cubicBezTo>
                        <a:cubicBezTo>
                          <a:pt x="190" y="455"/>
                          <a:pt x="189" y="454"/>
                          <a:pt x="190" y="453"/>
                        </a:cubicBezTo>
                        <a:cubicBezTo>
                          <a:pt x="192" y="452"/>
                          <a:pt x="193" y="453"/>
                          <a:pt x="195" y="451"/>
                        </a:cubicBezTo>
                        <a:cubicBezTo>
                          <a:pt x="196" y="449"/>
                          <a:pt x="196" y="447"/>
                          <a:pt x="199" y="448"/>
                        </a:cubicBezTo>
                        <a:cubicBezTo>
                          <a:pt x="202" y="449"/>
                          <a:pt x="203" y="452"/>
                          <a:pt x="205" y="448"/>
                        </a:cubicBezTo>
                        <a:cubicBezTo>
                          <a:pt x="206" y="446"/>
                          <a:pt x="206" y="442"/>
                          <a:pt x="209" y="443"/>
                        </a:cubicBezTo>
                        <a:cubicBezTo>
                          <a:pt x="212" y="443"/>
                          <a:pt x="213" y="447"/>
                          <a:pt x="212" y="449"/>
                        </a:cubicBezTo>
                        <a:cubicBezTo>
                          <a:pt x="212" y="452"/>
                          <a:pt x="209" y="452"/>
                          <a:pt x="208" y="455"/>
                        </a:cubicBezTo>
                        <a:cubicBezTo>
                          <a:pt x="206" y="455"/>
                          <a:pt x="205" y="459"/>
                          <a:pt x="205" y="461"/>
                        </a:cubicBezTo>
                        <a:cubicBezTo>
                          <a:pt x="205" y="461"/>
                          <a:pt x="206" y="462"/>
                          <a:pt x="206" y="462"/>
                        </a:cubicBezTo>
                        <a:cubicBezTo>
                          <a:pt x="206" y="463"/>
                          <a:pt x="206" y="464"/>
                          <a:pt x="206" y="465"/>
                        </a:cubicBezTo>
                        <a:cubicBezTo>
                          <a:pt x="205" y="466"/>
                          <a:pt x="205" y="466"/>
                          <a:pt x="204" y="468"/>
                        </a:cubicBezTo>
                        <a:cubicBezTo>
                          <a:pt x="204" y="468"/>
                          <a:pt x="203" y="467"/>
                          <a:pt x="203" y="467"/>
                        </a:cubicBezTo>
                        <a:cubicBezTo>
                          <a:pt x="202" y="468"/>
                          <a:pt x="202" y="468"/>
                          <a:pt x="202" y="469"/>
                        </a:cubicBezTo>
                        <a:cubicBezTo>
                          <a:pt x="201" y="469"/>
                          <a:pt x="200" y="470"/>
                          <a:pt x="200" y="471"/>
                        </a:cubicBezTo>
                        <a:cubicBezTo>
                          <a:pt x="198" y="473"/>
                          <a:pt x="197" y="474"/>
                          <a:pt x="199" y="476"/>
                        </a:cubicBezTo>
                        <a:cubicBezTo>
                          <a:pt x="198" y="478"/>
                          <a:pt x="196" y="478"/>
                          <a:pt x="195" y="480"/>
                        </a:cubicBezTo>
                        <a:cubicBezTo>
                          <a:pt x="193" y="483"/>
                          <a:pt x="195" y="483"/>
                          <a:pt x="196" y="485"/>
                        </a:cubicBezTo>
                        <a:cubicBezTo>
                          <a:pt x="197" y="487"/>
                          <a:pt x="198" y="490"/>
                          <a:pt x="197" y="492"/>
                        </a:cubicBezTo>
                        <a:cubicBezTo>
                          <a:pt x="196" y="494"/>
                          <a:pt x="194" y="494"/>
                          <a:pt x="194" y="498"/>
                        </a:cubicBezTo>
                        <a:cubicBezTo>
                          <a:pt x="194" y="500"/>
                          <a:pt x="195" y="502"/>
                          <a:pt x="194" y="504"/>
                        </a:cubicBezTo>
                        <a:cubicBezTo>
                          <a:pt x="194" y="506"/>
                          <a:pt x="195" y="510"/>
                          <a:pt x="194" y="511"/>
                        </a:cubicBezTo>
                        <a:cubicBezTo>
                          <a:pt x="193" y="515"/>
                          <a:pt x="187" y="512"/>
                          <a:pt x="188" y="516"/>
                        </a:cubicBezTo>
                        <a:cubicBezTo>
                          <a:pt x="188" y="517"/>
                          <a:pt x="190" y="518"/>
                          <a:pt x="190" y="519"/>
                        </a:cubicBezTo>
                        <a:cubicBezTo>
                          <a:pt x="190" y="520"/>
                          <a:pt x="189" y="521"/>
                          <a:pt x="189" y="522"/>
                        </a:cubicBezTo>
                        <a:cubicBezTo>
                          <a:pt x="187" y="523"/>
                          <a:pt x="186" y="521"/>
                          <a:pt x="185" y="519"/>
                        </a:cubicBezTo>
                        <a:cubicBezTo>
                          <a:pt x="184" y="518"/>
                          <a:pt x="182" y="518"/>
                          <a:pt x="181" y="517"/>
                        </a:cubicBezTo>
                        <a:cubicBezTo>
                          <a:pt x="180" y="516"/>
                          <a:pt x="179" y="514"/>
                          <a:pt x="178" y="514"/>
                        </a:cubicBezTo>
                        <a:cubicBezTo>
                          <a:pt x="176" y="513"/>
                          <a:pt x="173" y="515"/>
                          <a:pt x="174" y="517"/>
                        </a:cubicBezTo>
                        <a:cubicBezTo>
                          <a:pt x="169" y="518"/>
                          <a:pt x="161" y="511"/>
                          <a:pt x="157" y="514"/>
                        </a:cubicBezTo>
                        <a:cubicBezTo>
                          <a:pt x="163" y="515"/>
                          <a:pt x="160" y="523"/>
                          <a:pt x="163" y="525"/>
                        </a:cubicBezTo>
                        <a:cubicBezTo>
                          <a:pt x="160" y="525"/>
                          <a:pt x="155" y="524"/>
                          <a:pt x="152" y="525"/>
                        </a:cubicBezTo>
                        <a:cubicBezTo>
                          <a:pt x="150" y="526"/>
                          <a:pt x="151" y="530"/>
                          <a:pt x="148" y="531"/>
                        </a:cubicBezTo>
                        <a:cubicBezTo>
                          <a:pt x="148" y="531"/>
                          <a:pt x="146" y="532"/>
                          <a:pt x="146" y="532"/>
                        </a:cubicBezTo>
                        <a:cubicBezTo>
                          <a:pt x="144" y="533"/>
                          <a:pt x="143" y="533"/>
                          <a:pt x="142" y="531"/>
                        </a:cubicBezTo>
                        <a:cubicBezTo>
                          <a:pt x="141" y="529"/>
                          <a:pt x="143" y="529"/>
                          <a:pt x="143" y="528"/>
                        </a:cubicBezTo>
                        <a:cubicBezTo>
                          <a:pt x="144" y="526"/>
                          <a:pt x="144" y="526"/>
                          <a:pt x="144" y="523"/>
                        </a:cubicBezTo>
                        <a:cubicBezTo>
                          <a:pt x="142" y="522"/>
                          <a:pt x="142" y="524"/>
                          <a:pt x="141" y="525"/>
                        </a:cubicBezTo>
                        <a:cubicBezTo>
                          <a:pt x="139" y="525"/>
                          <a:pt x="138" y="525"/>
                          <a:pt x="136" y="525"/>
                        </a:cubicBezTo>
                        <a:cubicBezTo>
                          <a:pt x="136" y="523"/>
                          <a:pt x="136" y="522"/>
                          <a:pt x="135" y="520"/>
                        </a:cubicBezTo>
                        <a:cubicBezTo>
                          <a:pt x="134" y="518"/>
                          <a:pt x="132" y="515"/>
                          <a:pt x="130" y="514"/>
                        </a:cubicBezTo>
                        <a:cubicBezTo>
                          <a:pt x="128" y="512"/>
                          <a:pt x="123" y="513"/>
                          <a:pt x="120" y="513"/>
                        </a:cubicBezTo>
                        <a:cubicBezTo>
                          <a:pt x="116" y="513"/>
                          <a:pt x="112" y="516"/>
                          <a:pt x="114" y="521"/>
                        </a:cubicBezTo>
                        <a:cubicBezTo>
                          <a:pt x="115" y="523"/>
                          <a:pt x="119" y="525"/>
                          <a:pt x="118" y="526"/>
                        </a:cubicBezTo>
                        <a:cubicBezTo>
                          <a:pt x="116" y="529"/>
                          <a:pt x="109" y="520"/>
                          <a:pt x="107" y="521"/>
                        </a:cubicBezTo>
                        <a:cubicBezTo>
                          <a:pt x="109" y="525"/>
                          <a:pt x="112" y="529"/>
                          <a:pt x="115" y="531"/>
                        </a:cubicBezTo>
                        <a:cubicBezTo>
                          <a:pt x="118" y="534"/>
                          <a:pt x="121" y="532"/>
                          <a:pt x="122" y="537"/>
                        </a:cubicBezTo>
                        <a:cubicBezTo>
                          <a:pt x="125" y="537"/>
                          <a:pt x="124" y="539"/>
                          <a:pt x="126" y="541"/>
                        </a:cubicBezTo>
                        <a:cubicBezTo>
                          <a:pt x="127" y="543"/>
                          <a:pt x="129" y="543"/>
                          <a:pt x="130" y="545"/>
                        </a:cubicBezTo>
                        <a:cubicBezTo>
                          <a:pt x="129" y="545"/>
                          <a:pt x="128" y="548"/>
                          <a:pt x="127" y="549"/>
                        </a:cubicBezTo>
                        <a:cubicBezTo>
                          <a:pt x="125" y="552"/>
                          <a:pt x="124" y="556"/>
                          <a:pt x="123" y="560"/>
                        </a:cubicBezTo>
                        <a:cubicBezTo>
                          <a:pt x="123" y="559"/>
                          <a:pt x="123" y="559"/>
                          <a:pt x="123" y="558"/>
                        </a:cubicBezTo>
                        <a:cubicBezTo>
                          <a:pt x="122" y="560"/>
                          <a:pt x="120" y="562"/>
                          <a:pt x="118" y="563"/>
                        </a:cubicBezTo>
                        <a:cubicBezTo>
                          <a:pt x="117" y="564"/>
                          <a:pt x="114" y="563"/>
                          <a:pt x="112" y="564"/>
                        </a:cubicBezTo>
                        <a:cubicBezTo>
                          <a:pt x="112" y="564"/>
                          <a:pt x="111" y="565"/>
                          <a:pt x="110" y="566"/>
                        </a:cubicBezTo>
                        <a:cubicBezTo>
                          <a:pt x="109" y="567"/>
                          <a:pt x="109" y="566"/>
                          <a:pt x="108" y="568"/>
                        </a:cubicBezTo>
                        <a:cubicBezTo>
                          <a:pt x="106" y="570"/>
                          <a:pt x="106" y="572"/>
                          <a:pt x="107" y="574"/>
                        </a:cubicBezTo>
                        <a:cubicBezTo>
                          <a:pt x="108" y="574"/>
                          <a:pt x="110" y="574"/>
                          <a:pt x="112" y="574"/>
                        </a:cubicBezTo>
                        <a:cubicBezTo>
                          <a:pt x="113" y="574"/>
                          <a:pt x="112" y="575"/>
                          <a:pt x="113" y="576"/>
                        </a:cubicBezTo>
                        <a:cubicBezTo>
                          <a:pt x="114" y="576"/>
                          <a:pt x="116" y="576"/>
                          <a:pt x="117" y="576"/>
                        </a:cubicBezTo>
                        <a:cubicBezTo>
                          <a:pt x="122" y="577"/>
                          <a:pt x="121" y="570"/>
                          <a:pt x="124" y="567"/>
                        </a:cubicBezTo>
                        <a:cubicBezTo>
                          <a:pt x="126" y="564"/>
                          <a:pt x="129" y="563"/>
                          <a:pt x="132" y="561"/>
                        </a:cubicBezTo>
                        <a:cubicBezTo>
                          <a:pt x="135" y="559"/>
                          <a:pt x="141" y="558"/>
                          <a:pt x="144" y="559"/>
                        </a:cubicBezTo>
                        <a:cubicBezTo>
                          <a:pt x="144" y="561"/>
                          <a:pt x="143" y="562"/>
                          <a:pt x="143" y="563"/>
                        </a:cubicBezTo>
                        <a:cubicBezTo>
                          <a:pt x="142" y="565"/>
                          <a:pt x="142" y="565"/>
                          <a:pt x="142" y="567"/>
                        </a:cubicBezTo>
                        <a:cubicBezTo>
                          <a:pt x="142" y="570"/>
                          <a:pt x="146" y="574"/>
                          <a:pt x="142" y="574"/>
                        </a:cubicBezTo>
                        <a:cubicBezTo>
                          <a:pt x="142" y="576"/>
                          <a:pt x="141" y="577"/>
                          <a:pt x="141" y="578"/>
                        </a:cubicBezTo>
                        <a:cubicBezTo>
                          <a:pt x="141" y="580"/>
                          <a:pt x="143" y="582"/>
                          <a:pt x="143" y="584"/>
                        </a:cubicBezTo>
                        <a:cubicBezTo>
                          <a:pt x="143" y="585"/>
                          <a:pt x="139" y="589"/>
                          <a:pt x="143" y="590"/>
                        </a:cubicBezTo>
                        <a:cubicBezTo>
                          <a:pt x="143" y="592"/>
                          <a:pt x="145" y="595"/>
                          <a:pt x="144" y="597"/>
                        </a:cubicBezTo>
                        <a:cubicBezTo>
                          <a:pt x="144" y="598"/>
                          <a:pt x="143" y="598"/>
                          <a:pt x="142" y="600"/>
                        </a:cubicBezTo>
                        <a:cubicBezTo>
                          <a:pt x="141" y="601"/>
                          <a:pt x="141" y="602"/>
                          <a:pt x="141" y="603"/>
                        </a:cubicBezTo>
                        <a:cubicBezTo>
                          <a:pt x="141" y="605"/>
                          <a:pt x="140" y="606"/>
                          <a:pt x="139" y="608"/>
                        </a:cubicBezTo>
                        <a:cubicBezTo>
                          <a:pt x="139" y="609"/>
                          <a:pt x="140" y="611"/>
                          <a:pt x="139" y="612"/>
                        </a:cubicBezTo>
                        <a:cubicBezTo>
                          <a:pt x="139" y="613"/>
                          <a:pt x="137" y="613"/>
                          <a:pt x="137" y="614"/>
                        </a:cubicBezTo>
                        <a:cubicBezTo>
                          <a:pt x="136" y="615"/>
                          <a:pt x="136" y="616"/>
                          <a:pt x="136" y="617"/>
                        </a:cubicBezTo>
                        <a:cubicBezTo>
                          <a:pt x="134" y="621"/>
                          <a:pt x="134" y="619"/>
                          <a:pt x="132" y="620"/>
                        </a:cubicBezTo>
                        <a:cubicBezTo>
                          <a:pt x="130" y="621"/>
                          <a:pt x="129" y="623"/>
                          <a:pt x="128" y="624"/>
                        </a:cubicBezTo>
                        <a:cubicBezTo>
                          <a:pt x="127" y="624"/>
                          <a:pt x="126" y="625"/>
                          <a:pt x="125" y="625"/>
                        </a:cubicBezTo>
                        <a:cubicBezTo>
                          <a:pt x="125" y="626"/>
                          <a:pt x="124" y="625"/>
                          <a:pt x="123" y="626"/>
                        </a:cubicBezTo>
                        <a:cubicBezTo>
                          <a:pt x="122" y="626"/>
                          <a:pt x="121" y="629"/>
                          <a:pt x="120" y="630"/>
                        </a:cubicBezTo>
                        <a:cubicBezTo>
                          <a:pt x="118" y="631"/>
                          <a:pt x="115" y="629"/>
                          <a:pt x="113" y="630"/>
                        </a:cubicBezTo>
                        <a:cubicBezTo>
                          <a:pt x="113" y="630"/>
                          <a:pt x="112" y="631"/>
                          <a:pt x="112" y="631"/>
                        </a:cubicBezTo>
                        <a:cubicBezTo>
                          <a:pt x="111" y="631"/>
                          <a:pt x="109" y="631"/>
                          <a:pt x="109" y="631"/>
                        </a:cubicBezTo>
                        <a:cubicBezTo>
                          <a:pt x="108" y="632"/>
                          <a:pt x="106" y="633"/>
                          <a:pt x="105" y="634"/>
                        </a:cubicBezTo>
                        <a:cubicBezTo>
                          <a:pt x="104" y="635"/>
                          <a:pt x="104" y="637"/>
                          <a:pt x="103" y="638"/>
                        </a:cubicBezTo>
                        <a:cubicBezTo>
                          <a:pt x="101" y="640"/>
                          <a:pt x="95" y="639"/>
                          <a:pt x="93" y="637"/>
                        </a:cubicBezTo>
                        <a:cubicBezTo>
                          <a:pt x="91" y="636"/>
                          <a:pt x="92" y="635"/>
                          <a:pt x="89" y="636"/>
                        </a:cubicBezTo>
                        <a:cubicBezTo>
                          <a:pt x="87" y="638"/>
                          <a:pt x="88" y="639"/>
                          <a:pt x="87" y="642"/>
                        </a:cubicBezTo>
                        <a:cubicBezTo>
                          <a:pt x="86" y="643"/>
                          <a:pt x="82" y="642"/>
                          <a:pt x="82" y="643"/>
                        </a:cubicBezTo>
                        <a:cubicBezTo>
                          <a:pt x="81" y="644"/>
                          <a:pt x="82" y="648"/>
                          <a:pt x="81" y="650"/>
                        </a:cubicBezTo>
                        <a:cubicBezTo>
                          <a:pt x="79" y="653"/>
                          <a:pt x="76" y="651"/>
                          <a:pt x="75" y="655"/>
                        </a:cubicBezTo>
                        <a:cubicBezTo>
                          <a:pt x="77" y="655"/>
                          <a:pt x="82" y="654"/>
                          <a:pt x="85" y="655"/>
                        </a:cubicBezTo>
                        <a:cubicBezTo>
                          <a:pt x="88" y="656"/>
                          <a:pt x="86" y="658"/>
                          <a:pt x="85" y="660"/>
                        </a:cubicBezTo>
                        <a:cubicBezTo>
                          <a:pt x="83" y="662"/>
                          <a:pt x="82" y="663"/>
                          <a:pt x="79" y="664"/>
                        </a:cubicBezTo>
                        <a:cubicBezTo>
                          <a:pt x="78" y="665"/>
                          <a:pt x="77" y="664"/>
                          <a:pt x="76" y="666"/>
                        </a:cubicBezTo>
                        <a:cubicBezTo>
                          <a:pt x="76" y="669"/>
                          <a:pt x="77" y="669"/>
                          <a:pt x="79" y="670"/>
                        </a:cubicBezTo>
                        <a:cubicBezTo>
                          <a:pt x="82" y="672"/>
                          <a:pt x="84" y="672"/>
                          <a:pt x="87" y="672"/>
                        </a:cubicBezTo>
                        <a:cubicBezTo>
                          <a:pt x="88" y="672"/>
                          <a:pt x="89" y="672"/>
                          <a:pt x="89" y="672"/>
                        </a:cubicBezTo>
                        <a:cubicBezTo>
                          <a:pt x="90" y="673"/>
                          <a:pt x="90" y="674"/>
                          <a:pt x="90" y="674"/>
                        </a:cubicBezTo>
                        <a:cubicBezTo>
                          <a:pt x="92" y="675"/>
                          <a:pt x="93" y="675"/>
                          <a:pt x="95" y="675"/>
                        </a:cubicBezTo>
                        <a:cubicBezTo>
                          <a:pt x="97" y="675"/>
                          <a:pt x="100" y="675"/>
                          <a:pt x="102" y="675"/>
                        </a:cubicBezTo>
                        <a:cubicBezTo>
                          <a:pt x="104" y="676"/>
                          <a:pt x="103" y="676"/>
                          <a:pt x="105" y="677"/>
                        </a:cubicBezTo>
                        <a:cubicBezTo>
                          <a:pt x="105" y="678"/>
                          <a:pt x="105" y="679"/>
                          <a:pt x="107" y="678"/>
                        </a:cubicBezTo>
                        <a:cubicBezTo>
                          <a:pt x="110" y="677"/>
                          <a:pt x="107" y="674"/>
                          <a:pt x="108" y="672"/>
                        </a:cubicBezTo>
                        <a:cubicBezTo>
                          <a:pt x="111" y="671"/>
                          <a:pt x="113" y="671"/>
                          <a:pt x="116" y="671"/>
                        </a:cubicBezTo>
                        <a:cubicBezTo>
                          <a:pt x="119" y="671"/>
                          <a:pt x="119" y="669"/>
                          <a:pt x="122" y="669"/>
                        </a:cubicBezTo>
                        <a:cubicBezTo>
                          <a:pt x="125" y="668"/>
                          <a:pt x="127" y="668"/>
                          <a:pt x="128" y="671"/>
                        </a:cubicBezTo>
                        <a:cubicBezTo>
                          <a:pt x="128" y="673"/>
                          <a:pt x="127" y="677"/>
                          <a:pt x="128" y="678"/>
                        </a:cubicBezTo>
                        <a:cubicBezTo>
                          <a:pt x="129" y="679"/>
                          <a:pt x="131" y="679"/>
                          <a:pt x="131" y="679"/>
                        </a:cubicBezTo>
                        <a:cubicBezTo>
                          <a:pt x="133" y="680"/>
                          <a:pt x="133" y="682"/>
                          <a:pt x="134" y="682"/>
                        </a:cubicBezTo>
                        <a:cubicBezTo>
                          <a:pt x="135" y="683"/>
                          <a:pt x="139" y="682"/>
                          <a:pt x="140" y="682"/>
                        </a:cubicBezTo>
                        <a:cubicBezTo>
                          <a:pt x="143" y="682"/>
                          <a:pt x="143" y="682"/>
                          <a:pt x="145" y="680"/>
                        </a:cubicBezTo>
                        <a:cubicBezTo>
                          <a:pt x="148" y="678"/>
                          <a:pt x="147" y="678"/>
                          <a:pt x="147" y="675"/>
                        </a:cubicBezTo>
                        <a:cubicBezTo>
                          <a:pt x="148" y="672"/>
                          <a:pt x="148" y="671"/>
                          <a:pt x="151" y="672"/>
                        </a:cubicBezTo>
                        <a:cubicBezTo>
                          <a:pt x="153" y="672"/>
                          <a:pt x="154" y="672"/>
                          <a:pt x="155" y="675"/>
                        </a:cubicBezTo>
                        <a:cubicBezTo>
                          <a:pt x="155" y="676"/>
                          <a:pt x="154" y="678"/>
                          <a:pt x="155" y="678"/>
                        </a:cubicBezTo>
                        <a:cubicBezTo>
                          <a:pt x="156" y="680"/>
                          <a:pt x="158" y="680"/>
                          <a:pt x="160" y="681"/>
                        </a:cubicBezTo>
                        <a:cubicBezTo>
                          <a:pt x="162" y="682"/>
                          <a:pt x="163" y="684"/>
                          <a:pt x="165" y="686"/>
                        </a:cubicBezTo>
                        <a:cubicBezTo>
                          <a:pt x="166" y="689"/>
                          <a:pt x="167" y="691"/>
                          <a:pt x="169" y="691"/>
                        </a:cubicBezTo>
                        <a:cubicBezTo>
                          <a:pt x="171" y="692"/>
                          <a:pt x="172" y="691"/>
                          <a:pt x="173" y="692"/>
                        </a:cubicBezTo>
                        <a:cubicBezTo>
                          <a:pt x="176" y="693"/>
                          <a:pt x="176" y="694"/>
                          <a:pt x="179" y="695"/>
                        </a:cubicBezTo>
                        <a:cubicBezTo>
                          <a:pt x="182" y="696"/>
                          <a:pt x="185" y="697"/>
                          <a:pt x="189" y="697"/>
                        </a:cubicBezTo>
                        <a:cubicBezTo>
                          <a:pt x="191" y="697"/>
                          <a:pt x="193" y="696"/>
                          <a:pt x="194" y="694"/>
                        </a:cubicBezTo>
                        <a:cubicBezTo>
                          <a:pt x="195" y="691"/>
                          <a:pt x="192" y="689"/>
                          <a:pt x="194" y="687"/>
                        </a:cubicBezTo>
                        <a:cubicBezTo>
                          <a:pt x="196" y="685"/>
                          <a:pt x="196" y="685"/>
                          <a:pt x="198" y="685"/>
                        </a:cubicBezTo>
                        <a:cubicBezTo>
                          <a:pt x="198" y="685"/>
                          <a:pt x="199" y="685"/>
                          <a:pt x="200" y="685"/>
                        </a:cubicBezTo>
                        <a:cubicBezTo>
                          <a:pt x="201" y="685"/>
                          <a:pt x="201" y="684"/>
                          <a:pt x="202" y="683"/>
                        </a:cubicBezTo>
                        <a:cubicBezTo>
                          <a:pt x="203" y="683"/>
                          <a:pt x="204" y="683"/>
                          <a:pt x="205" y="682"/>
                        </a:cubicBezTo>
                        <a:cubicBezTo>
                          <a:pt x="206" y="682"/>
                          <a:pt x="208" y="680"/>
                          <a:pt x="209" y="679"/>
                        </a:cubicBezTo>
                        <a:cubicBezTo>
                          <a:pt x="211" y="678"/>
                          <a:pt x="214" y="680"/>
                          <a:pt x="216" y="678"/>
                        </a:cubicBezTo>
                        <a:cubicBezTo>
                          <a:pt x="218" y="677"/>
                          <a:pt x="218" y="676"/>
                          <a:pt x="219" y="675"/>
                        </a:cubicBezTo>
                        <a:cubicBezTo>
                          <a:pt x="220" y="674"/>
                          <a:pt x="221" y="675"/>
                          <a:pt x="222" y="675"/>
                        </a:cubicBezTo>
                        <a:cubicBezTo>
                          <a:pt x="223" y="674"/>
                          <a:pt x="223" y="673"/>
                          <a:pt x="224" y="673"/>
                        </a:cubicBezTo>
                        <a:cubicBezTo>
                          <a:pt x="225" y="674"/>
                          <a:pt x="218" y="677"/>
                          <a:pt x="217" y="679"/>
                        </a:cubicBezTo>
                        <a:cubicBezTo>
                          <a:pt x="215" y="680"/>
                          <a:pt x="216" y="682"/>
                          <a:pt x="215" y="683"/>
                        </a:cubicBezTo>
                        <a:cubicBezTo>
                          <a:pt x="214" y="686"/>
                          <a:pt x="212" y="686"/>
                          <a:pt x="210" y="687"/>
                        </a:cubicBezTo>
                        <a:cubicBezTo>
                          <a:pt x="208" y="689"/>
                          <a:pt x="206" y="690"/>
                          <a:pt x="204" y="692"/>
                        </a:cubicBezTo>
                        <a:cubicBezTo>
                          <a:pt x="204" y="693"/>
                          <a:pt x="203" y="695"/>
                          <a:pt x="202" y="696"/>
                        </a:cubicBezTo>
                        <a:cubicBezTo>
                          <a:pt x="202" y="696"/>
                          <a:pt x="202" y="697"/>
                          <a:pt x="202" y="698"/>
                        </a:cubicBezTo>
                        <a:cubicBezTo>
                          <a:pt x="201" y="698"/>
                          <a:pt x="200" y="700"/>
                          <a:pt x="200" y="700"/>
                        </a:cubicBezTo>
                        <a:cubicBezTo>
                          <a:pt x="199" y="704"/>
                          <a:pt x="200" y="708"/>
                          <a:pt x="195" y="709"/>
                        </a:cubicBezTo>
                        <a:cubicBezTo>
                          <a:pt x="193" y="709"/>
                          <a:pt x="192" y="709"/>
                          <a:pt x="190" y="709"/>
                        </a:cubicBezTo>
                        <a:cubicBezTo>
                          <a:pt x="190" y="709"/>
                          <a:pt x="188" y="708"/>
                          <a:pt x="187" y="709"/>
                        </a:cubicBezTo>
                        <a:cubicBezTo>
                          <a:pt x="186" y="709"/>
                          <a:pt x="186" y="710"/>
                          <a:pt x="185" y="711"/>
                        </a:cubicBezTo>
                        <a:cubicBezTo>
                          <a:pt x="182" y="713"/>
                          <a:pt x="179" y="711"/>
                          <a:pt x="177" y="709"/>
                        </a:cubicBezTo>
                        <a:cubicBezTo>
                          <a:pt x="174" y="707"/>
                          <a:pt x="169" y="708"/>
                          <a:pt x="165" y="708"/>
                        </a:cubicBezTo>
                        <a:cubicBezTo>
                          <a:pt x="161" y="708"/>
                          <a:pt x="157" y="707"/>
                          <a:pt x="152" y="707"/>
                        </a:cubicBezTo>
                        <a:cubicBezTo>
                          <a:pt x="149" y="707"/>
                          <a:pt x="145" y="708"/>
                          <a:pt x="141" y="708"/>
                        </a:cubicBezTo>
                        <a:cubicBezTo>
                          <a:pt x="137" y="708"/>
                          <a:pt x="134" y="707"/>
                          <a:pt x="134" y="712"/>
                        </a:cubicBezTo>
                        <a:cubicBezTo>
                          <a:pt x="134" y="714"/>
                          <a:pt x="134" y="715"/>
                          <a:pt x="133" y="717"/>
                        </a:cubicBezTo>
                        <a:cubicBezTo>
                          <a:pt x="133" y="717"/>
                          <a:pt x="132" y="718"/>
                          <a:pt x="132" y="719"/>
                        </a:cubicBezTo>
                        <a:cubicBezTo>
                          <a:pt x="132" y="720"/>
                          <a:pt x="132" y="722"/>
                          <a:pt x="132" y="724"/>
                        </a:cubicBezTo>
                        <a:cubicBezTo>
                          <a:pt x="132" y="726"/>
                          <a:pt x="132" y="727"/>
                          <a:pt x="130" y="728"/>
                        </a:cubicBezTo>
                        <a:cubicBezTo>
                          <a:pt x="129" y="729"/>
                          <a:pt x="125" y="729"/>
                          <a:pt x="124" y="728"/>
                        </a:cubicBezTo>
                        <a:cubicBezTo>
                          <a:pt x="123" y="727"/>
                          <a:pt x="122" y="721"/>
                          <a:pt x="118" y="724"/>
                        </a:cubicBezTo>
                        <a:cubicBezTo>
                          <a:pt x="116" y="727"/>
                          <a:pt x="117" y="733"/>
                          <a:pt x="117" y="736"/>
                        </a:cubicBezTo>
                        <a:cubicBezTo>
                          <a:pt x="117" y="738"/>
                          <a:pt x="117" y="740"/>
                          <a:pt x="116" y="742"/>
                        </a:cubicBezTo>
                        <a:cubicBezTo>
                          <a:pt x="115" y="744"/>
                          <a:pt x="114" y="746"/>
                          <a:pt x="114" y="748"/>
                        </a:cubicBezTo>
                        <a:cubicBezTo>
                          <a:pt x="113" y="749"/>
                          <a:pt x="110" y="750"/>
                          <a:pt x="109" y="751"/>
                        </a:cubicBezTo>
                        <a:cubicBezTo>
                          <a:pt x="108" y="753"/>
                          <a:pt x="107" y="755"/>
                          <a:pt x="106" y="756"/>
                        </a:cubicBezTo>
                        <a:cubicBezTo>
                          <a:pt x="105" y="758"/>
                          <a:pt x="105" y="760"/>
                          <a:pt x="104" y="761"/>
                        </a:cubicBezTo>
                        <a:cubicBezTo>
                          <a:pt x="103" y="763"/>
                          <a:pt x="101" y="762"/>
                          <a:pt x="100" y="762"/>
                        </a:cubicBezTo>
                        <a:cubicBezTo>
                          <a:pt x="96" y="763"/>
                          <a:pt x="96" y="763"/>
                          <a:pt x="94" y="766"/>
                        </a:cubicBezTo>
                        <a:cubicBezTo>
                          <a:pt x="94" y="767"/>
                          <a:pt x="92" y="769"/>
                          <a:pt x="91" y="770"/>
                        </a:cubicBezTo>
                        <a:cubicBezTo>
                          <a:pt x="91" y="771"/>
                          <a:pt x="91" y="771"/>
                          <a:pt x="92" y="772"/>
                        </a:cubicBezTo>
                        <a:cubicBezTo>
                          <a:pt x="91" y="773"/>
                          <a:pt x="91" y="774"/>
                          <a:pt x="90" y="775"/>
                        </a:cubicBezTo>
                        <a:cubicBezTo>
                          <a:pt x="83" y="781"/>
                          <a:pt x="83" y="781"/>
                          <a:pt x="83" y="781"/>
                        </a:cubicBezTo>
                        <a:cubicBezTo>
                          <a:pt x="83" y="782"/>
                          <a:pt x="82" y="782"/>
                          <a:pt x="82" y="783"/>
                        </a:cubicBezTo>
                        <a:cubicBezTo>
                          <a:pt x="82" y="783"/>
                          <a:pt x="82" y="783"/>
                          <a:pt x="81" y="784"/>
                        </a:cubicBezTo>
                        <a:cubicBezTo>
                          <a:pt x="81" y="784"/>
                          <a:pt x="81" y="784"/>
                          <a:pt x="81" y="784"/>
                        </a:cubicBezTo>
                        <a:cubicBezTo>
                          <a:pt x="80" y="784"/>
                          <a:pt x="81" y="785"/>
                          <a:pt x="81" y="785"/>
                        </a:cubicBezTo>
                        <a:cubicBezTo>
                          <a:pt x="81" y="786"/>
                          <a:pt x="81" y="786"/>
                          <a:pt x="81" y="787"/>
                        </a:cubicBezTo>
                        <a:cubicBezTo>
                          <a:pt x="81" y="787"/>
                          <a:pt x="81" y="787"/>
                          <a:pt x="80" y="787"/>
                        </a:cubicBezTo>
                        <a:cubicBezTo>
                          <a:pt x="80" y="787"/>
                          <a:pt x="80" y="788"/>
                          <a:pt x="79" y="788"/>
                        </a:cubicBezTo>
                        <a:cubicBezTo>
                          <a:pt x="79" y="788"/>
                          <a:pt x="78" y="788"/>
                          <a:pt x="78" y="788"/>
                        </a:cubicBezTo>
                        <a:cubicBezTo>
                          <a:pt x="77" y="789"/>
                          <a:pt x="77" y="790"/>
                          <a:pt x="76" y="791"/>
                        </a:cubicBezTo>
                        <a:cubicBezTo>
                          <a:pt x="75" y="792"/>
                          <a:pt x="74" y="793"/>
                          <a:pt x="73" y="793"/>
                        </a:cubicBezTo>
                        <a:cubicBezTo>
                          <a:pt x="73" y="793"/>
                          <a:pt x="73" y="793"/>
                          <a:pt x="73" y="793"/>
                        </a:cubicBezTo>
                        <a:cubicBezTo>
                          <a:pt x="72" y="794"/>
                          <a:pt x="72" y="794"/>
                          <a:pt x="72" y="794"/>
                        </a:cubicBezTo>
                        <a:cubicBezTo>
                          <a:pt x="71" y="795"/>
                          <a:pt x="71" y="795"/>
                          <a:pt x="70" y="796"/>
                        </a:cubicBezTo>
                        <a:cubicBezTo>
                          <a:pt x="70" y="796"/>
                          <a:pt x="70" y="796"/>
                          <a:pt x="70" y="796"/>
                        </a:cubicBezTo>
                        <a:cubicBezTo>
                          <a:pt x="69" y="796"/>
                          <a:pt x="67" y="795"/>
                          <a:pt x="67" y="795"/>
                        </a:cubicBezTo>
                        <a:cubicBezTo>
                          <a:pt x="67" y="795"/>
                          <a:pt x="66" y="794"/>
                          <a:pt x="66" y="794"/>
                        </a:cubicBezTo>
                        <a:cubicBezTo>
                          <a:pt x="66" y="794"/>
                          <a:pt x="66" y="793"/>
                          <a:pt x="65" y="793"/>
                        </a:cubicBezTo>
                        <a:cubicBezTo>
                          <a:pt x="65" y="793"/>
                          <a:pt x="64" y="794"/>
                          <a:pt x="64" y="794"/>
                        </a:cubicBezTo>
                        <a:cubicBezTo>
                          <a:pt x="63" y="794"/>
                          <a:pt x="63" y="794"/>
                          <a:pt x="63" y="795"/>
                        </a:cubicBezTo>
                        <a:cubicBezTo>
                          <a:pt x="62" y="795"/>
                          <a:pt x="62" y="795"/>
                          <a:pt x="62" y="796"/>
                        </a:cubicBezTo>
                        <a:cubicBezTo>
                          <a:pt x="62" y="796"/>
                          <a:pt x="62" y="796"/>
                          <a:pt x="62" y="796"/>
                        </a:cubicBezTo>
                        <a:cubicBezTo>
                          <a:pt x="62" y="796"/>
                          <a:pt x="61" y="796"/>
                          <a:pt x="61" y="796"/>
                        </a:cubicBezTo>
                        <a:cubicBezTo>
                          <a:pt x="60" y="796"/>
                          <a:pt x="59" y="796"/>
                          <a:pt x="59" y="796"/>
                        </a:cubicBezTo>
                        <a:cubicBezTo>
                          <a:pt x="58" y="797"/>
                          <a:pt x="57" y="797"/>
                          <a:pt x="57" y="798"/>
                        </a:cubicBezTo>
                        <a:cubicBezTo>
                          <a:pt x="56" y="799"/>
                          <a:pt x="56" y="800"/>
                          <a:pt x="55" y="801"/>
                        </a:cubicBezTo>
                        <a:cubicBezTo>
                          <a:pt x="55" y="802"/>
                          <a:pt x="54" y="802"/>
                          <a:pt x="54" y="803"/>
                        </a:cubicBezTo>
                        <a:cubicBezTo>
                          <a:pt x="54" y="804"/>
                          <a:pt x="54" y="804"/>
                          <a:pt x="54" y="805"/>
                        </a:cubicBezTo>
                        <a:cubicBezTo>
                          <a:pt x="54" y="805"/>
                          <a:pt x="53" y="806"/>
                          <a:pt x="54" y="806"/>
                        </a:cubicBezTo>
                        <a:cubicBezTo>
                          <a:pt x="54" y="807"/>
                          <a:pt x="54" y="808"/>
                          <a:pt x="55" y="808"/>
                        </a:cubicBezTo>
                        <a:cubicBezTo>
                          <a:pt x="55" y="808"/>
                          <a:pt x="55" y="809"/>
                          <a:pt x="55" y="809"/>
                        </a:cubicBezTo>
                        <a:cubicBezTo>
                          <a:pt x="56" y="809"/>
                          <a:pt x="56" y="809"/>
                          <a:pt x="56" y="809"/>
                        </a:cubicBezTo>
                        <a:cubicBezTo>
                          <a:pt x="56" y="809"/>
                          <a:pt x="56" y="809"/>
                          <a:pt x="57" y="810"/>
                        </a:cubicBezTo>
                        <a:cubicBezTo>
                          <a:pt x="57" y="810"/>
                          <a:pt x="57" y="810"/>
                          <a:pt x="57" y="810"/>
                        </a:cubicBezTo>
                        <a:cubicBezTo>
                          <a:pt x="58" y="810"/>
                          <a:pt x="58" y="810"/>
                          <a:pt x="59" y="811"/>
                        </a:cubicBezTo>
                        <a:cubicBezTo>
                          <a:pt x="60" y="811"/>
                          <a:pt x="60" y="811"/>
                          <a:pt x="61" y="810"/>
                        </a:cubicBezTo>
                        <a:cubicBezTo>
                          <a:pt x="62" y="810"/>
                          <a:pt x="62" y="810"/>
                          <a:pt x="63" y="809"/>
                        </a:cubicBezTo>
                        <a:cubicBezTo>
                          <a:pt x="63" y="809"/>
                          <a:pt x="64" y="809"/>
                          <a:pt x="64" y="808"/>
                        </a:cubicBezTo>
                        <a:cubicBezTo>
                          <a:pt x="65" y="808"/>
                          <a:pt x="65" y="807"/>
                          <a:pt x="65" y="806"/>
                        </a:cubicBezTo>
                        <a:cubicBezTo>
                          <a:pt x="65" y="806"/>
                          <a:pt x="66" y="805"/>
                          <a:pt x="66" y="804"/>
                        </a:cubicBezTo>
                        <a:cubicBezTo>
                          <a:pt x="67" y="804"/>
                          <a:pt x="67" y="804"/>
                          <a:pt x="68" y="804"/>
                        </a:cubicBezTo>
                        <a:cubicBezTo>
                          <a:pt x="69" y="804"/>
                          <a:pt x="70" y="805"/>
                          <a:pt x="70" y="805"/>
                        </a:cubicBezTo>
                        <a:cubicBezTo>
                          <a:pt x="71" y="805"/>
                          <a:pt x="72" y="806"/>
                          <a:pt x="73" y="806"/>
                        </a:cubicBezTo>
                        <a:cubicBezTo>
                          <a:pt x="73" y="806"/>
                          <a:pt x="74" y="807"/>
                          <a:pt x="74" y="807"/>
                        </a:cubicBezTo>
                        <a:cubicBezTo>
                          <a:pt x="74" y="807"/>
                          <a:pt x="74" y="808"/>
                          <a:pt x="74" y="808"/>
                        </a:cubicBezTo>
                        <a:cubicBezTo>
                          <a:pt x="74" y="808"/>
                          <a:pt x="75" y="809"/>
                          <a:pt x="75" y="810"/>
                        </a:cubicBezTo>
                        <a:cubicBezTo>
                          <a:pt x="76" y="811"/>
                          <a:pt x="77" y="811"/>
                          <a:pt x="77" y="812"/>
                        </a:cubicBezTo>
                        <a:cubicBezTo>
                          <a:pt x="78" y="813"/>
                          <a:pt x="78" y="814"/>
                          <a:pt x="78" y="815"/>
                        </a:cubicBezTo>
                        <a:cubicBezTo>
                          <a:pt x="79" y="817"/>
                          <a:pt x="81" y="818"/>
                          <a:pt x="83" y="818"/>
                        </a:cubicBezTo>
                        <a:cubicBezTo>
                          <a:pt x="83" y="818"/>
                          <a:pt x="84" y="818"/>
                          <a:pt x="85" y="817"/>
                        </a:cubicBezTo>
                        <a:cubicBezTo>
                          <a:pt x="85" y="817"/>
                          <a:pt x="85" y="817"/>
                          <a:pt x="85" y="817"/>
                        </a:cubicBezTo>
                        <a:cubicBezTo>
                          <a:pt x="85" y="816"/>
                          <a:pt x="85" y="816"/>
                          <a:pt x="86" y="815"/>
                        </a:cubicBezTo>
                        <a:cubicBezTo>
                          <a:pt x="87" y="814"/>
                          <a:pt x="88" y="813"/>
                          <a:pt x="88" y="811"/>
                        </a:cubicBezTo>
                        <a:cubicBezTo>
                          <a:pt x="89" y="811"/>
                          <a:pt x="89" y="811"/>
                          <a:pt x="89" y="810"/>
                        </a:cubicBezTo>
                        <a:cubicBezTo>
                          <a:pt x="90" y="810"/>
                          <a:pt x="90" y="809"/>
                          <a:pt x="90" y="809"/>
                        </a:cubicBezTo>
                        <a:cubicBezTo>
                          <a:pt x="91" y="807"/>
                          <a:pt x="90" y="806"/>
                          <a:pt x="89" y="805"/>
                        </a:cubicBezTo>
                        <a:cubicBezTo>
                          <a:pt x="89" y="804"/>
                          <a:pt x="89" y="804"/>
                          <a:pt x="89" y="803"/>
                        </a:cubicBezTo>
                        <a:cubicBezTo>
                          <a:pt x="89" y="802"/>
                          <a:pt x="89" y="802"/>
                          <a:pt x="90" y="802"/>
                        </a:cubicBezTo>
                        <a:cubicBezTo>
                          <a:pt x="91" y="802"/>
                          <a:pt x="91" y="802"/>
                          <a:pt x="91" y="802"/>
                        </a:cubicBezTo>
                        <a:cubicBezTo>
                          <a:pt x="91" y="801"/>
                          <a:pt x="92" y="801"/>
                          <a:pt x="92" y="801"/>
                        </a:cubicBezTo>
                        <a:cubicBezTo>
                          <a:pt x="93" y="800"/>
                          <a:pt x="93" y="800"/>
                          <a:pt x="94" y="800"/>
                        </a:cubicBezTo>
                        <a:cubicBezTo>
                          <a:pt x="94" y="799"/>
                          <a:pt x="95" y="799"/>
                          <a:pt x="96" y="799"/>
                        </a:cubicBezTo>
                        <a:cubicBezTo>
                          <a:pt x="97" y="798"/>
                          <a:pt x="98" y="798"/>
                          <a:pt x="99" y="797"/>
                        </a:cubicBezTo>
                        <a:cubicBezTo>
                          <a:pt x="100" y="797"/>
                          <a:pt x="101" y="796"/>
                          <a:pt x="103" y="795"/>
                        </a:cubicBezTo>
                        <a:cubicBezTo>
                          <a:pt x="104" y="794"/>
                          <a:pt x="105" y="793"/>
                          <a:pt x="105" y="792"/>
                        </a:cubicBezTo>
                        <a:cubicBezTo>
                          <a:pt x="105" y="791"/>
                          <a:pt x="105" y="791"/>
                          <a:pt x="105" y="791"/>
                        </a:cubicBezTo>
                        <a:cubicBezTo>
                          <a:pt x="105" y="790"/>
                          <a:pt x="106" y="789"/>
                          <a:pt x="106" y="788"/>
                        </a:cubicBezTo>
                        <a:cubicBezTo>
                          <a:pt x="106" y="788"/>
                          <a:pt x="106" y="787"/>
                          <a:pt x="106" y="786"/>
                        </a:cubicBezTo>
                        <a:cubicBezTo>
                          <a:pt x="106" y="786"/>
                          <a:pt x="106" y="786"/>
                          <a:pt x="106" y="785"/>
                        </a:cubicBezTo>
                        <a:cubicBezTo>
                          <a:pt x="107" y="785"/>
                          <a:pt x="106" y="784"/>
                          <a:pt x="107" y="784"/>
                        </a:cubicBezTo>
                        <a:cubicBezTo>
                          <a:pt x="107" y="783"/>
                          <a:pt x="107" y="783"/>
                          <a:pt x="108" y="783"/>
                        </a:cubicBezTo>
                        <a:cubicBezTo>
                          <a:pt x="108" y="783"/>
                          <a:pt x="108" y="783"/>
                          <a:pt x="109" y="783"/>
                        </a:cubicBezTo>
                        <a:cubicBezTo>
                          <a:pt x="109" y="784"/>
                          <a:pt x="109" y="785"/>
                          <a:pt x="109" y="785"/>
                        </a:cubicBezTo>
                        <a:cubicBezTo>
                          <a:pt x="111" y="787"/>
                          <a:pt x="112" y="787"/>
                          <a:pt x="114" y="786"/>
                        </a:cubicBezTo>
                        <a:cubicBezTo>
                          <a:pt x="115" y="786"/>
                          <a:pt x="116" y="786"/>
                          <a:pt x="117" y="786"/>
                        </a:cubicBezTo>
                        <a:cubicBezTo>
                          <a:pt x="118" y="785"/>
                          <a:pt x="119" y="786"/>
                          <a:pt x="120" y="786"/>
                        </a:cubicBezTo>
                        <a:cubicBezTo>
                          <a:pt x="121" y="785"/>
                          <a:pt x="122" y="785"/>
                          <a:pt x="124" y="784"/>
                        </a:cubicBezTo>
                        <a:cubicBezTo>
                          <a:pt x="124" y="783"/>
                          <a:pt x="124" y="783"/>
                          <a:pt x="125" y="783"/>
                        </a:cubicBezTo>
                        <a:cubicBezTo>
                          <a:pt x="125" y="783"/>
                          <a:pt x="126" y="783"/>
                          <a:pt x="127" y="783"/>
                        </a:cubicBezTo>
                        <a:cubicBezTo>
                          <a:pt x="128" y="782"/>
                          <a:pt x="128" y="782"/>
                          <a:pt x="129" y="781"/>
                        </a:cubicBezTo>
                        <a:cubicBezTo>
                          <a:pt x="129" y="781"/>
                          <a:pt x="130" y="780"/>
                          <a:pt x="130" y="780"/>
                        </a:cubicBezTo>
                        <a:cubicBezTo>
                          <a:pt x="131" y="779"/>
                          <a:pt x="131" y="780"/>
                          <a:pt x="132" y="780"/>
                        </a:cubicBezTo>
                        <a:cubicBezTo>
                          <a:pt x="133" y="780"/>
                          <a:pt x="133" y="780"/>
                          <a:pt x="134" y="781"/>
                        </a:cubicBezTo>
                        <a:cubicBezTo>
                          <a:pt x="134" y="781"/>
                          <a:pt x="134" y="781"/>
                          <a:pt x="134" y="781"/>
                        </a:cubicBezTo>
                        <a:cubicBezTo>
                          <a:pt x="134" y="782"/>
                          <a:pt x="134" y="782"/>
                          <a:pt x="135" y="783"/>
                        </a:cubicBezTo>
                        <a:cubicBezTo>
                          <a:pt x="135" y="784"/>
                          <a:pt x="135" y="785"/>
                          <a:pt x="136" y="786"/>
                        </a:cubicBezTo>
                        <a:cubicBezTo>
                          <a:pt x="136" y="786"/>
                          <a:pt x="138" y="786"/>
                          <a:pt x="138" y="786"/>
                        </a:cubicBezTo>
                        <a:cubicBezTo>
                          <a:pt x="139" y="786"/>
                          <a:pt x="140" y="787"/>
                          <a:pt x="141" y="787"/>
                        </a:cubicBezTo>
                        <a:cubicBezTo>
                          <a:pt x="141" y="788"/>
                          <a:pt x="141" y="787"/>
                          <a:pt x="142" y="788"/>
                        </a:cubicBezTo>
                        <a:cubicBezTo>
                          <a:pt x="142" y="788"/>
                          <a:pt x="143" y="788"/>
                          <a:pt x="144" y="788"/>
                        </a:cubicBezTo>
                        <a:cubicBezTo>
                          <a:pt x="145" y="788"/>
                          <a:pt x="146" y="789"/>
                          <a:pt x="147" y="788"/>
                        </a:cubicBezTo>
                        <a:cubicBezTo>
                          <a:pt x="147" y="787"/>
                          <a:pt x="147" y="787"/>
                          <a:pt x="148" y="787"/>
                        </a:cubicBezTo>
                        <a:cubicBezTo>
                          <a:pt x="148" y="788"/>
                          <a:pt x="149" y="788"/>
                          <a:pt x="149" y="788"/>
                        </a:cubicBezTo>
                        <a:cubicBezTo>
                          <a:pt x="150" y="788"/>
                          <a:pt x="151" y="789"/>
                          <a:pt x="151" y="790"/>
                        </a:cubicBezTo>
                        <a:cubicBezTo>
                          <a:pt x="151" y="791"/>
                          <a:pt x="151" y="791"/>
                          <a:pt x="151" y="792"/>
                        </a:cubicBezTo>
                        <a:cubicBezTo>
                          <a:pt x="152" y="793"/>
                          <a:pt x="152" y="793"/>
                          <a:pt x="153" y="793"/>
                        </a:cubicBezTo>
                        <a:cubicBezTo>
                          <a:pt x="153" y="794"/>
                          <a:pt x="154" y="794"/>
                          <a:pt x="154" y="795"/>
                        </a:cubicBezTo>
                        <a:cubicBezTo>
                          <a:pt x="156" y="795"/>
                          <a:pt x="157" y="796"/>
                          <a:pt x="158" y="796"/>
                        </a:cubicBezTo>
                        <a:cubicBezTo>
                          <a:pt x="159" y="796"/>
                          <a:pt x="160" y="796"/>
                          <a:pt x="160" y="796"/>
                        </a:cubicBezTo>
                        <a:cubicBezTo>
                          <a:pt x="161" y="796"/>
                          <a:pt x="163" y="797"/>
                          <a:pt x="163" y="796"/>
                        </a:cubicBezTo>
                        <a:cubicBezTo>
                          <a:pt x="165" y="796"/>
                          <a:pt x="164" y="795"/>
                          <a:pt x="165" y="794"/>
                        </a:cubicBezTo>
                        <a:cubicBezTo>
                          <a:pt x="165" y="793"/>
                          <a:pt x="165" y="793"/>
                          <a:pt x="165" y="792"/>
                        </a:cubicBezTo>
                        <a:cubicBezTo>
                          <a:pt x="165" y="791"/>
                          <a:pt x="165" y="790"/>
                          <a:pt x="165" y="789"/>
                        </a:cubicBezTo>
                        <a:cubicBezTo>
                          <a:pt x="166" y="789"/>
                          <a:pt x="166" y="789"/>
                          <a:pt x="166" y="789"/>
                        </a:cubicBezTo>
                        <a:cubicBezTo>
                          <a:pt x="167" y="789"/>
                          <a:pt x="168" y="789"/>
                          <a:pt x="169" y="789"/>
                        </a:cubicBezTo>
                        <a:cubicBezTo>
                          <a:pt x="170" y="789"/>
                          <a:pt x="171" y="789"/>
                          <a:pt x="172" y="789"/>
                        </a:cubicBezTo>
                        <a:cubicBezTo>
                          <a:pt x="173" y="789"/>
                          <a:pt x="174" y="789"/>
                          <a:pt x="176" y="789"/>
                        </a:cubicBezTo>
                        <a:cubicBezTo>
                          <a:pt x="176" y="789"/>
                          <a:pt x="177" y="789"/>
                          <a:pt x="178" y="789"/>
                        </a:cubicBezTo>
                        <a:cubicBezTo>
                          <a:pt x="180" y="789"/>
                          <a:pt x="181" y="788"/>
                          <a:pt x="183" y="788"/>
                        </a:cubicBezTo>
                        <a:cubicBezTo>
                          <a:pt x="187" y="787"/>
                          <a:pt x="193" y="788"/>
                          <a:pt x="193" y="786"/>
                        </a:cubicBezTo>
                        <a:cubicBezTo>
                          <a:pt x="195" y="780"/>
                          <a:pt x="191" y="779"/>
                          <a:pt x="191" y="778"/>
                        </a:cubicBezTo>
                        <a:cubicBezTo>
                          <a:pt x="189" y="777"/>
                          <a:pt x="182" y="777"/>
                          <a:pt x="180" y="777"/>
                        </a:cubicBezTo>
                        <a:cubicBezTo>
                          <a:pt x="177" y="777"/>
                          <a:pt x="174" y="777"/>
                          <a:pt x="172" y="777"/>
                        </a:cubicBezTo>
                        <a:cubicBezTo>
                          <a:pt x="171" y="777"/>
                          <a:pt x="169" y="777"/>
                          <a:pt x="169" y="776"/>
                        </a:cubicBezTo>
                        <a:cubicBezTo>
                          <a:pt x="169" y="775"/>
                          <a:pt x="170" y="773"/>
                          <a:pt x="171" y="773"/>
                        </a:cubicBezTo>
                        <a:cubicBezTo>
                          <a:pt x="172" y="771"/>
                          <a:pt x="174" y="769"/>
                          <a:pt x="175" y="767"/>
                        </a:cubicBezTo>
                        <a:cubicBezTo>
                          <a:pt x="176" y="766"/>
                          <a:pt x="176" y="764"/>
                          <a:pt x="177" y="763"/>
                        </a:cubicBezTo>
                        <a:cubicBezTo>
                          <a:pt x="178" y="762"/>
                          <a:pt x="178" y="761"/>
                          <a:pt x="178" y="760"/>
                        </a:cubicBezTo>
                        <a:cubicBezTo>
                          <a:pt x="179" y="760"/>
                          <a:pt x="179" y="760"/>
                          <a:pt x="180" y="759"/>
                        </a:cubicBezTo>
                        <a:cubicBezTo>
                          <a:pt x="181" y="759"/>
                          <a:pt x="181" y="759"/>
                          <a:pt x="181" y="759"/>
                        </a:cubicBezTo>
                        <a:cubicBezTo>
                          <a:pt x="182" y="759"/>
                          <a:pt x="182" y="759"/>
                          <a:pt x="183" y="759"/>
                        </a:cubicBezTo>
                        <a:cubicBezTo>
                          <a:pt x="183" y="759"/>
                          <a:pt x="183" y="759"/>
                          <a:pt x="183" y="759"/>
                        </a:cubicBezTo>
                        <a:cubicBezTo>
                          <a:pt x="184" y="758"/>
                          <a:pt x="184" y="758"/>
                          <a:pt x="185" y="757"/>
                        </a:cubicBezTo>
                        <a:cubicBezTo>
                          <a:pt x="185" y="756"/>
                          <a:pt x="186" y="755"/>
                          <a:pt x="187" y="755"/>
                        </a:cubicBezTo>
                        <a:cubicBezTo>
                          <a:pt x="188" y="755"/>
                          <a:pt x="189" y="754"/>
                          <a:pt x="190" y="754"/>
                        </a:cubicBezTo>
                        <a:cubicBezTo>
                          <a:pt x="191" y="754"/>
                          <a:pt x="192" y="754"/>
                          <a:pt x="192" y="754"/>
                        </a:cubicBezTo>
                        <a:cubicBezTo>
                          <a:pt x="194" y="754"/>
                          <a:pt x="195" y="755"/>
                          <a:pt x="196" y="755"/>
                        </a:cubicBezTo>
                        <a:cubicBezTo>
                          <a:pt x="196" y="755"/>
                          <a:pt x="196" y="755"/>
                          <a:pt x="196" y="755"/>
                        </a:cubicBezTo>
                        <a:cubicBezTo>
                          <a:pt x="198" y="754"/>
                          <a:pt x="199" y="755"/>
                          <a:pt x="200" y="754"/>
                        </a:cubicBezTo>
                        <a:cubicBezTo>
                          <a:pt x="201" y="754"/>
                          <a:pt x="200" y="753"/>
                          <a:pt x="201" y="752"/>
                        </a:cubicBezTo>
                        <a:cubicBezTo>
                          <a:pt x="201" y="752"/>
                          <a:pt x="202" y="751"/>
                          <a:pt x="202" y="751"/>
                        </a:cubicBezTo>
                        <a:cubicBezTo>
                          <a:pt x="203" y="749"/>
                          <a:pt x="202" y="748"/>
                          <a:pt x="204" y="747"/>
                        </a:cubicBezTo>
                        <a:cubicBezTo>
                          <a:pt x="205" y="747"/>
                          <a:pt x="209" y="748"/>
                          <a:pt x="210" y="749"/>
                        </a:cubicBezTo>
                        <a:cubicBezTo>
                          <a:pt x="211" y="750"/>
                          <a:pt x="211" y="752"/>
                          <a:pt x="211" y="754"/>
                        </a:cubicBezTo>
                        <a:cubicBezTo>
                          <a:pt x="213" y="755"/>
                          <a:pt x="216" y="754"/>
                          <a:pt x="218" y="755"/>
                        </a:cubicBezTo>
                        <a:cubicBezTo>
                          <a:pt x="220" y="756"/>
                          <a:pt x="222" y="757"/>
                          <a:pt x="225" y="759"/>
                        </a:cubicBezTo>
                        <a:cubicBezTo>
                          <a:pt x="228" y="760"/>
                          <a:pt x="231" y="763"/>
                          <a:pt x="235" y="763"/>
                        </a:cubicBezTo>
                        <a:cubicBezTo>
                          <a:pt x="238" y="763"/>
                          <a:pt x="240" y="762"/>
                          <a:pt x="243" y="762"/>
                        </a:cubicBezTo>
                        <a:cubicBezTo>
                          <a:pt x="246" y="762"/>
                          <a:pt x="250" y="762"/>
                          <a:pt x="254" y="762"/>
                        </a:cubicBezTo>
                        <a:cubicBezTo>
                          <a:pt x="256" y="762"/>
                          <a:pt x="257" y="763"/>
                          <a:pt x="258" y="760"/>
                        </a:cubicBezTo>
                        <a:cubicBezTo>
                          <a:pt x="258" y="759"/>
                          <a:pt x="255" y="755"/>
                          <a:pt x="253" y="755"/>
                        </a:cubicBezTo>
                        <a:cubicBezTo>
                          <a:pt x="252" y="750"/>
                          <a:pt x="257" y="751"/>
                          <a:pt x="259" y="751"/>
                        </a:cubicBezTo>
                        <a:cubicBezTo>
                          <a:pt x="261" y="752"/>
                          <a:pt x="264" y="752"/>
                          <a:pt x="266" y="753"/>
                        </a:cubicBezTo>
                        <a:cubicBezTo>
                          <a:pt x="268" y="753"/>
                          <a:pt x="268" y="753"/>
                          <a:pt x="269" y="754"/>
                        </a:cubicBezTo>
                        <a:cubicBezTo>
                          <a:pt x="269" y="754"/>
                          <a:pt x="270" y="754"/>
                          <a:pt x="270" y="754"/>
                        </a:cubicBezTo>
                        <a:cubicBezTo>
                          <a:pt x="271" y="753"/>
                          <a:pt x="272" y="752"/>
                          <a:pt x="273" y="752"/>
                        </a:cubicBezTo>
                        <a:cubicBezTo>
                          <a:pt x="274" y="751"/>
                          <a:pt x="274" y="751"/>
                          <a:pt x="275" y="751"/>
                        </a:cubicBezTo>
                        <a:cubicBezTo>
                          <a:pt x="276" y="750"/>
                          <a:pt x="276" y="750"/>
                          <a:pt x="277" y="750"/>
                        </a:cubicBezTo>
                        <a:cubicBezTo>
                          <a:pt x="279" y="750"/>
                          <a:pt x="280" y="750"/>
                          <a:pt x="281" y="749"/>
                        </a:cubicBezTo>
                        <a:cubicBezTo>
                          <a:pt x="282" y="749"/>
                          <a:pt x="282" y="749"/>
                          <a:pt x="282" y="749"/>
                        </a:cubicBezTo>
                        <a:cubicBezTo>
                          <a:pt x="282" y="748"/>
                          <a:pt x="282" y="746"/>
                          <a:pt x="283" y="746"/>
                        </a:cubicBezTo>
                        <a:cubicBezTo>
                          <a:pt x="285" y="742"/>
                          <a:pt x="287" y="744"/>
                          <a:pt x="289" y="745"/>
                        </a:cubicBezTo>
                        <a:cubicBezTo>
                          <a:pt x="290" y="746"/>
                          <a:pt x="292" y="745"/>
                          <a:pt x="293" y="745"/>
                        </a:cubicBezTo>
                        <a:cubicBezTo>
                          <a:pt x="296" y="745"/>
                          <a:pt x="297" y="746"/>
                          <a:pt x="299" y="747"/>
                        </a:cubicBezTo>
                        <a:cubicBezTo>
                          <a:pt x="303" y="749"/>
                          <a:pt x="307" y="746"/>
                          <a:pt x="310" y="748"/>
                        </a:cubicBezTo>
                        <a:cubicBezTo>
                          <a:pt x="312" y="749"/>
                          <a:pt x="312" y="750"/>
                          <a:pt x="314" y="751"/>
                        </a:cubicBezTo>
                        <a:cubicBezTo>
                          <a:pt x="316" y="751"/>
                          <a:pt x="318" y="751"/>
                          <a:pt x="319" y="751"/>
                        </a:cubicBezTo>
                        <a:cubicBezTo>
                          <a:pt x="324" y="751"/>
                          <a:pt x="325" y="748"/>
                          <a:pt x="329" y="748"/>
                        </a:cubicBezTo>
                        <a:cubicBezTo>
                          <a:pt x="332" y="748"/>
                          <a:pt x="334" y="748"/>
                          <a:pt x="336" y="747"/>
                        </a:cubicBezTo>
                        <a:cubicBezTo>
                          <a:pt x="338" y="746"/>
                          <a:pt x="340" y="745"/>
                          <a:pt x="341" y="743"/>
                        </a:cubicBezTo>
                        <a:cubicBezTo>
                          <a:pt x="342" y="743"/>
                          <a:pt x="343" y="743"/>
                          <a:pt x="344" y="743"/>
                        </a:cubicBezTo>
                        <a:cubicBezTo>
                          <a:pt x="344" y="742"/>
                          <a:pt x="344" y="742"/>
                          <a:pt x="345" y="741"/>
                        </a:cubicBezTo>
                        <a:cubicBezTo>
                          <a:pt x="346" y="740"/>
                          <a:pt x="347" y="739"/>
                          <a:pt x="349" y="740"/>
                        </a:cubicBezTo>
                        <a:cubicBezTo>
                          <a:pt x="350" y="740"/>
                          <a:pt x="352" y="742"/>
                          <a:pt x="353" y="743"/>
                        </a:cubicBezTo>
                        <a:cubicBezTo>
                          <a:pt x="355" y="744"/>
                          <a:pt x="356" y="745"/>
                          <a:pt x="358" y="745"/>
                        </a:cubicBezTo>
                        <a:cubicBezTo>
                          <a:pt x="360" y="746"/>
                          <a:pt x="361" y="745"/>
                          <a:pt x="364" y="748"/>
                        </a:cubicBezTo>
                        <a:cubicBezTo>
                          <a:pt x="366" y="750"/>
                          <a:pt x="366" y="751"/>
                          <a:pt x="369" y="750"/>
                        </a:cubicBezTo>
                        <a:cubicBezTo>
                          <a:pt x="371" y="750"/>
                          <a:pt x="372" y="749"/>
                          <a:pt x="374" y="748"/>
                        </a:cubicBezTo>
                        <a:cubicBezTo>
                          <a:pt x="374" y="748"/>
                          <a:pt x="377" y="747"/>
                          <a:pt x="377" y="747"/>
                        </a:cubicBezTo>
                        <a:cubicBezTo>
                          <a:pt x="378" y="746"/>
                          <a:pt x="378" y="744"/>
                          <a:pt x="378" y="743"/>
                        </a:cubicBezTo>
                        <a:cubicBezTo>
                          <a:pt x="380" y="743"/>
                          <a:pt x="383" y="743"/>
                          <a:pt x="385" y="743"/>
                        </a:cubicBezTo>
                        <a:cubicBezTo>
                          <a:pt x="386" y="742"/>
                          <a:pt x="387" y="741"/>
                          <a:pt x="388" y="740"/>
                        </a:cubicBezTo>
                        <a:cubicBezTo>
                          <a:pt x="390" y="738"/>
                          <a:pt x="394" y="738"/>
                          <a:pt x="397" y="737"/>
                        </a:cubicBezTo>
                        <a:cubicBezTo>
                          <a:pt x="400" y="737"/>
                          <a:pt x="403" y="738"/>
                          <a:pt x="406" y="737"/>
                        </a:cubicBezTo>
                        <a:cubicBezTo>
                          <a:pt x="407" y="737"/>
                          <a:pt x="408" y="736"/>
                          <a:pt x="410" y="736"/>
                        </a:cubicBezTo>
                        <a:cubicBezTo>
                          <a:pt x="411" y="736"/>
                          <a:pt x="413" y="736"/>
                          <a:pt x="414" y="736"/>
                        </a:cubicBezTo>
                        <a:cubicBezTo>
                          <a:pt x="415" y="736"/>
                          <a:pt x="417" y="735"/>
                          <a:pt x="417" y="735"/>
                        </a:cubicBezTo>
                        <a:cubicBezTo>
                          <a:pt x="419" y="732"/>
                          <a:pt x="417" y="733"/>
                          <a:pt x="415" y="731"/>
                        </a:cubicBezTo>
                        <a:cubicBezTo>
                          <a:pt x="413" y="728"/>
                          <a:pt x="416" y="726"/>
                          <a:pt x="418" y="724"/>
                        </a:cubicBezTo>
                        <a:cubicBezTo>
                          <a:pt x="420" y="722"/>
                          <a:pt x="423" y="722"/>
                          <a:pt x="426" y="722"/>
                        </a:cubicBezTo>
                        <a:cubicBezTo>
                          <a:pt x="430" y="722"/>
                          <a:pt x="431" y="722"/>
                          <a:pt x="432" y="718"/>
                        </a:cubicBezTo>
                        <a:cubicBezTo>
                          <a:pt x="435" y="717"/>
                          <a:pt x="440" y="719"/>
                          <a:pt x="443" y="717"/>
                        </a:cubicBezTo>
                        <a:cubicBezTo>
                          <a:pt x="445" y="716"/>
                          <a:pt x="446" y="713"/>
                          <a:pt x="447" y="712"/>
                        </a:cubicBezTo>
                        <a:cubicBezTo>
                          <a:pt x="448" y="711"/>
                          <a:pt x="451" y="709"/>
                          <a:pt x="451" y="708"/>
                        </a:cubicBezTo>
                        <a:cubicBezTo>
                          <a:pt x="450" y="707"/>
                          <a:pt x="448" y="707"/>
                          <a:pt x="448" y="706"/>
                        </a:cubicBezTo>
                        <a:cubicBezTo>
                          <a:pt x="446" y="705"/>
                          <a:pt x="444" y="704"/>
                          <a:pt x="442" y="703"/>
                        </a:cubicBezTo>
                        <a:cubicBezTo>
                          <a:pt x="439" y="702"/>
                          <a:pt x="433" y="703"/>
                          <a:pt x="433" y="700"/>
                        </a:cubicBezTo>
                        <a:cubicBezTo>
                          <a:pt x="433" y="698"/>
                          <a:pt x="437" y="697"/>
                          <a:pt x="436" y="694"/>
                        </a:cubicBezTo>
                        <a:cubicBezTo>
                          <a:pt x="434" y="692"/>
                          <a:pt x="424" y="694"/>
                          <a:pt x="422" y="694"/>
                        </a:cubicBezTo>
                        <a:cubicBezTo>
                          <a:pt x="418" y="695"/>
                          <a:pt x="417" y="695"/>
                          <a:pt x="413" y="694"/>
                        </a:cubicBezTo>
                        <a:cubicBezTo>
                          <a:pt x="412" y="693"/>
                          <a:pt x="410" y="692"/>
                          <a:pt x="408" y="691"/>
                        </a:cubicBezTo>
                        <a:cubicBezTo>
                          <a:pt x="405" y="690"/>
                          <a:pt x="403" y="693"/>
                          <a:pt x="401" y="693"/>
                        </a:cubicBezTo>
                        <a:cubicBezTo>
                          <a:pt x="399" y="693"/>
                          <a:pt x="397" y="690"/>
                          <a:pt x="395" y="690"/>
                        </a:cubicBezTo>
                        <a:cubicBezTo>
                          <a:pt x="391" y="689"/>
                          <a:pt x="387" y="690"/>
                          <a:pt x="383" y="690"/>
                        </a:cubicBezTo>
                        <a:cubicBezTo>
                          <a:pt x="381" y="689"/>
                          <a:pt x="378" y="689"/>
                          <a:pt x="375" y="688"/>
                        </a:cubicBezTo>
                        <a:cubicBezTo>
                          <a:pt x="373" y="688"/>
                          <a:pt x="371" y="687"/>
                          <a:pt x="370" y="685"/>
                        </a:cubicBezTo>
                        <a:cubicBezTo>
                          <a:pt x="375" y="684"/>
                          <a:pt x="381" y="685"/>
                          <a:pt x="385" y="685"/>
                        </a:cubicBezTo>
                        <a:cubicBezTo>
                          <a:pt x="391" y="685"/>
                          <a:pt x="399" y="687"/>
                          <a:pt x="403" y="682"/>
                        </a:cubicBezTo>
                        <a:cubicBezTo>
                          <a:pt x="404" y="681"/>
                          <a:pt x="405" y="679"/>
                          <a:pt x="406" y="677"/>
                        </a:cubicBezTo>
                        <a:cubicBezTo>
                          <a:pt x="406" y="676"/>
                          <a:pt x="406" y="675"/>
                          <a:pt x="407" y="674"/>
                        </a:cubicBezTo>
                        <a:cubicBezTo>
                          <a:pt x="409" y="672"/>
                          <a:pt x="412" y="674"/>
                          <a:pt x="413" y="672"/>
                        </a:cubicBezTo>
                        <a:cubicBezTo>
                          <a:pt x="414" y="669"/>
                          <a:pt x="412" y="665"/>
                          <a:pt x="410" y="664"/>
                        </a:cubicBezTo>
                        <a:cubicBezTo>
                          <a:pt x="408" y="663"/>
                          <a:pt x="405" y="663"/>
                          <a:pt x="403" y="664"/>
                        </a:cubicBezTo>
                        <a:cubicBezTo>
                          <a:pt x="403" y="660"/>
                          <a:pt x="407" y="661"/>
                          <a:pt x="410" y="661"/>
                        </a:cubicBezTo>
                        <a:cubicBezTo>
                          <a:pt x="411" y="660"/>
                          <a:pt x="413" y="660"/>
                          <a:pt x="414" y="660"/>
                        </a:cubicBezTo>
                        <a:cubicBezTo>
                          <a:pt x="417" y="660"/>
                          <a:pt x="415" y="661"/>
                          <a:pt x="417" y="661"/>
                        </a:cubicBezTo>
                        <a:cubicBezTo>
                          <a:pt x="419" y="662"/>
                          <a:pt x="420" y="662"/>
                          <a:pt x="422" y="661"/>
                        </a:cubicBezTo>
                        <a:cubicBezTo>
                          <a:pt x="423" y="661"/>
                          <a:pt x="424" y="659"/>
                          <a:pt x="425" y="658"/>
                        </a:cubicBezTo>
                        <a:cubicBezTo>
                          <a:pt x="426" y="657"/>
                          <a:pt x="426" y="657"/>
                          <a:pt x="427" y="656"/>
                        </a:cubicBezTo>
                        <a:cubicBezTo>
                          <a:pt x="427" y="655"/>
                          <a:pt x="429" y="655"/>
                          <a:pt x="429" y="655"/>
                        </a:cubicBezTo>
                        <a:cubicBezTo>
                          <a:pt x="431" y="654"/>
                          <a:pt x="433" y="651"/>
                          <a:pt x="434" y="649"/>
                        </a:cubicBezTo>
                        <a:cubicBezTo>
                          <a:pt x="434" y="648"/>
                          <a:pt x="433" y="644"/>
                          <a:pt x="432" y="644"/>
                        </a:cubicBezTo>
                        <a:cubicBezTo>
                          <a:pt x="433" y="640"/>
                          <a:pt x="435" y="640"/>
                          <a:pt x="439" y="639"/>
                        </a:cubicBezTo>
                        <a:cubicBezTo>
                          <a:pt x="442" y="639"/>
                          <a:pt x="443" y="638"/>
                          <a:pt x="444" y="635"/>
                        </a:cubicBezTo>
                        <a:cubicBezTo>
                          <a:pt x="445" y="631"/>
                          <a:pt x="447" y="627"/>
                          <a:pt x="447" y="622"/>
                        </a:cubicBezTo>
                        <a:cubicBezTo>
                          <a:pt x="448" y="620"/>
                          <a:pt x="448" y="619"/>
                          <a:pt x="449" y="617"/>
                        </a:cubicBezTo>
                        <a:cubicBezTo>
                          <a:pt x="450" y="614"/>
                          <a:pt x="451" y="613"/>
                          <a:pt x="451" y="611"/>
                        </a:cubicBezTo>
                        <a:cubicBezTo>
                          <a:pt x="451" y="609"/>
                          <a:pt x="452" y="607"/>
                          <a:pt x="452" y="604"/>
                        </a:cubicBezTo>
                        <a:cubicBezTo>
                          <a:pt x="452" y="601"/>
                          <a:pt x="453" y="599"/>
                          <a:pt x="453" y="596"/>
                        </a:cubicBezTo>
                        <a:cubicBezTo>
                          <a:pt x="454" y="592"/>
                          <a:pt x="453" y="587"/>
                          <a:pt x="453" y="583"/>
                        </a:cubicBezTo>
                        <a:cubicBezTo>
                          <a:pt x="453" y="579"/>
                          <a:pt x="455" y="572"/>
                          <a:pt x="452" y="569"/>
                        </a:cubicBezTo>
                      </a:path>
                    </a:pathLst>
                  </a:custGeom>
                  <a:solidFill>
                    <a:srgbClr val="4D4D4D"/>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solidFill>
                        <a:srgbClr val="4D4D4D"/>
                      </a:solidFill>
                    </a:endParaRPr>
                  </a:p>
                </p:txBody>
              </p:sp>
              <p:sp>
                <p:nvSpPr>
                  <p:cNvPr id="65" name="Freeform 64"/>
                  <p:cNvSpPr>
                    <a:spLocks/>
                  </p:cNvSpPr>
                  <p:nvPr/>
                </p:nvSpPr>
                <p:spPr bwMode="auto">
                  <a:xfrm>
                    <a:off x="1491030" y="4124910"/>
                    <a:ext cx="21710" cy="33400"/>
                  </a:xfrm>
                  <a:custGeom>
                    <a:avLst/>
                    <a:gdLst/>
                    <a:ahLst/>
                    <a:cxnLst>
                      <a:cxn ang="0">
                        <a:pos x="18" y="2"/>
                      </a:cxn>
                      <a:cxn ang="0">
                        <a:pos x="22" y="1"/>
                      </a:cxn>
                      <a:cxn ang="0">
                        <a:pos x="17" y="10"/>
                      </a:cxn>
                      <a:cxn ang="0">
                        <a:pos x="12" y="15"/>
                      </a:cxn>
                      <a:cxn ang="0">
                        <a:pos x="10" y="19"/>
                      </a:cxn>
                      <a:cxn ang="0">
                        <a:pos x="10" y="23"/>
                      </a:cxn>
                      <a:cxn ang="0">
                        <a:pos x="6" y="32"/>
                      </a:cxn>
                      <a:cxn ang="0">
                        <a:pos x="5" y="34"/>
                      </a:cxn>
                      <a:cxn ang="0">
                        <a:pos x="2" y="32"/>
                      </a:cxn>
                      <a:cxn ang="0">
                        <a:pos x="1" y="25"/>
                      </a:cxn>
                      <a:cxn ang="0">
                        <a:pos x="1" y="21"/>
                      </a:cxn>
                      <a:cxn ang="0">
                        <a:pos x="3" y="19"/>
                      </a:cxn>
                      <a:cxn ang="0">
                        <a:pos x="9" y="15"/>
                      </a:cxn>
                      <a:cxn ang="0">
                        <a:pos x="3" y="14"/>
                      </a:cxn>
                      <a:cxn ang="0">
                        <a:pos x="5" y="13"/>
                      </a:cxn>
                      <a:cxn ang="0">
                        <a:pos x="6" y="9"/>
                      </a:cxn>
                      <a:cxn ang="0">
                        <a:pos x="10" y="5"/>
                      </a:cxn>
                      <a:cxn ang="0">
                        <a:pos x="18" y="0"/>
                      </a:cxn>
                      <a:cxn ang="0">
                        <a:pos x="18" y="2"/>
                      </a:cxn>
                    </a:cxnLst>
                    <a:rect l="0" t="0" r="r" b="b"/>
                    <a:pathLst>
                      <a:path w="22" h="34">
                        <a:moveTo>
                          <a:pt x="18" y="2"/>
                        </a:moveTo>
                        <a:cubicBezTo>
                          <a:pt x="19" y="1"/>
                          <a:pt x="21" y="1"/>
                          <a:pt x="22" y="1"/>
                        </a:cubicBezTo>
                        <a:cubicBezTo>
                          <a:pt x="22" y="4"/>
                          <a:pt x="19" y="7"/>
                          <a:pt x="17" y="10"/>
                        </a:cubicBezTo>
                        <a:cubicBezTo>
                          <a:pt x="16" y="11"/>
                          <a:pt x="14" y="13"/>
                          <a:pt x="12" y="15"/>
                        </a:cubicBezTo>
                        <a:cubicBezTo>
                          <a:pt x="12" y="16"/>
                          <a:pt x="11" y="17"/>
                          <a:pt x="10" y="19"/>
                        </a:cubicBezTo>
                        <a:cubicBezTo>
                          <a:pt x="10" y="20"/>
                          <a:pt x="10" y="21"/>
                          <a:pt x="10" y="23"/>
                        </a:cubicBezTo>
                        <a:cubicBezTo>
                          <a:pt x="10" y="26"/>
                          <a:pt x="8" y="29"/>
                          <a:pt x="6" y="32"/>
                        </a:cubicBezTo>
                        <a:cubicBezTo>
                          <a:pt x="6" y="32"/>
                          <a:pt x="6" y="33"/>
                          <a:pt x="5" y="34"/>
                        </a:cubicBezTo>
                        <a:cubicBezTo>
                          <a:pt x="4" y="34"/>
                          <a:pt x="3" y="32"/>
                          <a:pt x="2" y="32"/>
                        </a:cubicBezTo>
                        <a:cubicBezTo>
                          <a:pt x="1" y="29"/>
                          <a:pt x="2" y="27"/>
                          <a:pt x="1" y="25"/>
                        </a:cubicBezTo>
                        <a:cubicBezTo>
                          <a:pt x="1" y="23"/>
                          <a:pt x="0" y="23"/>
                          <a:pt x="1" y="21"/>
                        </a:cubicBezTo>
                        <a:cubicBezTo>
                          <a:pt x="1" y="20"/>
                          <a:pt x="2" y="19"/>
                          <a:pt x="3" y="19"/>
                        </a:cubicBezTo>
                        <a:cubicBezTo>
                          <a:pt x="5" y="17"/>
                          <a:pt x="8" y="17"/>
                          <a:pt x="9" y="15"/>
                        </a:cubicBezTo>
                        <a:cubicBezTo>
                          <a:pt x="8" y="13"/>
                          <a:pt x="2" y="18"/>
                          <a:pt x="3" y="14"/>
                        </a:cubicBezTo>
                        <a:cubicBezTo>
                          <a:pt x="3" y="14"/>
                          <a:pt x="4" y="13"/>
                          <a:pt x="5" y="13"/>
                        </a:cubicBezTo>
                        <a:cubicBezTo>
                          <a:pt x="5" y="12"/>
                          <a:pt x="5" y="10"/>
                          <a:pt x="6" y="9"/>
                        </a:cubicBezTo>
                        <a:cubicBezTo>
                          <a:pt x="7" y="7"/>
                          <a:pt x="8" y="7"/>
                          <a:pt x="10" y="5"/>
                        </a:cubicBezTo>
                        <a:cubicBezTo>
                          <a:pt x="13" y="4"/>
                          <a:pt x="15" y="0"/>
                          <a:pt x="18" y="0"/>
                        </a:cubicBezTo>
                        <a:lnTo>
                          <a:pt x="18" y="2"/>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66" name="Freeform 66"/>
                  <p:cNvSpPr>
                    <a:spLocks/>
                  </p:cNvSpPr>
                  <p:nvPr/>
                </p:nvSpPr>
                <p:spPr bwMode="auto">
                  <a:xfrm>
                    <a:off x="1525266" y="4161650"/>
                    <a:ext cx="19206" cy="31730"/>
                  </a:xfrm>
                  <a:custGeom>
                    <a:avLst/>
                    <a:gdLst/>
                    <a:ahLst/>
                    <a:cxnLst>
                      <a:cxn ang="0">
                        <a:pos x="13" y="5"/>
                      </a:cxn>
                      <a:cxn ang="0">
                        <a:pos x="0" y="5"/>
                      </a:cxn>
                      <a:cxn ang="0">
                        <a:pos x="2" y="14"/>
                      </a:cxn>
                      <a:cxn ang="0">
                        <a:pos x="4" y="17"/>
                      </a:cxn>
                      <a:cxn ang="0">
                        <a:pos x="4" y="20"/>
                      </a:cxn>
                      <a:cxn ang="0">
                        <a:pos x="6" y="26"/>
                      </a:cxn>
                      <a:cxn ang="0">
                        <a:pos x="13" y="30"/>
                      </a:cxn>
                      <a:cxn ang="0">
                        <a:pos x="16" y="31"/>
                      </a:cxn>
                      <a:cxn ang="0">
                        <a:pos x="19" y="25"/>
                      </a:cxn>
                      <a:cxn ang="0">
                        <a:pos x="13" y="19"/>
                      </a:cxn>
                      <a:cxn ang="0">
                        <a:pos x="15" y="16"/>
                      </a:cxn>
                      <a:cxn ang="0">
                        <a:pos x="16" y="13"/>
                      </a:cxn>
                      <a:cxn ang="0">
                        <a:pos x="16" y="11"/>
                      </a:cxn>
                      <a:cxn ang="0">
                        <a:pos x="16" y="9"/>
                      </a:cxn>
                      <a:cxn ang="0">
                        <a:pos x="13" y="7"/>
                      </a:cxn>
                      <a:cxn ang="0">
                        <a:pos x="13" y="5"/>
                      </a:cxn>
                    </a:cxnLst>
                    <a:rect l="0" t="0" r="r" b="b"/>
                    <a:pathLst>
                      <a:path w="20" h="32">
                        <a:moveTo>
                          <a:pt x="13" y="5"/>
                        </a:moveTo>
                        <a:cubicBezTo>
                          <a:pt x="11" y="1"/>
                          <a:pt x="2" y="0"/>
                          <a:pt x="0" y="5"/>
                        </a:cubicBezTo>
                        <a:cubicBezTo>
                          <a:pt x="0" y="8"/>
                          <a:pt x="1" y="11"/>
                          <a:pt x="2" y="14"/>
                        </a:cubicBezTo>
                        <a:cubicBezTo>
                          <a:pt x="3" y="15"/>
                          <a:pt x="4" y="16"/>
                          <a:pt x="4" y="17"/>
                        </a:cubicBezTo>
                        <a:cubicBezTo>
                          <a:pt x="4" y="18"/>
                          <a:pt x="4" y="19"/>
                          <a:pt x="4" y="20"/>
                        </a:cubicBezTo>
                        <a:cubicBezTo>
                          <a:pt x="4" y="22"/>
                          <a:pt x="4" y="24"/>
                          <a:pt x="6" y="26"/>
                        </a:cubicBezTo>
                        <a:cubicBezTo>
                          <a:pt x="8" y="28"/>
                          <a:pt x="10" y="29"/>
                          <a:pt x="13" y="30"/>
                        </a:cubicBezTo>
                        <a:cubicBezTo>
                          <a:pt x="14" y="30"/>
                          <a:pt x="15" y="31"/>
                          <a:pt x="16" y="31"/>
                        </a:cubicBezTo>
                        <a:cubicBezTo>
                          <a:pt x="20" y="32"/>
                          <a:pt x="19" y="27"/>
                          <a:pt x="19" y="25"/>
                        </a:cubicBezTo>
                        <a:cubicBezTo>
                          <a:pt x="19" y="21"/>
                          <a:pt x="16" y="19"/>
                          <a:pt x="13" y="19"/>
                        </a:cubicBezTo>
                        <a:cubicBezTo>
                          <a:pt x="15" y="20"/>
                          <a:pt x="15" y="18"/>
                          <a:pt x="15" y="16"/>
                        </a:cubicBezTo>
                        <a:cubicBezTo>
                          <a:pt x="16" y="15"/>
                          <a:pt x="16" y="14"/>
                          <a:pt x="16" y="13"/>
                        </a:cubicBezTo>
                        <a:cubicBezTo>
                          <a:pt x="16" y="13"/>
                          <a:pt x="16" y="12"/>
                          <a:pt x="16" y="11"/>
                        </a:cubicBezTo>
                        <a:cubicBezTo>
                          <a:pt x="16" y="11"/>
                          <a:pt x="16" y="10"/>
                          <a:pt x="16" y="9"/>
                        </a:cubicBezTo>
                        <a:cubicBezTo>
                          <a:pt x="15" y="7"/>
                          <a:pt x="14" y="8"/>
                          <a:pt x="13" y="7"/>
                        </a:cubicBezTo>
                        <a:lnTo>
                          <a:pt x="13" y="5"/>
                        </a:lnTo>
                        <a:close/>
                      </a:path>
                    </a:pathLst>
                  </a:custGeom>
                  <a:solidFill>
                    <a:srgbClr val="4D4D4D"/>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67" name="Freeform 67"/>
                  <p:cNvSpPr>
                    <a:spLocks/>
                  </p:cNvSpPr>
                  <p:nvPr/>
                </p:nvSpPr>
                <p:spPr bwMode="auto">
                  <a:xfrm>
                    <a:off x="1469320" y="4143280"/>
                    <a:ext cx="24216" cy="34236"/>
                  </a:xfrm>
                  <a:custGeom>
                    <a:avLst/>
                    <a:gdLst/>
                    <a:ahLst/>
                    <a:cxnLst>
                      <a:cxn ang="0">
                        <a:pos x="18" y="0"/>
                      </a:cxn>
                      <a:cxn ang="0">
                        <a:pos x="17" y="1"/>
                      </a:cxn>
                      <a:cxn ang="0">
                        <a:pos x="12" y="4"/>
                      </a:cxn>
                      <a:cxn ang="0">
                        <a:pos x="12" y="6"/>
                      </a:cxn>
                      <a:cxn ang="0">
                        <a:pos x="11" y="7"/>
                      </a:cxn>
                      <a:cxn ang="0">
                        <a:pos x="10" y="10"/>
                      </a:cxn>
                      <a:cxn ang="0">
                        <a:pos x="6" y="6"/>
                      </a:cxn>
                      <a:cxn ang="0">
                        <a:pos x="4" y="11"/>
                      </a:cxn>
                      <a:cxn ang="0">
                        <a:pos x="3" y="12"/>
                      </a:cxn>
                      <a:cxn ang="0">
                        <a:pos x="1" y="13"/>
                      </a:cxn>
                      <a:cxn ang="0">
                        <a:pos x="1" y="19"/>
                      </a:cxn>
                      <a:cxn ang="0">
                        <a:pos x="0" y="22"/>
                      </a:cxn>
                      <a:cxn ang="0">
                        <a:pos x="3" y="24"/>
                      </a:cxn>
                      <a:cxn ang="0">
                        <a:pos x="4" y="21"/>
                      </a:cxn>
                      <a:cxn ang="0">
                        <a:pos x="6" y="19"/>
                      </a:cxn>
                      <a:cxn ang="0">
                        <a:pos x="7" y="18"/>
                      </a:cxn>
                      <a:cxn ang="0">
                        <a:pos x="10" y="17"/>
                      </a:cxn>
                      <a:cxn ang="0">
                        <a:pos x="15" y="14"/>
                      </a:cxn>
                      <a:cxn ang="0">
                        <a:pos x="11" y="19"/>
                      </a:cxn>
                      <a:cxn ang="0">
                        <a:pos x="8" y="21"/>
                      </a:cxn>
                      <a:cxn ang="0">
                        <a:pos x="11" y="24"/>
                      </a:cxn>
                      <a:cxn ang="0">
                        <a:pos x="9" y="27"/>
                      </a:cxn>
                      <a:cxn ang="0">
                        <a:pos x="11" y="31"/>
                      </a:cxn>
                      <a:cxn ang="0">
                        <a:pos x="10" y="34"/>
                      </a:cxn>
                      <a:cxn ang="0">
                        <a:pos x="15" y="30"/>
                      </a:cxn>
                      <a:cxn ang="0">
                        <a:pos x="22" y="30"/>
                      </a:cxn>
                      <a:cxn ang="0">
                        <a:pos x="24" y="26"/>
                      </a:cxn>
                      <a:cxn ang="0">
                        <a:pos x="21" y="16"/>
                      </a:cxn>
                      <a:cxn ang="0">
                        <a:pos x="19" y="16"/>
                      </a:cxn>
                      <a:cxn ang="0">
                        <a:pos x="19" y="14"/>
                      </a:cxn>
                      <a:cxn ang="0">
                        <a:pos x="19" y="9"/>
                      </a:cxn>
                      <a:cxn ang="0">
                        <a:pos x="18" y="2"/>
                      </a:cxn>
                      <a:cxn ang="0">
                        <a:pos x="18" y="0"/>
                      </a:cxn>
                    </a:cxnLst>
                    <a:rect l="0" t="0" r="r" b="b"/>
                    <a:pathLst>
                      <a:path w="25" h="35">
                        <a:moveTo>
                          <a:pt x="18" y="0"/>
                        </a:moveTo>
                        <a:cubicBezTo>
                          <a:pt x="17" y="1"/>
                          <a:pt x="17" y="1"/>
                          <a:pt x="17" y="1"/>
                        </a:cubicBezTo>
                        <a:cubicBezTo>
                          <a:pt x="15" y="2"/>
                          <a:pt x="13" y="1"/>
                          <a:pt x="12" y="4"/>
                        </a:cubicBezTo>
                        <a:cubicBezTo>
                          <a:pt x="12" y="5"/>
                          <a:pt x="12" y="5"/>
                          <a:pt x="12" y="6"/>
                        </a:cubicBezTo>
                        <a:cubicBezTo>
                          <a:pt x="12" y="6"/>
                          <a:pt x="11" y="6"/>
                          <a:pt x="11" y="7"/>
                        </a:cubicBezTo>
                        <a:cubicBezTo>
                          <a:pt x="10" y="8"/>
                          <a:pt x="10" y="9"/>
                          <a:pt x="10" y="10"/>
                        </a:cubicBezTo>
                        <a:cubicBezTo>
                          <a:pt x="9" y="9"/>
                          <a:pt x="8" y="5"/>
                          <a:pt x="6" y="6"/>
                        </a:cubicBezTo>
                        <a:cubicBezTo>
                          <a:pt x="5" y="6"/>
                          <a:pt x="5" y="10"/>
                          <a:pt x="4" y="11"/>
                        </a:cubicBezTo>
                        <a:cubicBezTo>
                          <a:pt x="3" y="12"/>
                          <a:pt x="4" y="12"/>
                          <a:pt x="3" y="12"/>
                        </a:cubicBezTo>
                        <a:cubicBezTo>
                          <a:pt x="2" y="13"/>
                          <a:pt x="1" y="12"/>
                          <a:pt x="1" y="13"/>
                        </a:cubicBezTo>
                        <a:cubicBezTo>
                          <a:pt x="0" y="15"/>
                          <a:pt x="1" y="17"/>
                          <a:pt x="1" y="19"/>
                        </a:cubicBezTo>
                        <a:cubicBezTo>
                          <a:pt x="1" y="20"/>
                          <a:pt x="0" y="21"/>
                          <a:pt x="0" y="22"/>
                        </a:cubicBezTo>
                        <a:cubicBezTo>
                          <a:pt x="0" y="24"/>
                          <a:pt x="2" y="25"/>
                          <a:pt x="3" y="24"/>
                        </a:cubicBezTo>
                        <a:cubicBezTo>
                          <a:pt x="5" y="23"/>
                          <a:pt x="4" y="23"/>
                          <a:pt x="4" y="21"/>
                        </a:cubicBezTo>
                        <a:cubicBezTo>
                          <a:pt x="5" y="20"/>
                          <a:pt x="5" y="20"/>
                          <a:pt x="6" y="19"/>
                        </a:cubicBezTo>
                        <a:cubicBezTo>
                          <a:pt x="6" y="19"/>
                          <a:pt x="6" y="18"/>
                          <a:pt x="7" y="18"/>
                        </a:cubicBezTo>
                        <a:cubicBezTo>
                          <a:pt x="8" y="18"/>
                          <a:pt x="9" y="17"/>
                          <a:pt x="10" y="17"/>
                        </a:cubicBezTo>
                        <a:cubicBezTo>
                          <a:pt x="11" y="16"/>
                          <a:pt x="13" y="15"/>
                          <a:pt x="15" y="14"/>
                        </a:cubicBezTo>
                        <a:cubicBezTo>
                          <a:pt x="15" y="17"/>
                          <a:pt x="12" y="18"/>
                          <a:pt x="11" y="19"/>
                        </a:cubicBezTo>
                        <a:cubicBezTo>
                          <a:pt x="10" y="20"/>
                          <a:pt x="9" y="21"/>
                          <a:pt x="8" y="21"/>
                        </a:cubicBezTo>
                        <a:cubicBezTo>
                          <a:pt x="9" y="22"/>
                          <a:pt x="10" y="23"/>
                          <a:pt x="11" y="24"/>
                        </a:cubicBezTo>
                        <a:cubicBezTo>
                          <a:pt x="11" y="25"/>
                          <a:pt x="9" y="26"/>
                          <a:pt x="9" y="27"/>
                        </a:cubicBezTo>
                        <a:cubicBezTo>
                          <a:pt x="8" y="29"/>
                          <a:pt x="11" y="29"/>
                          <a:pt x="11" y="31"/>
                        </a:cubicBezTo>
                        <a:cubicBezTo>
                          <a:pt x="10" y="32"/>
                          <a:pt x="10" y="33"/>
                          <a:pt x="10" y="34"/>
                        </a:cubicBezTo>
                        <a:cubicBezTo>
                          <a:pt x="14" y="35"/>
                          <a:pt x="15" y="33"/>
                          <a:pt x="15" y="30"/>
                        </a:cubicBezTo>
                        <a:cubicBezTo>
                          <a:pt x="16" y="32"/>
                          <a:pt x="20" y="31"/>
                          <a:pt x="22" y="30"/>
                        </a:cubicBezTo>
                        <a:cubicBezTo>
                          <a:pt x="23" y="29"/>
                          <a:pt x="24" y="27"/>
                          <a:pt x="24" y="26"/>
                        </a:cubicBezTo>
                        <a:cubicBezTo>
                          <a:pt x="25" y="23"/>
                          <a:pt x="23" y="18"/>
                          <a:pt x="21" y="16"/>
                        </a:cubicBezTo>
                        <a:cubicBezTo>
                          <a:pt x="20" y="16"/>
                          <a:pt x="20" y="16"/>
                          <a:pt x="19" y="16"/>
                        </a:cubicBezTo>
                        <a:cubicBezTo>
                          <a:pt x="19" y="15"/>
                          <a:pt x="19" y="14"/>
                          <a:pt x="19" y="14"/>
                        </a:cubicBezTo>
                        <a:cubicBezTo>
                          <a:pt x="19" y="12"/>
                          <a:pt x="19" y="11"/>
                          <a:pt x="19" y="9"/>
                        </a:cubicBezTo>
                        <a:cubicBezTo>
                          <a:pt x="19" y="7"/>
                          <a:pt x="20" y="2"/>
                          <a:pt x="18" y="2"/>
                        </a:cubicBezTo>
                        <a:lnTo>
                          <a:pt x="18" y="0"/>
                        </a:lnTo>
                        <a:close/>
                      </a:path>
                    </a:pathLst>
                  </a:custGeom>
                  <a:solidFill>
                    <a:srgbClr val="4D4D4D"/>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68" name="Freeform 68"/>
                  <p:cNvSpPr>
                    <a:spLocks/>
                  </p:cNvSpPr>
                  <p:nvPr/>
                </p:nvSpPr>
                <p:spPr bwMode="auto">
                  <a:xfrm>
                    <a:off x="1479340" y="4123240"/>
                    <a:ext cx="7515" cy="12525"/>
                  </a:xfrm>
                  <a:custGeom>
                    <a:avLst/>
                    <a:gdLst/>
                    <a:ahLst/>
                    <a:cxnLst>
                      <a:cxn ang="0">
                        <a:pos x="8" y="0"/>
                      </a:cxn>
                      <a:cxn ang="0">
                        <a:pos x="2" y="4"/>
                      </a:cxn>
                      <a:cxn ang="0">
                        <a:pos x="0" y="10"/>
                      </a:cxn>
                      <a:cxn ang="0">
                        <a:pos x="1" y="12"/>
                      </a:cxn>
                      <a:cxn ang="0">
                        <a:pos x="3" y="12"/>
                      </a:cxn>
                      <a:cxn ang="0">
                        <a:pos x="6" y="6"/>
                      </a:cxn>
                      <a:cxn ang="0">
                        <a:pos x="8" y="3"/>
                      </a:cxn>
                      <a:cxn ang="0">
                        <a:pos x="8" y="0"/>
                      </a:cxn>
                    </a:cxnLst>
                    <a:rect l="0" t="0" r="r" b="b"/>
                    <a:pathLst>
                      <a:path w="8" h="13">
                        <a:moveTo>
                          <a:pt x="8" y="0"/>
                        </a:moveTo>
                        <a:cubicBezTo>
                          <a:pt x="5" y="0"/>
                          <a:pt x="3" y="3"/>
                          <a:pt x="2" y="4"/>
                        </a:cubicBezTo>
                        <a:cubicBezTo>
                          <a:pt x="0" y="6"/>
                          <a:pt x="0" y="8"/>
                          <a:pt x="0" y="10"/>
                        </a:cubicBezTo>
                        <a:cubicBezTo>
                          <a:pt x="1" y="11"/>
                          <a:pt x="0" y="12"/>
                          <a:pt x="1" y="12"/>
                        </a:cubicBezTo>
                        <a:cubicBezTo>
                          <a:pt x="1" y="13"/>
                          <a:pt x="3" y="12"/>
                          <a:pt x="3" y="12"/>
                        </a:cubicBezTo>
                        <a:cubicBezTo>
                          <a:pt x="5" y="11"/>
                          <a:pt x="5" y="8"/>
                          <a:pt x="6" y="6"/>
                        </a:cubicBezTo>
                        <a:cubicBezTo>
                          <a:pt x="7" y="5"/>
                          <a:pt x="8" y="4"/>
                          <a:pt x="8" y="3"/>
                        </a:cubicBezTo>
                        <a:lnTo>
                          <a:pt x="8" y="0"/>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69" name="Freeform 69"/>
                  <p:cNvSpPr>
                    <a:spLocks/>
                  </p:cNvSpPr>
                  <p:nvPr/>
                </p:nvSpPr>
                <p:spPr bwMode="auto">
                  <a:xfrm>
                    <a:off x="1443434" y="4071469"/>
                    <a:ext cx="30896" cy="20876"/>
                  </a:xfrm>
                  <a:custGeom>
                    <a:avLst/>
                    <a:gdLst/>
                    <a:ahLst/>
                    <a:cxnLst>
                      <a:cxn ang="0">
                        <a:pos x="27" y="0"/>
                      </a:cxn>
                      <a:cxn ang="0">
                        <a:pos x="20" y="7"/>
                      </a:cxn>
                      <a:cxn ang="0">
                        <a:pos x="19" y="9"/>
                      </a:cxn>
                      <a:cxn ang="0">
                        <a:pos x="16" y="10"/>
                      </a:cxn>
                      <a:cxn ang="0">
                        <a:pos x="15" y="12"/>
                      </a:cxn>
                      <a:cxn ang="0">
                        <a:pos x="13" y="13"/>
                      </a:cxn>
                      <a:cxn ang="0">
                        <a:pos x="9" y="15"/>
                      </a:cxn>
                      <a:cxn ang="0">
                        <a:pos x="4" y="15"/>
                      </a:cxn>
                      <a:cxn ang="0">
                        <a:pos x="0" y="19"/>
                      </a:cxn>
                      <a:cxn ang="0">
                        <a:pos x="3" y="22"/>
                      </a:cxn>
                      <a:cxn ang="0">
                        <a:pos x="5" y="18"/>
                      </a:cxn>
                      <a:cxn ang="0">
                        <a:pos x="10" y="18"/>
                      </a:cxn>
                      <a:cxn ang="0">
                        <a:pos x="14" y="15"/>
                      </a:cxn>
                      <a:cxn ang="0">
                        <a:pos x="15" y="12"/>
                      </a:cxn>
                      <a:cxn ang="0">
                        <a:pos x="21" y="11"/>
                      </a:cxn>
                      <a:cxn ang="0">
                        <a:pos x="23" y="10"/>
                      </a:cxn>
                      <a:cxn ang="0">
                        <a:pos x="28" y="6"/>
                      </a:cxn>
                      <a:cxn ang="0">
                        <a:pos x="31" y="1"/>
                      </a:cxn>
                      <a:cxn ang="0">
                        <a:pos x="27" y="0"/>
                      </a:cxn>
                    </a:cxnLst>
                    <a:rect l="0" t="0" r="r" b="b"/>
                    <a:pathLst>
                      <a:path w="31" h="22">
                        <a:moveTo>
                          <a:pt x="27" y="0"/>
                        </a:moveTo>
                        <a:cubicBezTo>
                          <a:pt x="24" y="2"/>
                          <a:pt x="21" y="4"/>
                          <a:pt x="20" y="7"/>
                        </a:cubicBezTo>
                        <a:cubicBezTo>
                          <a:pt x="19" y="8"/>
                          <a:pt x="19" y="9"/>
                          <a:pt x="19" y="9"/>
                        </a:cubicBezTo>
                        <a:cubicBezTo>
                          <a:pt x="18" y="11"/>
                          <a:pt x="17" y="9"/>
                          <a:pt x="16" y="10"/>
                        </a:cubicBezTo>
                        <a:cubicBezTo>
                          <a:pt x="14" y="11"/>
                          <a:pt x="15" y="11"/>
                          <a:pt x="15" y="12"/>
                        </a:cubicBezTo>
                        <a:cubicBezTo>
                          <a:pt x="14" y="13"/>
                          <a:pt x="14" y="13"/>
                          <a:pt x="13" y="13"/>
                        </a:cubicBezTo>
                        <a:cubicBezTo>
                          <a:pt x="12" y="13"/>
                          <a:pt x="8" y="14"/>
                          <a:pt x="9" y="15"/>
                        </a:cubicBezTo>
                        <a:cubicBezTo>
                          <a:pt x="7" y="16"/>
                          <a:pt x="6" y="15"/>
                          <a:pt x="4" y="15"/>
                        </a:cubicBezTo>
                        <a:cubicBezTo>
                          <a:pt x="2" y="15"/>
                          <a:pt x="1" y="16"/>
                          <a:pt x="0" y="19"/>
                        </a:cubicBezTo>
                        <a:cubicBezTo>
                          <a:pt x="0" y="21"/>
                          <a:pt x="1" y="21"/>
                          <a:pt x="3" y="22"/>
                        </a:cubicBezTo>
                        <a:cubicBezTo>
                          <a:pt x="6" y="22"/>
                          <a:pt x="4" y="20"/>
                          <a:pt x="5" y="18"/>
                        </a:cubicBezTo>
                        <a:cubicBezTo>
                          <a:pt x="8" y="20"/>
                          <a:pt x="7" y="19"/>
                          <a:pt x="10" y="18"/>
                        </a:cubicBezTo>
                        <a:cubicBezTo>
                          <a:pt x="12" y="18"/>
                          <a:pt x="14" y="18"/>
                          <a:pt x="14" y="15"/>
                        </a:cubicBezTo>
                        <a:cubicBezTo>
                          <a:pt x="14" y="13"/>
                          <a:pt x="15" y="13"/>
                          <a:pt x="15" y="12"/>
                        </a:cubicBezTo>
                        <a:cubicBezTo>
                          <a:pt x="17" y="11"/>
                          <a:pt x="19" y="11"/>
                          <a:pt x="21" y="11"/>
                        </a:cubicBezTo>
                        <a:cubicBezTo>
                          <a:pt x="22" y="11"/>
                          <a:pt x="22" y="11"/>
                          <a:pt x="23" y="10"/>
                        </a:cubicBezTo>
                        <a:cubicBezTo>
                          <a:pt x="25" y="9"/>
                          <a:pt x="27" y="8"/>
                          <a:pt x="28" y="6"/>
                        </a:cubicBezTo>
                        <a:cubicBezTo>
                          <a:pt x="29" y="5"/>
                          <a:pt x="30" y="2"/>
                          <a:pt x="31" y="1"/>
                        </a:cubicBezTo>
                        <a:cubicBezTo>
                          <a:pt x="30" y="0"/>
                          <a:pt x="28" y="0"/>
                          <a:pt x="27" y="0"/>
                        </a:cubicBez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70" name="Freeform 70"/>
                  <p:cNvSpPr>
                    <a:spLocks/>
                  </p:cNvSpPr>
                  <p:nvPr/>
                </p:nvSpPr>
                <p:spPr bwMode="auto">
                  <a:xfrm>
                    <a:off x="1486020" y="4046419"/>
                    <a:ext cx="4175" cy="5010"/>
                  </a:xfrm>
                  <a:custGeom>
                    <a:avLst/>
                    <a:gdLst/>
                    <a:ahLst/>
                    <a:cxnLst>
                      <a:cxn ang="0">
                        <a:pos x="3" y="2"/>
                      </a:cxn>
                      <a:cxn ang="0">
                        <a:pos x="0" y="5"/>
                      </a:cxn>
                      <a:cxn ang="0">
                        <a:pos x="2" y="1"/>
                      </a:cxn>
                      <a:cxn ang="0">
                        <a:pos x="3" y="2"/>
                      </a:cxn>
                    </a:cxnLst>
                    <a:rect l="0" t="0" r="r" b="b"/>
                    <a:pathLst>
                      <a:path w="4" h="5">
                        <a:moveTo>
                          <a:pt x="3" y="2"/>
                        </a:moveTo>
                        <a:cubicBezTo>
                          <a:pt x="4" y="4"/>
                          <a:pt x="2" y="5"/>
                          <a:pt x="0" y="5"/>
                        </a:cubicBezTo>
                        <a:cubicBezTo>
                          <a:pt x="0" y="4"/>
                          <a:pt x="0" y="0"/>
                          <a:pt x="2" y="1"/>
                        </a:cubicBezTo>
                        <a:cubicBezTo>
                          <a:pt x="2" y="1"/>
                          <a:pt x="2" y="2"/>
                          <a:pt x="3" y="2"/>
                        </a:cubicBezTo>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71" name="Freeform 71"/>
                  <p:cNvSpPr>
                    <a:spLocks/>
                  </p:cNvSpPr>
                  <p:nvPr/>
                </p:nvSpPr>
                <p:spPr bwMode="auto">
                  <a:xfrm>
                    <a:off x="1412539" y="4036399"/>
                    <a:ext cx="11690" cy="14195"/>
                  </a:xfrm>
                  <a:custGeom>
                    <a:avLst/>
                    <a:gdLst/>
                    <a:ahLst/>
                    <a:cxnLst>
                      <a:cxn ang="0">
                        <a:pos x="12" y="5"/>
                      </a:cxn>
                      <a:cxn ang="0">
                        <a:pos x="10" y="0"/>
                      </a:cxn>
                      <a:cxn ang="0">
                        <a:pos x="7" y="3"/>
                      </a:cxn>
                      <a:cxn ang="0">
                        <a:pos x="1" y="9"/>
                      </a:cxn>
                      <a:cxn ang="0">
                        <a:pos x="0" y="12"/>
                      </a:cxn>
                      <a:cxn ang="0">
                        <a:pos x="4" y="12"/>
                      </a:cxn>
                      <a:cxn ang="0">
                        <a:pos x="4" y="9"/>
                      </a:cxn>
                      <a:cxn ang="0">
                        <a:pos x="8" y="7"/>
                      </a:cxn>
                      <a:cxn ang="0">
                        <a:pos x="11" y="4"/>
                      </a:cxn>
                      <a:cxn ang="0">
                        <a:pos x="12" y="5"/>
                      </a:cxn>
                    </a:cxnLst>
                    <a:rect l="0" t="0" r="r" b="b"/>
                    <a:pathLst>
                      <a:path w="12" h="14">
                        <a:moveTo>
                          <a:pt x="12" y="5"/>
                        </a:moveTo>
                        <a:cubicBezTo>
                          <a:pt x="12" y="3"/>
                          <a:pt x="12" y="1"/>
                          <a:pt x="10" y="0"/>
                        </a:cubicBezTo>
                        <a:cubicBezTo>
                          <a:pt x="7" y="0"/>
                          <a:pt x="8" y="2"/>
                          <a:pt x="7" y="3"/>
                        </a:cubicBezTo>
                        <a:cubicBezTo>
                          <a:pt x="6" y="6"/>
                          <a:pt x="2" y="6"/>
                          <a:pt x="1" y="9"/>
                        </a:cubicBezTo>
                        <a:cubicBezTo>
                          <a:pt x="0" y="10"/>
                          <a:pt x="0" y="11"/>
                          <a:pt x="0" y="12"/>
                        </a:cubicBezTo>
                        <a:cubicBezTo>
                          <a:pt x="1" y="14"/>
                          <a:pt x="4" y="14"/>
                          <a:pt x="4" y="12"/>
                        </a:cubicBezTo>
                        <a:cubicBezTo>
                          <a:pt x="4" y="11"/>
                          <a:pt x="3" y="10"/>
                          <a:pt x="4" y="9"/>
                        </a:cubicBezTo>
                        <a:cubicBezTo>
                          <a:pt x="4" y="8"/>
                          <a:pt x="7" y="7"/>
                          <a:pt x="8" y="7"/>
                        </a:cubicBezTo>
                        <a:cubicBezTo>
                          <a:pt x="9" y="6"/>
                          <a:pt x="11" y="6"/>
                          <a:pt x="11" y="4"/>
                        </a:cubicBezTo>
                        <a:lnTo>
                          <a:pt x="12" y="5"/>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72" name="Freeform 72"/>
                  <p:cNvSpPr>
                    <a:spLocks/>
                  </p:cNvSpPr>
                  <p:nvPr/>
                </p:nvSpPr>
                <p:spPr bwMode="auto">
                  <a:xfrm>
                    <a:off x="1409199" y="4057274"/>
                    <a:ext cx="3340" cy="3340"/>
                  </a:xfrm>
                  <a:custGeom>
                    <a:avLst/>
                    <a:gdLst/>
                    <a:ahLst/>
                    <a:cxnLst>
                      <a:cxn ang="0">
                        <a:pos x="2" y="0"/>
                      </a:cxn>
                      <a:cxn ang="0">
                        <a:pos x="0" y="2"/>
                      </a:cxn>
                      <a:cxn ang="0">
                        <a:pos x="2" y="1"/>
                      </a:cxn>
                      <a:cxn ang="0">
                        <a:pos x="2" y="0"/>
                      </a:cxn>
                    </a:cxnLst>
                    <a:rect l="0" t="0" r="r" b="b"/>
                    <a:pathLst>
                      <a:path w="3" h="3">
                        <a:moveTo>
                          <a:pt x="2" y="0"/>
                        </a:moveTo>
                        <a:cubicBezTo>
                          <a:pt x="2" y="1"/>
                          <a:pt x="0" y="1"/>
                          <a:pt x="0" y="2"/>
                        </a:cubicBezTo>
                        <a:cubicBezTo>
                          <a:pt x="2" y="3"/>
                          <a:pt x="3" y="2"/>
                          <a:pt x="2" y="1"/>
                        </a:cubicBezTo>
                        <a:cubicBezTo>
                          <a:pt x="2" y="1"/>
                          <a:pt x="2" y="0"/>
                          <a:pt x="2" y="0"/>
                        </a:cubicBezTo>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73" name="Freeform 73"/>
                  <p:cNvSpPr>
                    <a:spLocks/>
                  </p:cNvSpPr>
                  <p:nvPr/>
                </p:nvSpPr>
                <p:spPr bwMode="auto">
                  <a:xfrm>
                    <a:off x="1415044" y="3972103"/>
                    <a:ext cx="22546" cy="63461"/>
                  </a:xfrm>
                  <a:custGeom>
                    <a:avLst/>
                    <a:gdLst/>
                    <a:ahLst/>
                    <a:cxnLst>
                      <a:cxn ang="0">
                        <a:pos x="7" y="61"/>
                      </a:cxn>
                      <a:cxn ang="0">
                        <a:pos x="12" y="62"/>
                      </a:cxn>
                      <a:cxn ang="0">
                        <a:pos x="12" y="65"/>
                      </a:cxn>
                      <a:cxn ang="0">
                        <a:pos x="14" y="61"/>
                      </a:cxn>
                      <a:cxn ang="0">
                        <a:pos x="15" y="58"/>
                      </a:cxn>
                      <a:cxn ang="0">
                        <a:pos x="17" y="58"/>
                      </a:cxn>
                      <a:cxn ang="0">
                        <a:pos x="14" y="57"/>
                      </a:cxn>
                      <a:cxn ang="0">
                        <a:pos x="14" y="55"/>
                      </a:cxn>
                      <a:cxn ang="0">
                        <a:pos x="13" y="50"/>
                      </a:cxn>
                      <a:cxn ang="0">
                        <a:pos x="16" y="47"/>
                      </a:cxn>
                      <a:cxn ang="0">
                        <a:pos x="13" y="41"/>
                      </a:cxn>
                      <a:cxn ang="0">
                        <a:pos x="14" y="38"/>
                      </a:cxn>
                      <a:cxn ang="0">
                        <a:pos x="12" y="37"/>
                      </a:cxn>
                      <a:cxn ang="0">
                        <a:pos x="13" y="33"/>
                      </a:cxn>
                      <a:cxn ang="0">
                        <a:pos x="12" y="31"/>
                      </a:cxn>
                      <a:cxn ang="0">
                        <a:pos x="16" y="30"/>
                      </a:cxn>
                      <a:cxn ang="0">
                        <a:pos x="13" y="25"/>
                      </a:cxn>
                      <a:cxn ang="0">
                        <a:pos x="20" y="22"/>
                      </a:cxn>
                      <a:cxn ang="0">
                        <a:pos x="20" y="18"/>
                      </a:cxn>
                      <a:cxn ang="0">
                        <a:pos x="20" y="17"/>
                      </a:cxn>
                      <a:cxn ang="0">
                        <a:pos x="19" y="13"/>
                      </a:cxn>
                      <a:cxn ang="0">
                        <a:pos x="22" y="12"/>
                      </a:cxn>
                      <a:cxn ang="0">
                        <a:pos x="23" y="6"/>
                      </a:cxn>
                      <a:cxn ang="0">
                        <a:pos x="20" y="4"/>
                      </a:cxn>
                      <a:cxn ang="0">
                        <a:pos x="20" y="5"/>
                      </a:cxn>
                      <a:cxn ang="0">
                        <a:pos x="16" y="2"/>
                      </a:cxn>
                      <a:cxn ang="0">
                        <a:pos x="13" y="2"/>
                      </a:cxn>
                      <a:cxn ang="0">
                        <a:pos x="7" y="5"/>
                      </a:cxn>
                      <a:cxn ang="0">
                        <a:pos x="2" y="2"/>
                      </a:cxn>
                      <a:cxn ang="0">
                        <a:pos x="0" y="12"/>
                      </a:cxn>
                      <a:cxn ang="0">
                        <a:pos x="1" y="14"/>
                      </a:cxn>
                      <a:cxn ang="0">
                        <a:pos x="6" y="14"/>
                      </a:cxn>
                      <a:cxn ang="0">
                        <a:pos x="6" y="17"/>
                      </a:cxn>
                      <a:cxn ang="0">
                        <a:pos x="8" y="17"/>
                      </a:cxn>
                      <a:cxn ang="0">
                        <a:pos x="8" y="20"/>
                      </a:cxn>
                      <a:cxn ang="0">
                        <a:pos x="9" y="20"/>
                      </a:cxn>
                      <a:cxn ang="0">
                        <a:pos x="4" y="23"/>
                      </a:cxn>
                      <a:cxn ang="0">
                        <a:pos x="8" y="27"/>
                      </a:cxn>
                      <a:cxn ang="0">
                        <a:pos x="2" y="32"/>
                      </a:cxn>
                      <a:cxn ang="0">
                        <a:pos x="3" y="33"/>
                      </a:cxn>
                      <a:cxn ang="0">
                        <a:pos x="4" y="34"/>
                      </a:cxn>
                      <a:cxn ang="0">
                        <a:pos x="5" y="39"/>
                      </a:cxn>
                      <a:cxn ang="0">
                        <a:pos x="6" y="41"/>
                      </a:cxn>
                      <a:cxn ang="0">
                        <a:pos x="5" y="41"/>
                      </a:cxn>
                      <a:cxn ang="0">
                        <a:pos x="4" y="44"/>
                      </a:cxn>
                      <a:cxn ang="0">
                        <a:pos x="6" y="55"/>
                      </a:cxn>
                      <a:cxn ang="0">
                        <a:pos x="6" y="58"/>
                      </a:cxn>
                      <a:cxn ang="0">
                        <a:pos x="9" y="61"/>
                      </a:cxn>
                      <a:cxn ang="0">
                        <a:pos x="10" y="61"/>
                      </a:cxn>
                      <a:cxn ang="0">
                        <a:pos x="7" y="61"/>
                      </a:cxn>
                    </a:cxnLst>
                    <a:rect l="0" t="0" r="r" b="b"/>
                    <a:pathLst>
                      <a:path w="23" h="65">
                        <a:moveTo>
                          <a:pt x="7" y="61"/>
                        </a:moveTo>
                        <a:cubicBezTo>
                          <a:pt x="9" y="62"/>
                          <a:pt x="10" y="62"/>
                          <a:pt x="12" y="62"/>
                        </a:cubicBezTo>
                        <a:cubicBezTo>
                          <a:pt x="13" y="63"/>
                          <a:pt x="12" y="64"/>
                          <a:pt x="12" y="65"/>
                        </a:cubicBezTo>
                        <a:cubicBezTo>
                          <a:pt x="13" y="64"/>
                          <a:pt x="14" y="63"/>
                          <a:pt x="14" y="61"/>
                        </a:cubicBezTo>
                        <a:cubicBezTo>
                          <a:pt x="15" y="60"/>
                          <a:pt x="14" y="59"/>
                          <a:pt x="15" y="58"/>
                        </a:cubicBezTo>
                        <a:cubicBezTo>
                          <a:pt x="15" y="58"/>
                          <a:pt x="16" y="58"/>
                          <a:pt x="17" y="58"/>
                        </a:cubicBezTo>
                        <a:cubicBezTo>
                          <a:pt x="17" y="57"/>
                          <a:pt x="15" y="57"/>
                          <a:pt x="14" y="57"/>
                        </a:cubicBezTo>
                        <a:cubicBezTo>
                          <a:pt x="13" y="56"/>
                          <a:pt x="14" y="56"/>
                          <a:pt x="14" y="55"/>
                        </a:cubicBezTo>
                        <a:cubicBezTo>
                          <a:pt x="13" y="53"/>
                          <a:pt x="15" y="52"/>
                          <a:pt x="13" y="50"/>
                        </a:cubicBezTo>
                        <a:cubicBezTo>
                          <a:pt x="14" y="49"/>
                          <a:pt x="15" y="47"/>
                          <a:pt x="16" y="47"/>
                        </a:cubicBezTo>
                        <a:cubicBezTo>
                          <a:pt x="17" y="44"/>
                          <a:pt x="14" y="43"/>
                          <a:pt x="13" y="41"/>
                        </a:cubicBezTo>
                        <a:cubicBezTo>
                          <a:pt x="13" y="40"/>
                          <a:pt x="15" y="39"/>
                          <a:pt x="14" y="38"/>
                        </a:cubicBezTo>
                        <a:cubicBezTo>
                          <a:pt x="14" y="37"/>
                          <a:pt x="13" y="38"/>
                          <a:pt x="12" y="37"/>
                        </a:cubicBezTo>
                        <a:cubicBezTo>
                          <a:pt x="12" y="35"/>
                          <a:pt x="13" y="34"/>
                          <a:pt x="13" y="33"/>
                        </a:cubicBezTo>
                        <a:cubicBezTo>
                          <a:pt x="13" y="32"/>
                          <a:pt x="12" y="32"/>
                          <a:pt x="12" y="31"/>
                        </a:cubicBezTo>
                        <a:cubicBezTo>
                          <a:pt x="13" y="30"/>
                          <a:pt x="16" y="32"/>
                          <a:pt x="16" y="30"/>
                        </a:cubicBezTo>
                        <a:cubicBezTo>
                          <a:pt x="17" y="28"/>
                          <a:pt x="11" y="28"/>
                          <a:pt x="13" y="25"/>
                        </a:cubicBezTo>
                        <a:cubicBezTo>
                          <a:pt x="15" y="25"/>
                          <a:pt x="17" y="22"/>
                          <a:pt x="20" y="22"/>
                        </a:cubicBezTo>
                        <a:cubicBezTo>
                          <a:pt x="20" y="20"/>
                          <a:pt x="20" y="20"/>
                          <a:pt x="20" y="18"/>
                        </a:cubicBezTo>
                        <a:cubicBezTo>
                          <a:pt x="21" y="19"/>
                          <a:pt x="21" y="17"/>
                          <a:pt x="20" y="17"/>
                        </a:cubicBezTo>
                        <a:cubicBezTo>
                          <a:pt x="19" y="15"/>
                          <a:pt x="18" y="14"/>
                          <a:pt x="19" y="13"/>
                        </a:cubicBezTo>
                        <a:cubicBezTo>
                          <a:pt x="20" y="12"/>
                          <a:pt x="22" y="14"/>
                          <a:pt x="22" y="12"/>
                        </a:cubicBezTo>
                        <a:cubicBezTo>
                          <a:pt x="23" y="10"/>
                          <a:pt x="23" y="8"/>
                          <a:pt x="23" y="6"/>
                        </a:cubicBezTo>
                        <a:cubicBezTo>
                          <a:pt x="23" y="5"/>
                          <a:pt x="22" y="3"/>
                          <a:pt x="20" y="4"/>
                        </a:cubicBezTo>
                        <a:cubicBezTo>
                          <a:pt x="20" y="4"/>
                          <a:pt x="21" y="5"/>
                          <a:pt x="20" y="5"/>
                        </a:cubicBezTo>
                        <a:cubicBezTo>
                          <a:pt x="19" y="6"/>
                          <a:pt x="17" y="2"/>
                          <a:pt x="16" y="2"/>
                        </a:cubicBezTo>
                        <a:cubicBezTo>
                          <a:pt x="15" y="0"/>
                          <a:pt x="14" y="1"/>
                          <a:pt x="13" y="2"/>
                        </a:cubicBezTo>
                        <a:cubicBezTo>
                          <a:pt x="11" y="4"/>
                          <a:pt x="10" y="6"/>
                          <a:pt x="7" y="5"/>
                        </a:cubicBezTo>
                        <a:cubicBezTo>
                          <a:pt x="5" y="4"/>
                          <a:pt x="4" y="2"/>
                          <a:pt x="2" y="2"/>
                        </a:cubicBezTo>
                        <a:cubicBezTo>
                          <a:pt x="0" y="3"/>
                          <a:pt x="0" y="10"/>
                          <a:pt x="0" y="12"/>
                        </a:cubicBezTo>
                        <a:cubicBezTo>
                          <a:pt x="0" y="13"/>
                          <a:pt x="0" y="14"/>
                          <a:pt x="1" y="14"/>
                        </a:cubicBezTo>
                        <a:cubicBezTo>
                          <a:pt x="2" y="14"/>
                          <a:pt x="7" y="15"/>
                          <a:pt x="6" y="14"/>
                        </a:cubicBezTo>
                        <a:cubicBezTo>
                          <a:pt x="6" y="15"/>
                          <a:pt x="6" y="16"/>
                          <a:pt x="6" y="17"/>
                        </a:cubicBezTo>
                        <a:cubicBezTo>
                          <a:pt x="7" y="17"/>
                          <a:pt x="7" y="17"/>
                          <a:pt x="8" y="17"/>
                        </a:cubicBezTo>
                        <a:cubicBezTo>
                          <a:pt x="8" y="18"/>
                          <a:pt x="8" y="19"/>
                          <a:pt x="8" y="20"/>
                        </a:cubicBezTo>
                        <a:cubicBezTo>
                          <a:pt x="8" y="20"/>
                          <a:pt x="8" y="20"/>
                          <a:pt x="9" y="20"/>
                        </a:cubicBezTo>
                        <a:cubicBezTo>
                          <a:pt x="7" y="21"/>
                          <a:pt x="5" y="22"/>
                          <a:pt x="4" y="23"/>
                        </a:cubicBezTo>
                        <a:cubicBezTo>
                          <a:pt x="3" y="27"/>
                          <a:pt x="6" y="25"/>
                          <a:pt x="8" y="27"/>
                        </a:cubicBezTo>
                        <a:cubicBezTo>
                          <a:pt x="7" y="29"/>
                          <a:pt x="2" y="29"/>
                          <a:pt x="2" y="32"/>
                        </a:cubicBezTo>
                        <a:cubicBezTo>
                          <a:pt x="2" y="32"/>
                          <a:pt x="3" y="32"/>
                          <a:pt x="3" y="33"/>
                        </a:cubicBezTo>
                        <a:cubicBezTo>
                          <a:pt x="4" y="33"/>
                          <a:pt x="4" y="34"/>
                          <a:pt x="4" y="34"/>
                        </a:cubicBezTo>
                        <a:cubicBezTo>
                          <a:pt x="5" y="36"/>
                          <a:pt x="5" y="37"/>
                          <a:pt x="5" y="39"/>
                        </a:cubicBezTo>
                        <a:cubicBezTo>
                          <a:pt x="6" y="39"/>
                          <a:pt x="6" y="40"/>
                          <a:pt x="6" y="41"/>
                        </a:cubicBezTo>
                        <a:cubicBezTo>
                          <a:pt x="6" y="41"/>
                          <a:pt x="6" y="41"/>
                          <a:pt x="5" y="41"/>
                        </a:cubicBezTo>
                        <a:cubicBezTo>
                          <a:pt x="5" y="42"/>
                          <a:pt x="4" y="43"/>
                          <a:pt x="4" y="44"/>
                        </a:cubicBezTo>
                        <a:cubicBezTo>
                          <a:pt x="3" y="48"/>
                          <a:pt x="5" y="51"/>
                          <a:pt x="6" y="55"/>
                        </a:cubicBezTo>
                        <a:cubicBezTo>
                          <a:pt x="6" y="55"/>
                          <a:pt x="6" y="57"/>
                          <a:pt x="6" y="58"/>
                        </a:cubicBezTo>
                        <a:cubicBezTo>
                          <a:pt x="7" y="59"/>
                          <a:pt x="9" y="59"/>
                          <a:pt x="9" y="61"/>
                        </a:cubicBezTo>
                        <a:cubicBezTo>
                          <a:pt x="10" y="61"/>
                          <a:pt x="10" y="61"/>
                          <a:pt x="10" y="61"/>
                        </a:cubicBezTo>
                        <a:lnTo>
                          <a:pt x="7" y="61"/>
                        </a:lnTo>
                        <a:close/>
                      </a:path>
                    </a:pathLst>
                  </a:custGeom>
                  <a:solidFill>
                    <a:srgbClr val="4D4D4D"/>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74" name="Freeform 74"/>
                  <p:cNvSpPr>
                    <a:spLocks/>
                  </p:cNvSpPr>
                  <p:nvPr/>
                </p:nvSpPr>
                <p:spPr bwMode="auto">
                  <a:xfrm>
                    <a:off x="1481010" y="3914487"/>
                    <a:ext cx="9185" cy="9185"/>
                  </a:xfrm>
                  <a:custGeom>
                    <a:avLst/>
                    <a:gdLst/>
                    <a:ahLst/>
                    <a:cxnLst>
                      <a:cxn ang="0">
                        <a:pos x="0" y="7"/>
                      </a:cxn>
                      <a:cxn ang="0">
                        <a:pos x="7" y="6"/>
                      </a:cxn>
                      <a:cxn ang="0">
                        <a:pos x="8" y="2"/>
                      </a:cxn>
                      <a:cxn ang="0">
                        <a:pos x="3" y="3"/>
                      </a:cxn>
                      <a:cxn ang="0">
                        <a:pos x="0" y="7"/>
                      </a:cxn>
                    </a:cxnLst>
                    <a:rect l="0" t="0" r="r" b="b"/>
                    <a:pathLst>
                      <a:path w="9" h="9">
                        <a:moveTo>
                          <a:pt x="0" y="7"/>
                        </a:moveTo>
                        <a:cubicBezTo>
                          <a:pt x="0" y="9"/>
                          <a:pt x="6" y="7"/>
                          <a:pt x="7" y="6"/>
                        </a:cubicBezTo>
                        <a:cubicBezTo>
                          <a:pt x="8" y="5"/>
                          <a:pt x="9" y="3"/>
                          <a:pt x="8" y="2"/>
                        </a:cubicBezTo>
                        <a:cubicBezTo>
                          <a:pt x="7" y="0"/>
                          <a:pt x="4" y="2"/>
                          <a:pt x="3" y="3"/>
                        </a:cubicBezTo>
                        <a:cubicBezTo>
                          <a:pt x="1" y="5"/>
                          <a:pt x="0" y="7"/>
                          <a:pt x="0" y="7"/>
                        </a:cubicBezTo>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75" name="Freeform 75"/>
                  <p:cNvSpPr>
                    <a:spLocks/>
                  </p:cNvSpPr>
                  <p:nvPr/>
                </p:nvSpPr>
                <p:spPr bwMode="auto">
                  <a:xfrm>
                    <a:off x="1435084" y="3889437"/>
                    <a:ext cx="52606" cy="77656"/>
                  </a:xfrm>
                  <a:custGeom>
                    <a:avLst/>
                    <a:gdLst/>
                    <a:ahLst/>
                    <a:cxnLst>
                      <a:cxn ang="0">
                        <a:pos x="51" y="15"/>
                      </a:cxn>
                      <a:cxn ang="0">
                        <a:pos x="52" y="10"/>
                      </a:cxn>
                      <a:cxn ang="0">
                        <a:pos x="52" y="6"/>
                      </a:cxn>
                      <a:cxn ang="0">
                        <a:pos x="51" y="2"/>
                      </a:cxn>
                      <a:cxn ang="0">
                        <a:pos x="44" y="7"/>
                      </a:cxn>
                      <a:cxn ang="0">
                        <a:pos x="41" y="8"/>
                      </a:cxn>
                      <a:cxn ang="0">
                        <a:pos x="38" y="10"/>
                      </a:cxn>
                      <a:cxn ang="0">
                        <a:pos x="38" y="11"/>
                      </a:cxn>
                      <a:cxn ang="0">
                        <a:pos x="34" y="11"/>
                      </a:cxn>
                      <a:cxn ang="0">
                        <a:pos x="32" y="15"/>
                      </a:cxn>
                      <a:cxn ang="0">
                        <a:pos x="21" y="19"/>
                      </a:cxn>
                      <a:cxn ang="0">
                        <a:pos x="18" y="24"/>
                      </a:cxn>
                      <a:cxn ang="0">
                        <a:pos x="17" y="30"/>
                      </a:cxn>
                      <a:cxn ang="0">
                        <a:pos x="19" y="32"/>
                      </a:cxn>
                      <a:cxn ang="0">
                        <a:pos x="14" y="29"/>
                      </a:cxn>
                      <a:cxn ang="0">
                        <a:pos x="12" y="30"/>
                      </a:cxn>
                      <a:cxn ang="0">
                        <a:pos x="13" y="32"/>
                      </a:cxn>
                      <a:cxn ang="0">
                        <a:pos x="8" y="29"/>
                      </a:cxn>
                      <a:cxn ang="0">
                        <a:pos x="5" y="32"/>
                      </a:cxn>
                      <a:cxn ang="0">
                        <a:pos x="4" y="36"/>
                      </a:cxn>
                      <a:cxn ang="0">
                        <a:pos x="5" y="39"/>
                      </a:cxn>
                      <a:cxn ang="0">
                        <a:pos x="3" y="42"/>
                      </a:cxn>
                      <a:cxn ang="0">
                        <a:pos x="9" y="50"/>
                      </a:cxn>
                      <a:cxn ang="0">
                        <a:pos x="1" y="52"/>
                      </a:cxn>
                      <a:cxn ang="0">
                        <a:pos x="3" y="58"/>
                      </a:cxn>
                      <a:cxn ang="0">
                        <a:pos x="14" y="63"/>
                      </a:cxn>
                      <a:cxn ang="0">
                        <a:pos x="8" y="65"/>
                      </a:cxn>
                      <a:cxn ang="0">
                        <a:pos x="9" y="67"/>
                      </a:cxn>
                      <a:cxn ang="0">
                        <a:pos x="8" y="68"/>
                      </a:cxn>
                      <a:cxn ang="0">
                        <a:pos x="7" y="70"/>
                      </a:cxn>
                      <a:cxn ang="0">
                        <a:pos x="4" y="72"/>
                      </a:cxn>
                      <a:cxn ang="0">
                        <a:pos x="5" y="75"/>
                      </a:cxn>
                      <a:cxn ang="0">
                        <a:pos x="6" y="77"/>
                      </a:cxn>
                      <a:cxn ang="0">
                        <a:pos x="10" y="79"/>
                      </a:cxn>
                      <a:cxn ang="0">
                        <a:pos x="13" y="75"/>
                      </a:cxn>
                      <a:cxn ang="0">
                        <a:pos x="23" y="75"/>
                      </a:cxn>
                      <a:cxn ang="0">
                        <a:pos x="20" y="66"/>
                      </a:cxn>
                      <a:cxn ang="0">
                        <a:pos x="23" y="67"/>
                      </a:cxn>
                      <a:cxn ang="0">
                        <a:pos x="28" y="68"/>
                      </a:cxn>
                      <a:cxn ang="0">
                        <a:pos x="26" y="61"/>
                      </a:cxn>
                      <a:cxn ang="0">
                        <a:pos x="31" y="61"/>
                      </a:cxn>
                      <a:cxn ang="0">
                        <a:pos x="34" y="59"/>
                      </a:cxn>
                      <a:cxn ang="0">
                        <a:pos x="37" y="57"/>
                      </a:cxn>
                      <a:cxn ang="0">
                        <a:pos x="31" y="54"/>
                      </a:cxn>
                      <a:cxn ang="0">
                        <a:pos x="42" y="49"/>
                      </a:cxn>
                      <a:cxn ang="0">
                        <a:pos x="38" y="41"/>
                      </a:cxn>
                      <a:cxn ang="0">
                        <a:pos x="42" y="39"/>
                      </a:cxn>
                      <a:cxn ang="0">
                        <a:pos x="41" y="37"/>
                      </a:cxn>
                      <a:cxn ang="0">
                        <a:pos x="41" y="34"/>
                      </a:cxn>
                      <a:cxn ang="0">
                        <a:pos x="42" y="32"/>
                      </a:cxn>
                      <a:cxn ang="0">
                        <a:pos x="41" y="30"/>
                      </a:cxn>
                      <a:cxn ang="0">
                        <a:pos x="45" y="25"/>
                      </a:cxn>
                      <a:cxn ang="0">
                        <a:pos x="49" y="21"/>
                      </a:cxn>
                      <a:cxn ang="0">
                        <a:pos x="51" y="15"/>
                      </a:cxn>
                    </a:cxnLst>
                    <a:rect l="0" t="0" r="r" b="b"/>
                    <a:pathLst>
                      <a:path w="54" h="79">
                        <a:moveTo>
                          <a:pt x="51" y="15"/>
                        </a:moveTo>
                        <a:cubicBezTo>
                          <a:pt x="54" y="11"/>
                          <a:pt x="53" y="15"/>
                          <a:pt x="52" y="10"/>
                        </a:cubicBezTo>
                        <a:cubicBezTo>
                          <a:pt x="52" y="8"/>
                          <a:pt x="52" y="7"/>
                          <a:pt x="52" y="6"/>
                        </a:cubicBezTo>
                        <a:cubicBezTo>
                          <a:pt x="52" y="4"/>
                          <a:pt x="52" y="3"/>
                          <a:pt x="51" y="2"/>
                        </a:cubicBezTo>
                        <a:cubicBezTo>
                          <a:pt x="47" y="0"/>
                          <a:pt x="46" y="4"/>
                          <a:pt x="44" y="7"/>
                        </a:cubicBezTo>
                        <a:cubicBezTo>
                          <a:pt x="43" y="7"/>
                          <a:pt x="42" y="8"/>
                          <a:pt x="41" y="8"/>
                        </a:cubicBezTo>
                        <a:cubicBezTo>
                          <a:pt x="40" y="9"/>
                          <a:pt x="39" y="9"/>
                          <a:pt x="38" y="10"/>
                        </a:cubicBezTo>
                        <a:cubicBezTo>
                          <a:pt x="38" y="10"/>
                          <a:pt x="38" y="10"/>
                          <a:pt x="38" y="11"/>
                        </a:cubicBezTo>
                        <a:cubicBezTo>
                          <a:pt x="37" y="11"/>
                          <a:pt x="35" y="10"/>
                          <a:pt x="34" y="11"/>
                        </a:cubicBezTo>
                        <a:cubicBezTo>
                          <a:pt x="33" y="11"/>
                          <a:pt x="32" y="14"/>
                          <a:pt x="32" y="15"/>
                        </a:cubicBezTo>
                        <a:cubicBezTo>
                          <a:pt x="29" y="19"/>
                          <a:pt x="25" y="19"/>
                          <a:pt x="21" y="19"/>
                        </a:cubicBezTo>
                        <a:cubicBezTo>
                          <a:pt x="19" y="19"/>
                          <a:pt x="19" y="22"/>
                          <a:pt x="18" y="24"/>
                        </a:cubicBezTo>
                        <a:cubicBezTo>
                          <a:pt x="18" y="26"/>
                          <a:pt x="17" y="29"/>
                          <a:pt x="17" y="30"/>
                        </a:cubicBezTo>
                        <a:cubicBezTo>
                          <a:pt x="17" y="32"/>
                          <a:pt x="19" y="31"/>
                          <a:pt x="19" y="32"/>
                        </a:cubicBezTo>
                        <a:cubicBezTo>
                          <a:pt x="18" y="31"/>
                          <a:pt x="16" y="30"/>
                          <a:pt x="14" y="29"/>
                        </a:cubicBezTo>
                        <a:cubicBezTo>
                          <a:pt x="13" y="29"/>
                          <a:pt x="13" y="28"/>
                          <a:pt x="12" y="30"/>
                        </a:cubicBezTo>
                        <a:cubicBezTo>
                          <a:pt x="12" y="30"/>
                          <a:pt x="12" y="31"/>
                          <a:pt x="13" y="32"/>
                        </a:cubicBezTo>
                        <a:cubicBezTo>
                          <a:pt x="10" y="32"/>
                          <a:pt x="8" y="31"/>
                          <a:pt x="8" y="29"/>
                        </a:cubicBezTo>
                        <a:cubicBezTo>
                          <a:pt x="7" y="29"/>
                          <a:pt x="6" y="31"/>
                          <a:pt x="5" y="32"/>
                        </a:cubicBezTo>
                        <a:cubicBezTo>
                          <a:pt x="4" y="33"/>
                          <a:pt x="4" y="35"/>
                          <a:pt x="4" y="36"/>
                        </a:cubicBezTo>
                        <a:cubicBezTo>
                          <a:pt x="5" y="37"/>
                          <a:pt x="5" y="38"/>
                          <a:pt x="5" y="39"/>
                        </a:cubicBezTo>
                        <a:cubicBezTo>
                          <a:pt x="5" y="40"/>
                          <a:pt x="3" y="41"/>
                          <a:pt x="3" y="42"/>
                        </a:cubicBezTo>
                        <a:cubicBezTo>
                          <a:pt x="3" y="45"/>
                          <a:pt x="9" y="46"/>
                          <a:pt x="9" y="50"/>
                        </a:cubicBezTo>
                        <a:cubicBezTo>
                          <a:pt x="7" y="50"/>
                          <a:pt x="2" y="50"/>
                          <a:pt x="1" y="52"/>
                        </a:cubicBezTo>
                        <a:cubicBezTo>
                          <a:pt x="0" y="53"/>
                          <a:pt x="2" y="57"/>
                          <a:pt x="3" y="58"/>
                        </a:cubicBezTo>
                        <a:cubicBezTo>
                          <a:pt x="5" y="59"/>
                          <a:pt x="15" y="60"/>
                          <a:pt x="14" y="63"/>
                        </a:cubicBezTo>
                        <a:cubicBezTo>
                          <a:pt x="13" y="63"/>
                          <a:pt x="9" y="62"/>
                          <a:pt x="8" y="65"/>
                        </a:cubicBezTo>
                        <a:cubicBezTo>
                          <a:pt x="8" y="65"/>
                          <a:pt x="9" y="66"/>
                          <a:pt x="9" y="67"/>
                        </a:cubicBezTo>
                        <a:cubicBezTo>
                          <a:pt x="9" y="67"/>
                          <a:pt x="8" y="67"/>
                          <a:pt x="8" y="68"/>
                        </a:cubicBezTo>
                        <a:cubicBezTo>
                          <a:pt x="7" y="69"/>
                          <a:pt x="7" y="69"/>
                          <a:pt x="7" y="70"/>
                        </a:cubicBezTo>
                        <a:cubicBezTo>
                          <a:pt x="5" y="71"/>
                          <a:pt x="5" y="71"/>
                          <a:pt x="4" y="72"/>
                        </a:cubicBezTo>
                        <a:cubicBezTo>
                          <a:pt x="4" y="73"/>
                          <a:pt x="4" y="74"/>
                          <a:pt x="5" y="75"/>
                        </a:cubicBezTo>
                        <a:cubicBezTo>
                          <a:pt x="5" y="76"/>
                          <a:pt x="6" y="76"/>
                          <a:pt x="6" y="77"/>
                        </a:cubicBezTo>
                        <a:cubicBezTo>
                          <a:pt x="7" y="77"/>
                          <a:pt x="8" y="79"/>
                          <a:pt x="10" y="79"/>
                        </a:cubicBezTo>
                        <a:cubicBezTo>
                          <a:pt x="12" y="79"/>
                          <a:pt x="13" y="77"/>
                          <a:pt x="13" y="75"/>
                        </a:cubicBezTo>
                        <a:cubicBezTo>
                          <a:pt x="16" y="74"/>
                          <a:pt x="20" y="75"/>
                          <a:pt x="23" y="75"/>
                        </a:cubicBezTo>
                        <a:cubicBezTo>
                          <a:pt x="24" y="71"/>
                          <a:pt x="22" y="69"/>
                          <a:pt x="20" y="66"/>
                        </a:cubicBezTo>
                        <a:cubicBezTo>
                          <a:pt x="21" y="65"/>
                          <a:pt x="22" y="66"/>
                          <a:pt x="23" y="67"/>
                        </a:cubicBezTo>
                        <a:cubicBezTo>
                          <a:pt x="25" y="69"/>
                          <a:pt x="26" y="69"/>
                          <a:pt x="28" y="68"/>
                        </a:cubicBezTo>
                        <a:cubicBezTo>
                          <a:pt x="31" y="65"/>
                          <a:pt x="29" y="63"/>
                          <a:pt x="26" y="61"/>
                        </a:cubicBezTo>
                        <a:cubicBezTo>
                          <a:pt x="27" y="60"/>
                          <a:pt x="29" y="61"/>
                          <a:pt x="31" y="61"/>
                        </a:cubicBezTo>
                        <a:cubicBezTo>
                          <a:pt x="33" y="61"/>
                          <a:pt x="33" y="60"/>
                          <a:pt x="34" y="59"/>
                        </a:cubicBezTo>
                        <a:cubicBezTo>
                          <a:pt x="35" y="59"/>
                          <a:pt x="37" y="58"/>
                          <a:pt x="37" y="57"/>
                        </a:cubicBezTo>
                        <a:cubicBezTo>
                          <a:pt x="37" y="56"/>
                          <a:pt x="33" y="54"/>
                          <a:pt x="31" y="54"/>
                        </a:cubicBezTo>
                        <a:cubicBezTo>
                          <a:pt x="34" y="54"/>
                          <a:pt x="42" y="52"/>
                          <a:pt x="42" y="49"/>
                        </a:cubicBezTo>
                        <a:cubicBezTo>
                          <a:pt x="42" y="46"/>
                          <a:pt x="35" y="43"/>
                          <a:pt x="38" y="41"/>
                        </a:cubicBezTo>
                        <a:cubicBezTo>
                          <a:pt x="39" y="40"/>
                          <a:pt x="41" y="41"/>
                          <a:pt x="42" y="39"/>
                        </a:cubicBezTo>
                        <a:cubicBezTo>
                          <a:pt x="44" y="38"/>
                          <a:pt x="42" y="38"/>
                          <a:pt x="41" y="37"/>
                        </a:cubicBezTo>
                        <a:cubicBezTo>
                          <a:pt x="41" y="36"/>
                          <a:pt x="41" y="35"/>
                          <a:pt x="41" y="34"/>
                        </a:cubicBezTo>
                        <a:cubicBezTo>
                          <a:pt x="41" y="33"/>
                          <a:pt x="42" y="33"/>
                          <a:pt x="42" y="32"/>
                        </a:cubicBezTo>
                        <a:cubicBezTo>
                          <a:pt x="42" y="32"/>
                          <a:pt x="41" y="31"/>
                          <a:pt x="41" y="30"/>
                        </a:cubicBezTo>
                        <a:cubicBezTo>
                          <a:pt x="41" y="28"/>
                          <a:pt x="43" y="26"/>
                          <a:pt x="45" y="25"/>
                        </a:cubicBezTo>
                        <a:cubicBezTo>
                          <a:pt x="47" y="24"/>
                          <a:pt x="49" y="24"/>
                          <a:pt x="49" y="21"/>
                        </a:cubicBezTo>
                        <a:lnTo>
                          <a:pt x="51" y="15"/>
                        </a:lnTo>
                        <a:close/>
                      </a:path>
                    </a:pathLst>
                  </a:custGeom>
                  <a:solidFill>
                    <a:srgbClr val="4D4D4D"/>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76" name="Freeform 76"/>
                  <p:cNvSpPr>
                    <a:spLocks/>
                  </p:cNvSpPr>
                  <p:nvPr/>
                </p:nvSpPr>
                <p:spPr bwMode="auto">
                  <a:xfrm>
                    <a:off x="1631312" y="3820131"/>
                    <a:ext cx="36740" cy="28390"/>
                  </a:xfrm>
                  <a:custGeom>
                    <a:avLst/>
                    <a:gdLst/>
                    <a:ahLst/>
                    <a:cxnLst>
                      <a:cxn ang="0">
                        <a:pos x="20" y="7"/>
                      </a:cxn>
                      <a:cxn ang="0">
                        <a:pos x="13" y="2"/>
                      </a:cxn>
                      <a:cxn ang="0">
                        <a:pos x="9" y="1"/>
                      </a:cxn>
                      <a:cxn ang="0">
                        <a:pos x="5" y="11"/>
                      </a:cxn>
                      <a:cxn ang="0">
                        <a:pos x="3" y="21"/>
                      </a:cxn>
                      <a:cxn ang="0">
                        <a:pos x="8" y="20"/>
                      </a:cxn>
                      <a:cxn ang="0">
                        <a:pos x="8" y="16"/>
                      </a:cxn>
                      <a:cxn ang="0">
                        <a:pos x="10" y="13"/>
                      </a:cxn>
                      <a:cxn ang="0">
                        <a:pos x="12" y="19"/>
                      </a:cxn>
                      <a:cxn ang="0">
                        <a:pos x="11" y="24"/>
                      </a:cxn>
                      <a:cxn ang="0">
                        <a:pos x="19" y="22"/>
                      </a:cxn>
                      <a:cxn ang="0">
                        <a:pos x="23" y="25"/>
                      </a:cxn>
                      <a:cxn ang="0">
                        <a:pos x="26" y="26"/>
                      </a:cxn>
                      <a:cxn ang="0">
                        <a:pos x="28" y="27"/>
                      </a:cxn>
                      <a:cxn ang="0">
                        <a:pos x="33" y="28"/>
                      </a:cxn>
                      <a:cxn ang="0">
                        <a:pos x="37" y="23"/>
                      </a:cxn>
                      <a:cxn ang="0">
                        <a:pos x="31" y="22"/>
                      </a:cxn>
                      <a:cxn ang="0">
                        <a:pos x="31" y="19"/>
                      </a:cxn>
                      <a:cxn ang="0">
                        <a:pos x="23" y="15"/>
                      </a:cxn>
                      <a:cxn ang="0">
                        <a:pos x="20" y="15"/>
                      </a:cxn>
                      <a:cxn ang="0">
                        <a:pos x="19" y="7"/>
                      </a:cxn>
                      <a:cxn ang="0">
                        <a:pos x="20" y="7"/>
                      </a:cxn>
                    </a:cxnLst>
                    <a:rect l="0" t="0" r="r" b="b"/>
                    <a:pathLst>
                      <a:path w="37" h="29">
                        <a:moveTo>
                          <a:pt x="20" y="7"/>
                        </a:moveTo>
                        <a:cubicBezTo>
                          <a:pt x="20" y="5"/>
                          <a:pt x="15" y="3"/>
                          <a:pt x="13" y="2"/>
                        </a:cubicBezTo>
                        <a:cubicBezTo>
                          <a:pt x="12" y="1"/>
                          <a:pt x="10" y="0"/>
                          <a:pt x="9" y="1"/>
                        </a:cubicBezTo>
                        <a:cubicBezTo>
                          <a:pt x="8" y="5"/>
                          <a:pt x="6" y="7"/>
                          <a:pt x="5" y="11"/>
                        </a:cubicBezTo>
                        <a:cubicBezTo>
                          <a:pt x="3" y="14"/>
                          <a:pt x="0" y="17"/>
                          <a:pt x="3" y="21"/>
                        </a:cubicBezTo>
                        <a:cubicBezTo>
                          <a:pt x="5" y="24"/>
                          <a:pt x="8" y="23"/>
                          <a:pt x="8" y="20"/>
                        </a:cubicBezTo>
                        <a:cubicBezTo>
                          <a:pt x="9" y="19"/>
                          <a:pt x="8" y="17"/>
                          <a:pt x="8" y="16"/>
                        </a:cubicBezTo>
                        <a:cubicBezTo>
                          <a:pt x="9" y="15"/>
                          <a:pt x="10" y="14"/>
                          <a:pt x="10" y="13"/>
                        </a:cubicBezTo>
                        <a:cubicBezTo>
                          <a:pt x="12" y="13"/>
                          <a:pt x="13" y="17"/>
                          <a:pt x="12" y="19"/>
                        </a:cubicBezTo>
                        <a:cubicBezTo>
                          <a:pt x="12" y="20"/>
                          <a:pt x="10" y="22"/>
                          <a:pt x="11" y="24"/>
                        </a:cubicBezTo>
                        <a:cubicBezTo>
                          <a:pt x="12" y="26"/>
                          <a:pt x="17" y="23"/>
                          <a:pt x="19" y="22"/>
                        </a:cubicBezTo>
                        <a:cubicBezTo>
                          <a:pt x="21" y="22"/>
                          <a:pt x="22" y="24"/>
                          <a:pt x="23" y="25"/>
                        </a:cubicBezTo>
                        <a:cubicBezTo>
                          <a:pt x="24" y="25"/>
                          <a:pt x="25" y="25"/>
                          <a:pt x="26" y="26"/>
                        </a:cubicBezTo>
                        <a:cubicBezTo>
                          <a:pt x="28" y="26"/>
                          <a:pt x="27" y="26"/>
                          <a:pt x="28" y="27"/>
                        </a:cubicBezTo>
                        <a:cubicBezTo>
                          <a:pt x="30" y="28"/>
                          <a:pt x="31" y="29"/>
                          <a:pt x="33" y="28"/>
                        </a:cubicBezTo>
                        <a:cubicBezTo>
                          <a:pt x="34" y="28"/>
                          <a:pt x="37" y="24"/>
                          <a:pt x="37" y="23"/>
                        </a:cubicBezTo>
                        <a:cubicBezTo>
                          <a:pt x="36" y="22"/>
                          <a:pt x="33" y="23"/>
                          <a:pt x="31" y="22"/>
                        </a:cubicBezTo>
                        <a:cubicBezTo>
                          <a:pt x="31" y="22"/>
                          <a:pt x="31" y="20"/>
                          <a:pt x="31" y="19"/>
                        </a:cubicBezTo>
                        <a:cubicBezTo>
                          <a:pt x="29" y="18"/>
                          <a:pt x="22" y="18"/>
                          <a:pt x="23" y="15"/>
                        </a:cubicBezTo>
                        <a:cubicBezTo>
                          <a:pt x="22" y="15"/>
                          <a:pt x="21" y="15"/>
                          <a:pt x="20" y="15"/>
                        </a:cubicBezTo>
                        <a:cubicBezTo>
                          <a:pt x="20" y="14"/>
                          <a:pt x="25" y="6"/>
                          <a:pt x="19" y="7"/>
                        </a:cubicBezTo>
                        <a:lnTo>
                          <a:pt x="20" y="7"/>
                        </a:lnTo>
                        <a:close/>
                      </a:path>
                    </a:pathLst>
                  </a:custGeom>
                  <a:solidFill>
                    <a:srgbClr val="4D4D4D"/>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77" name="Freeform 77"/>
                  <p:cNvSpPr>
                    <a:spLocks/>
                  </p:cNvSpPr>
                  <p:nvPr/>
                </p:nvSpPr>
                <p:spPr bwMode="auto">
                  <a:xfrm>
                    <a:off x="1646342" y="3814286"/>
                    <a:ext cx="13360" cy="14195"/>
                  </a:xfrm>
                  <a:custGeom>
                    <a:avLst/>
                    <a:gdLst/>
                    <a:ahLst/>
                    <a:cxnLst>
                      <a:cxn ang="0">
                        <a:pos x="10" y="3"/>
                      </a:cxn>
                      <a:cxn ang="0">
                        <a:pos x="1" y="2"/>
                      </a:cxn>
                      <a:cxn ang="0">
                        <a:pos x="8" y="9"/>
                      </a:cxn>
                      <a:cxn ang="0">
                        <a:pos x="11" y="12"/>
                      </a:cxn>
                      <a:cxn ang="0">
                        <a:pos x="12" y="14"/>
                      </a:cxn>
                      <a:cxn ang="0">
                        <a:pos x="14" y="11"/>
                      </a:cxn>
                      <a:cxn ang="0">
                        <a:pos x="10" y="6"/>
                      </a:cxn>
                      <a:cxn ang="0">
                        <a:pos x="10" y="3"/>
                      </a:cxn>
                    </a:cxnLst>
                    <a:rect l="0" t="0" r="r" b="b"/>
                    <a:pathLst>
                      <a:path w="14" h="14">
                        <a:moveTo>
                          <a:pt x="10" y="3"/>
                        </a:moveTo>
                        <a:cubicBezTo>
                          <a:pt x="8" y="3"/>
                          <a:pt x="3" y="0"/>
                          <a:pt x="1" y="2"/>
                        </a:cubicBezTo>
                        <a:cubicBezTo>
                          <a:pt x="0" y="5"/>
                          <a:pt x="6" y="7"/>
                          <a:pt x="8" y="9"/>
                        </a:cubicBezTo>
                        <a:cubicBezTo>
                          <a:pt x="9" y="10"/>
                          <a:pt x="10" y="11"/>
                          <a:pt x="11" y="12"/>
                        </a:cubicBezTo>
                        <a:cubicBezTo>
                          <a:pt x="11" y="13"/>
                          <a:pt x="11" y="14"/>
                          <a:pt x="12" y="14"/>
                        </a:cubicBezTo>
                        <a:cubicBezTo>
                          <a:pt x="14" y="14"/>
                          <a:pt x="14" y="12"/>
                          <a:pt x="14" y="11"/>
                        </a:cubicBezTo>
                        <a:cubicBezTo>
                          <a:pt x="14" y="8"/>
                          <a:pt x="13" y="7"/>
                          <a:pt x="10" y="6"/>
                        </a:cubicBezTo>
                        <a:lnTo>
                          <a:pt x="10" y="3"/>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78" name="Freeform 78"/>
                  <p:cNvSpPr>
                    <a:spLocks/>
                  </p:cNvSpPr>
                  <p:nvPr/>
                </p:nvSpPr>
                <p:spPr bwMode="auto">
                  <a:xfrm>
                    <a:off x="1652187" y="3797586"/>
                    <a:ext cx="12525" cy="15030"/>
                  </a:xfrm>
                  <a:custGeom>
                    <a:avLst/>
                    <a:gdLst/>
                    <a:ahLst/>
                    <a:cxnLst>
                      <a:cxn ang="0">
                        <a:pos x="7" y="0"/>
                      </a:cxn>
                      <a:cxn ang="0">
                        <a:pos x="0" y="7"/>
                      </a:cxn>
                      <a:cxn ang="0">
                        <a:pos x="4" y="9"/>
                      </a:cxn>
                      <a:cxn ang="0">
                        <a:pos x="4" y="12"/>
                      </a:cxn>
                      <a:cxn ang="0">
                        <a:pos x="11" y="14"/>
                      </a:cxn>
                      <a:cxn ang="0">
                        <a:pos x="5" y="8"/>
                      </a:cxn>
                      <a:cxn ang="0">
                        <a:pos x="11" y="5"/>
                      </a:cxn>
                      <a:cxn ang="0">
                        <a:pos x="7" y="0"/>
                      </a:cxn>
                    </a:cxnLst>
                    <a:rect l="0" t="0" r="r" b="b"/>
                    <a:pathLst>
                      <a:path w="13" h="15">
                        <a:moveTo>
                          <a:pt x="7" y="0"/>
                        </a:moveTo>
                        <a:cubicBezTo>
                          <a:pt x="4" y="0"/>
                          <a:pt x="0" y="3"/>
                          <a:pt x="0" y="7"/>
                        </a:cubicBezTo>
                        <a:cubicBezTo>
                          <a:pt x="0" y="9"/>
                          <a:pt x="2" y="8"/>
                          <a:pt x="4" y="9"/>
                        </a:cubicBezTo>
                        <a:cubicBezTo>
                          <a:pt x="4" y="10"/>
                          <a:pt x="4" y="11"/>
                          <a:pt x="4" y="12"/>
                        </a:cubicBezTo>
                        <a:cubicBezTo>
                          <a:pt x="5" y="14"/>
                          <a:pt x="9" y="15"/>
                          <a:pt x="11" y="14"/>
                        </a:cubicBezTo>
                        <a:cubicBezTo>
                          <a:pt x="11" y="11"/>
                          <a:pt x="8" y="8"/>
                          <a:pt x="5" y="8"/>
                        </a:cubicBezTo>
                        <a:cubicBezTo>
                          <a:pt x="6" y="6"/>
                          <a:pt x="10" y="6"/>
                          <a:pt x="11" y="5"/>
                        </a:cubicBezTo>
                        <a:cubicBezTo>
                          <a:pt x="13" y="2"/>
                          <a:pt x="9" y="0"/>
                          <a:pt x="7" y="0"/>
                        </a:cubicBezTo>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79" name="Freeform 79"/>
                  <p:cNvSpPr>
                    <a:spLocks/>
                  </p:cNvSpPr>
                  <p:nvPr/>
                </p:nvSpPr>
                <p:spPr bwMode="auto">
                  <a:xfrm>
                    <a:off x="1666383" y="3804266"/>
                    <a:ext cx="19206" cy="14195"/>
                  </a:xfrm>
                  <a:custGeom>
                    <a:avLst/>
                    <a:gdLst/>
                    <a:ahLst/>
                    <a:cxnLst>
                      <a:cxn ang="0">
                        <a:pos x="2" y="9"/>
                      </a:cxn>
                      <a:cxn ang="0">
                        <a:pos x="1" y="11"/>
                      </a:cxn>
                      <a:cxn ang="0">
                        <a:pos x="8" y="13"/>
                      </a:cxn>
                      <a:cxn ang="0">
                        <a:pos x="10" y="10"/>
                      </a:cxn>
                      <a:cxn ang="0">
                        <a:pos x="10" y="7"/>
                      </a:cxn>
                      <a:cxn ang="0">
                        <a:pos x="13" y="7"/>
                      </a:cxn>
                      <a:cxn ang="0">
                        <a:pos x="15" y="7"/>
                      </a:cxn>
                      <a:cxn ang="0">
                        <a:pos x="19" y="1"/>
                      </a:cxn>
                      <a:cxn ang="0">
                        <a:pos x="11" y="3"/>
                      </a:cxn>
                      <a:cxn ang="0">
                        <a:pos x="10" y="1"/>
                      </a:cxn>
                      <a:cxn ang="0">
                        <a:pos x="8" y="4"/>
                      </a:cxn>
                      <a:cxn ang="0">
                        <a:pos x="6" y="6"/>
                      </a:cxn>
                      <a:cxn ang="0">
                        <a:pos x="4" y="10"/>
                      </a:cxn>
                      <a:cxn ang="0">
                        <a:pos x="0" y="8"/>
                      </a:cxn>
                      <a:cxn ang="0">
                        <a:pos x="2" y="9"/>
                      </a:cxn>
                    </a:cxnLst>
                    <a:rect l="0" t="0" r="r" b="b"/>
                    <a:pathLst>
                      <a:path w="19" h="14">
                        <a:moveTo>
                          <a:pt x="2" y="9"/>
                        </a:moveTo>
                        <a:cubicBezTo>
                          <a:pt x="1" y="8"/>
                          <a:pt x="0" y="10"/>
                          <a:pt x="1" y="11"/>
                        </a:cubicBezTo>
                        <a:cubicBezTo>
                          <a:pt x="2" y="13"/>
                          <a:pt x="6" y="14"/>
                          <a:pt x="8" y="13"/>
                        </a:cubicBezTo>
                        <a:cubicBezTo>
                          <a:pt x="9" y="12"/>
                          <a:pt x="10" y="11"/>
                          <a:pt x="10" y="10"/>
                        </a:cubicBezTo>
                        <a:cubicBezTo>
                          <a:pt x="10" y="9"/>
                          <a:pt x="9" y="7"/>
                          <a:pt x="10" y="7"/>
                        </a:cubicBezTo>
                        <a:cubicBezTo>
                          <a:pt x="11" y="6"/>
                          <a:pt x="13" y="7"/>
                          <a:pt x="13" y="7"/>
                        </a:cubicBezTo>
                        <a:cubicBezTo>
                          <a:pt x="15" y="7"/>
                          <a:pt x="14" y="8"/>
                          <a:pt x="15" y="7"/>
                        </a:cubicBezTo>
                        <a:cubicBezTo>
                          <a:pt x="17" y="5"/>
                          <a:pt x="17" y="3"/>
                          <a:pt x="19" y="1"/>
                        </a:cubicBezTo>
                        <a:cubicBezTo>
                          <a:pt x="17" y="1"/>
                          <a:pt x="10" y="0"/>
                          <a:pt x="11" y="3"/>
                        </a:cubicBezTo>
                        <a:cubicBezTo>
                          <a:pt x="11" y="3"/>
                          <a:pt x="11" y="1"/>
                          <a:pt x="10" y="1"/>
                        </a:cubicBezTo>
                        <a:cubicBezTo>
                          <a:pt x="8" y="0"/>
                          <a:pt x="8" y="3"/>
                          <a:pt x="8" y="4"/>
                        </a:cubicBezTo>
                        <a:cubicBezTo>
                          <a:pt x="8" y="6"/>
                          <a:pt x="7" y="5"/>
                          <a:pt x="6" y="6"/>
                        </a:cubicBezTo>
                        <a:cubicBezTo>
                          <a:pt x="5" y="7"/>
                          <a:pt x="5" y="9"/>
                          <a:pt x="4" y="10"/>
                        </a:cubicBezTo>
                        <a:cubicBezTo>
                          <a:pt x="3" y="9"/>
                          <a:pt x="2" y="8"/>
                          <a:pt x="0" y="8"/>
                        </a:cubicBezTo>
                        <a:lnTo>
                          <a:pt x="2" y="9"/>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80" name="Freeform 80"/>
                  <p:cNvSpPr>
                    <a:spLocks/>
                  </p:cNvSpPr>
                  <p:nvPr/>
                </p:nvSpPr>
                <p:spPr bwMode="auto">
                  <a:xfrm>
                    <a:off x="1671393" y="3824306"/>
                    <a:ext cx="9185" cy="5845"/>
                  </a:xfrm>
                  <a:custGeom>
                    <a:avLst/>
                    <a:gdLst/>
                    <a:ahLst/>
                    <a:cxnLst>
                      <a:cxn ang="0">
                        <a:pos x="3" y="1"/>
                      </a:cxn>
                      <a:cxn ang="0">
                        <a:pos x="0" y="0"/>
                      </a:cxn>
                      <a:cxn ang="0">
                        <a:pos x="0" y="3"/>
                      </a:cxn>
                      <a:cxn ang="0">
                        <a:pos x="5" y="6"/>
                      </a:cxn>
                      <a:cxn ang="0">
                        <a:pos x="1" y="1"/>
                      </a:cxn>
                      <a:cxn ang="0">
                        <a:pos x="3" y="1"/>
                      </a:cxn>
                    </a:cxnLst>
                    <a:rect l="0" t="0" r="r" b="b"/>
                    <a:pathLst>
                      <a:path w="9" h="6">
                        <a:moveTo>
                          <a:pt x="3" y="1"/>
                        </a:moveTo>
                        <a:cubicBezTo>
                          <a:pt x="3" y="1"/>
                          <a:pt x="1" y="0"/>
                          <a:pt x="0" y="0"/>
                        </a:cubicBezTo>
                        <a:cubicBezTo>
                          <a:pt x="0" y="1"/>
                          <a:pt x="0" y="2"/>
                          <a:pt x="0" y="3"/>
                        </a:cubicBezTo>
                        <a:cubicBezTo>
                          <a:pt x="1" y="4"/>
                          <a:pt x="4" y="6"/>
                          <a:pt x="5" y="6"/>
                        </a:cubicBezTo>
                        <a:cubicBezTo>
                          <a:pt x="9" y="5"/>
                          <a:pt x="4" y="0"/>
                          <a:pt x="1" y="1"/>
                        </a:cubicBezTo>
                        <a:lnTo>
                          <a:pt x="3" y="1"/>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81" name="Freeform 81"/>
                  <p:cNvSpPr>
                    <a:spLocks/>
                  </p:cNvSpPr>
                  <p:nvPr/>
                </p:nvSpPr>
                <p:spPr bwMode="auto">
                  <a:xfrm>
                    <a:off x="1631312" y="3846016"/>
                    <a:ext cx="15865" cy="16700"/>
                  </a:xfrm>
                  <a:custGeom>
                    <a:avLst/>
                    <a:gdLst/>
                    <a:ahLst/>
                    <a:cxnLst>
                      <a:cxn ang="0">
                        <a:pos x="11" y="6"/>
                      </a:cxn>
                      <a:cxn ang="0">
                        <a:pos x="5" y="0"/>
                      </a:cxn>
                      <a:cxn ang="0">
                        <a:pos x="2" y="0"/>
                      </a:cxn>
                      <a:cxn ang="0">
                        <a:pos x="0" y="3"/>
                      </a:cxn>
                      <a:cxn ang="0">
                        <a:pos x="9" y="15"/>
                      </a:cxn>
                      <a:cxn ang="0">
                        <a:pos x="13" y="16"/>
                      </a:cxn>
                      <a:cxn ang="0">
                        <a:pos x="13" y="11"/>
                      </a:cxn>
                      <a:cxn ang="0">
                        <a:pos x="15" y="11"/>
                      </a:cxn>
                      <a:cxn ang="0">
                        <a:pos x="8" y="5"/>
                      </a:cxn>
                      <a:cxn ang="0">
                        <a:pos x="11" y="6"/>
                      </a:cxn>
                    </a:cxnLst>
                    <a:rect l="0" t="0" r="r" b="b"/>
                    <a:pathLst>
                      <a:path w="16" h="17">
                        <a:moveTo>
                          <a:pt x="11" y="6"/>
                        </a:moveTo>
                        <a:cubicBezTo>
                          <a:pt x="12" y="3"/>
                          <a:pt x="7" y="1"/>
                          <a:pt x="5" y="0"/>
                        </a:cubicBezTo>
                        <a:cubicBezTo>
                          <a:pt x="4" y="0"/>
                          <a:pt x="3" y="0"/>
                          <a:pt x="2" y="0"/>
                        </a:cubicBezTo>
                        <a:cubicBezTo>
                          <a:pt x="0" y="0"/>
                          <a:pt x="0" y="0"/>
                          <a:pt x="0" y="3"/>
                        </a:cubicBezTo>
                        <a:cubicBezTo>
                          <a:pt x="0" y="8"/>
                          <a:pt x="4" y="13"/>
                          <a:pt x="9" y="15"/>
                        </a:cubicBezTo>
                        <a:cubicBezTo>
                          <a:pt x="10" y="16"/>
                          <a:pt x="12" y="17"/>
                          <a:pt x="13" y="16"/>
                        </a:cubicBezTo>
                        <a:cubicBezTo>
                          <a:pt x="14" y="15"/>
                          <a:pt x="12" y="12"/>
                          <a:pt x="13" y="11"/>
                        </a:cubicBezTo>
                        <a:cubicBezTo>
                          <a:pt x="13" y="11"/>
                          <a:pt x="14" y="11"/>
                          <a:pt x="15" y="11"/>
                        </a:cubicBezTo>
                        <a:cubicBezTo>
                          <a:pt x="16" y="9"/>
                          <a:pt x="9" y="6"/>
                          <a:pt x="8" y="5"/>
                        </a:cubicBezTo>
                        <a:lnTo>
                          <a:pt x="11" y="6"/>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82" name="Freeform 82"/>
                  <p:cNvSpPr>
                    <a:spLocks/>
                  </p:cNvSpPr>
                  <p:nvPr/>
                </p:nvSpPr>
                <p:spPr bwMode="auto">
                  <a:xfrm>
                    <a:off x="1653022" y="3851026"/>
                    <a:ext cx="7515" cy="14195"/>
                  </a:xfrm>
                  <a:custGeom>
                    <a:avLst/>
                    <a:gdLst/>
                    <a:ahLst/>
                    <a:cxnLst>
                      <a:cxn ang="0">
                        <a:pos x="6" y="3"/>
                      </a:cxn>
                      <a:cxn ang="0">
                        <a:pos x="3" y="2"/>
                      </a:cxn>
                      <a:cxn ang="0">
                        <a:pos x="1" y="6"/>
                      </a:cxn>
                      <a:cxn ang="0">
                        <a:pos x="0" y="11"/>
                      </a:cxn>
                      <a:cxn ang="0">
                        <a:pos x="5" y="12"/>
                      </a:cxn>
                      <a:cxn ang="0">
                        <a:pos x="4" y="5"/>
                      </a:cxn>
                      <a:cxn ang="0">
                        <a:pos x="5" y="0"/>
                      </a:cxn>
                      <a:cxn ang="0">
                        <a:pos x="6" y="3"/>
                      </a:cxn>
                    </a:cxnLst>
                    <a:rect l="0" t="0" r="r" b="b"/>
                    <a:pathLst>
                      <a:path w="8" h="15">
                        <a:moveTo>
                          <a:pt x="6" y="3"/>
                        </a:moveTo>
                        <a:cubicBezTo>
                          <a:pt x="6" y="2"/>
                          <a:pt x="4" y="2"/>
                          <a:pt x="3" y="2"/>
                        </a:cubicBezTo>
                        <a:cubicBezTo>
                          <a:pt x="2" y="3"/>
                          <a:pt x="1" y="4"/>
                          <a:pt x="1" y="6"/>
                        </a:cubicBezTo>
                        <a:cubicBezTo>
                          <a:pt x="1" y="7"/>
                          <a:pt x="0" y="9"/>
                          <a:pt x="0" y="11"/>
                        </a:cubicBezTo>
                        <a:cubicBezTo>
                          <a:pt x="0" y="14"/>
                          <a:pt x="4" y="15"/>
                          <a:pt x="5" y="12"/>
                        </a:cubicBezTo>
                        <a:cubicBezTo>
                          <a:pt x="6" y="9"/>
                          <a:pt x="3" y="7"/>
                          <a:pt x="4" y="5"/>
                        </a:cubicBezTo>
                        <a:cubicBezTo>
                          <a:pt x="8" y="4"/>
                          <a:pt x="7" y="3"/>
                          <a:pt x="5" y="0"/>
                        </a:cubicBezTo>
                        <a:lnTo>
                          <a:pt x="6" y="3"/>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83" name="Freeform 83"/>
                  <p:cNvSpPr>
                    <a:spLocks/>
                  </p:cNvSpPr>
                  <p:nvPr/>
                </p:nvSpPr>
                <p:spPr bwMode="auto">
                  <a:xfrm>
                    <a:off x="1754059" y="3658139"/>
                    <a:ext cx="15030" cy="31730"/>
                  </a:xfrm>
                  <a:custGeom>
                    <a:avLst/>
                    <a:gdLst/>
                    <a:ahLst/>
                    <a:cxnLst>
                      <a:cxn ang="0">
                        <a:pos x="11" y="5"/>
                      </a:cxn>
                      <a:cxn ang="0">
                        <a:pos x="10" y="1"/>
                      </a:cxn>
                      <a:cxn ang="0">
                        <a:pos x="1" y="8"/>
                      </a:cxn>
                      <a:cxn ang="0">
                        <a:pos x="3" y="11"/>
                      </a:cxn>
                      <a:cxn ang="0">
                        <a:pos x="1" y="14"/>
                      </a:cxn>
                      <a:cxn ang="0">
                        <a:pos x="2" y="21"/>
                      </a:cxn>
                      <a:cxn ang="0">
                        <a:pos x="3" y="27"/>
                      </a:cxn>
                      <a:cxn ang="0">
                        <a:pos x="4" y="29"/>
                      </a:cxn>
                      <a:cxn ang="0">
                        <a:pos x="8" y="32"/>
                      </a:cxn>
                      <a:cxn ang="0">
                        <a:pos x="11" y="29"/>
                      </a:cxn>
                      <a:cxn ang="0">
                        <a:pos x="11" y="24"/>
                      </a:cxn>
                      <a:cxn ang="0">
                        <a:pos x="12" y="20"/>
                      </a:cxn>
                      <a:cxn ang="0">
                        <a:pos x="11" y="16"/>
                      </a:cxn>
                      <a:cxn ang="0">
                        <a:pos x="10" y="12"/>
                      </a:cxn>
                      <a:cxn ang="0">
                        <a:pos x="14" y="6"/>
                      </a:cxn>
                      <a:cxn ang="0">
                        <a:pos x="9" y="1"/>
                      </a:cxn>
                      <a:cxn ang="0">
                        <a:pos x="11" y="5"/>
                      </a:cxn>
                    </a:cxnLst>
                    <a:rect l="0" t="0" r="r" b="b"/>
                    <a:pathLst>
                      <a:path w="15" h="32">
                        <a:moveTo>
                          <a:pt x="11" y="5"/>
                        </a:moveTo>
                        <a:cubicBezTo>
                          <a:pt x="13" y="4"/>
                          <a:pt x="12" y="2"/>
                          <a:pt x="10" y="1"/>
                        </a:cubicBezTo>
                        <a:cubicBezTo>
                          <a:pt x="6" y="0"/>
                          <a:pt x="1" y="4"/>
                          <a:pt x="1" y="8"/>
                        </a:cubicBezTo>
                        <a:cubicBezTo>
                          <a:pt x="0" y="10"/>
                          <a:pt x="2" y="9"/>
                          <a:pt x="3" y="11"/>
                        </a:cubicBezTo>
                        <a:cubicBezTo>
                          <a:pt x="3" y="12"/>
                          <a:pt x="2" y="14"/>
                          <a:pt x="1" y="14"/>
                        </a:cubicBezTo>
                        <a:cubicBezTo>
                          <a:pt x="0" y="16"/>
                          <a:pt x="1" y="19"/>
                          <a:pt x="2" y="21"/>
                        </a:cubicBezTo>
                        <a:cubicBezTo>
                          <a:pt x="2" y="23"/>
                          <a:pt x="3" y="25"/>
                          <a:pt x="3" y="27"/>
                        </a:cubicBezTo>
                        <a:cubicBezTo>
                          <a:pt x="4" y="29"/>
                          <a:pt x="3" y="28"/>
                          <a:pt x="4" y="29"/>
                        </a:cubicBezTo>
                        <a:cubicBezTo>
                          <a:pt x="5" y="30"/>
                          <a:pt x="7" y="31"/>
                          <a:pt x="8" y="32"/>
                        </a:cubicBezTo>
                        <a:cubicBezTo>
                          <a:pt x="10" y="32"/>
                          <a:pt x="10" y="31"/>
                          <a:pt x="11" y="29"/>
                        </a:cubicBezTo>
                        <a:cubicBezTo>
                          <a:pt x="11" y="27"/>
                          <a:pt x="11" y="25"/>
                          <a:pt x="11" y="24"/>
                        </a:cubicBezTo>
                        <a:cubicBezTo>
                          <a:pt x="11" y="23"/>
                          <a:pt x="12" y="22"/>
                          <a:pt x="12" y="20"/>
                        </a:cubicBezTo>
                        <a:cubicBezTo>
                          <a:pt x="12" y="18"/>
                          <a:pt x="12" y="17"/>
                          <a:pt x="11" y="16"/>
                        </a:cubicBezTo>
                        <a:cubicBezTo>
                          <a:pt x="11" y="15"/>
                          <a:pt x="10" y="13"/>
                          <a:pt x="10" y="12"/>
                        </a:cubicBezTo>
                        <a:cubicBezTo>
                          <a:pt x="10" y="10"/>
                          <a:pt x="13" y="8"/>
                          <a:pt x="14" y="6"/>
                        </a:cubicBezTo>
                        <a:cubicBezTo>
                          <a:pt x="15" y="3"/>
                          <a:pt x="10" y="3"/>
                          <a:pt x="9" y="1"/>
                        </a:cubicBezTo>
                        <a:lnTo>
                          <a:pt x="11" y="5"/>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84" name="Freeform 84"/>
                  <p:cNvSpPr>
                    <a:spLocks/>
                  </p:cNvSpPr>
                  <p:nvPr/>
                </p:nvSpPr>
                <p:spPr bwMode="auto">
                  <a:xfrm>
                    <a:off x="1770759" y="3672334"/>
                    <a:ext cx="5845" cy="6680"/>
                  </a:xfrm>
                  <a:custGeom>
                    <a:avLst/>
                    <a:gdLst/>
                    <a:ahLst/>
                    <a:cxnLst>
                      <a:cxn ang="0">
                        <a:pos x="3" y="0"/>
                      </a:cxn>
                      <a:cxn ang="0">
                        <a:pos x="5" y="6"/>
                      </a:cxn>
                      <a:cxn ang="0">
                        <a:pos x="3" y="7"/>
                      </a:cxn>
                      <a:cxn ang="0">
                        <a:pos x="1" y="5"/>
                      </a:cxn>
                      <a:cxn ang="0">
                        <a:pos x="5" y="2"/>
                      </a:cxn>
                      <a:cxn ang="0">
                        <a:pos x="3" y="0"/>
                      </a:cxn>
                    </a:cxnLst>
                    <a:rect l="0" t="0" r="r" b="b"/>
                    <a:pathLst>
                      <a:path w="6" h="7">
                        <a:moveTo>
                          <a:pt x="3" y="0"/>
                        </a:moveTo>
                        <a:cubicBezTo>
                          <a:pt x="6" y="0"/>
                          <a:pt x="6" y="4"/>
                          <a:pt x="5" y="6"/>
                        </a:cubicBezTo>
                        <a:cubicBezTo>
                          <a:pt x="4" y="7"/>
                          <a:pt x="4" y="7"/>
                          <a:pt x="3" y="7"/>
                        </a:cubicBezTo>
                        <a:cubicBezTo>
                          <a:pt x="2" y="7"/>
                          <a:pt x="1" y="6"/>
                          <a:pt x="1" y="5"/>
                        </a:cubicBezTo>
                        <a:cubicBezTo>
                          <a:pt x="0" y="3"/>
                          <a:pt x="2" y="0"/>
                          <a:pt x="5" y="2"/>
                        </a:cubicBezTo>
                        <a:lnTo>
                          <a:pt x="3" y="0"/>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85" name="Freeform 85"/>
                  <p:cNvSpPr>
                    <a:spLocks/>
                  </p:cNvSpPr>
                  <p:nvPr/>
                </p:nvSpPr>
                <p:spPr bwMode="auto">
                  <a:xfrm>
                    <a:off x="1727338" y="3663149"/>
                    <a:ext cx="43421" cy="91016"/>
                  </a:xfrm>
                  <a:custGeom>
                    <a:avLst/>
                    <a:gdLst/>
                    <a:ahLst/>
                    <a:cxnLst>
                      <a:cxn ang="0">
                        <a:pos x="36" y="35"/>
                      </a:cxn>
                      <a:cxn ang="0">
                        <a:pos x="44" y="37"/>
                      </a:cxn>
                      <a:cxn ang="0">
                        <a:pos x="41" y="34"/>
                      </a:cxn>
                      <a:cxn ang="0">
                        <a:pos x="33" y="33"/>
                      </a:cxn>
                      <a:cxn ang="0">
                        <a:pos x="30" y="32"/>
                      </a:cxn>
                      <a:cxn ang="0">
                        <a:pos x="28" y="26"/>
                      </a:cxn>
                      <a:cxn ang="0">
                        <a:pos x="20" y="26"/>
                      </a:cxn>
                      <a:cxn ang="0">
                        <a:pos x="20" y="16"/>
                      </a:cxn>
                      <a:cxn ang="0">
                        <a:pos x="21" y="12"/>
                      </a:cxn>
                      <a:cxn ang="0">
                        <a:pos x="6" y="20"/>
                      </a:cxn>
                      <a:cxn ang="0">
                        <a:pos x="9" y="25"/>
                      </a:cxn>
                      <a:cxn ang="0">
                        <a:pos x="12" y="28"/>
                      </a:cxn>
                      <a:cxn ang="0">
                        <a:pos x="13" y="32"/>
                      </a:cxn>
                      <a:cxn ang="0">
                        <a:pos x="16" y="36"/>
                      </a:cxn>
                      <a:cxn ang="0">
                        <a:pos x="13" y="41"/>
                      </a:cxn>
                      <a:cxn ang="0">
                        <a:pos x="11" y="44"/>
                      </a:cxn>
                      <a:cxn ang="0">
                        <a:pos x="4" y="41"/>
                      </a:cxn>
                      <a:cxn ang="0">
                        <a:pos x="0" y="44"/>
                      </a:cxn>
                      <a:cxn ang="0">
                        <a:pos x="3" y="48"/>
                      </a:cxn>
                      <a:cxn ang="0">
                        <a:pos x="6" y="54"/>
                      </a:cxn>
                      <a:cxn ang="0">
                        <a:pos x="21" y="54"/>
                      </a:cxn>
                      <a:cxn ang="0">
                        <a:pos x="21" y="67"/>
                      </a:cxn>
                      <a:cxn ang="0">
                        <a:pos x="20" y="80"/>
                      </a:cxn>
                      <a:cxn ang="0">
                        <a:pos x="20" y="92"/>
                      </a:cxn>
                      <a:cxn ang="0">
                        <a:pos x="25" y="82"/>
                      </a:cxn>
                      <a:cxn ang="0">
                        <a:pos x="28" y="68"/>
                      </a:cxn>
                      <a:cxn ang="0">
                        <a:pos x="30" y="61"/>
                      </a:cxn>
                      <a:cxn ang="0">
                        <a:pos x="36" y="62"/>
                      </a:cxn>
                      <a:cxn ang="0">
                        <a:pos x="33" y="58"/>
                      </a:cxn>
                      <a:cxn ang="0">
                        <a:pos x="29" y="52"/>
                      </a:cxn>
                      <a:cxn ang="0">
                        <a:pos x="34" y="44"/>
                      </a:cxn>
                      <a:cxn ang="0">
                        <a:pos x="33" y="38"/>
                      </a:cxn>
                      <a:cxn ang="0">
                        <a:pos x="37" y="34"/>
                      </a:cxn>
                    </a:cxnLst>
                    <a:rect l="0" t="0" r="r" b="b"/>
                    <a:pathLst>
                      <a:path w="44" h="93">
                        <a:moveTo>
                          <a:pt x="37" y="34"/>
                        </a:moveTo>
                        <a:cubicBezTo>
                          <a:pt x="37" y="35"/>
                          <a:pt x="37" y="35"/>
                          <a:pt x="36" y="35"/>
                        </a:cubicBezTo>
                        <a:cubicBezTo>
                          <a:pt x="36" y="35"/>
                          <a:pt x="36" y="37"/>
                          <a:pt x="36" y="38"/>
                        </a:cubicBezTo>
                        <a:cubicBezTo>
                          <a:pt x="38" y="38"/>
                          <a:pt x="43" y="39"/>
                          <a:pt x="44" y="37"/>
                        </a:cubicBezTo>
                        <a:cubicBezTo>
                          <a:pt x="43" y="37"/>
                          <a:pt x="42" y="37"/>
                          <a:pt x="42" y="36"/>
                        </a:cubicBezTo>
                        <a:cubicBezTo>
                          <a:pt x="41" y="36"/>
                          <a:pt x="41" y="35"/>
                          <a:pt x="41" y="34"/>
                        </a:cubicBezTo>
                        <a:cubicBezTo>
                          <a:pt x="40" y="33"/>
                          <a:pt x="35" y="32"/>
                          <a:pt x="35" y="35"/>
                        </a:cubicBezTo>
                        <a:cubicBezTo>
                          <a:pt x="34" y="35"/>
                          <a:pt x="33" y="34"/>
                          <a:pt x="33" y="33"/>
                        </a:cubicBezTo>
                        <a:cubicBezTo>
                          <a:pt x="32" y="32"/>
                          <a:pt x="33" y="32"/>
                          <a:pt x="33" y="31"/>
                        </a:cubicBezTo>
                        <a:cubicBezTo>
                          <a:pt x="32" y="31"/>
                          <a:pt x="29" y="30"/>
                          <a:pt x="30" y="32"/>
                        </a:cubicBezTo>
                        <a:cubicBezTo>
                          <a:pt x="30" y="31"/>
                          <a:pt x="30" y="30"/>
                          <a:pt x="30" y="29"/>
                        </a:cubicBezTo>
                        <a:cubicBezTo>
                          <a:pt x="30" y="27"/>
                          <a:pt x="30" y="27"/>
                          <a:pt x="28" y="26"/>
                        </a:cubicBezTo>
                        <a:cubicBezTo>
                          <a:pt x="24" y="25"/>
                          <a:pt x="22" y="25"/>
                          <a:pt x="22" y="30"/>
                        </a:cubicBezTo>
                        <a:cubicBezTo>
                          <a:pt x="22" y="28"/>
                          <a:pt x="20" y="27"/>
                          <a:pt x="20" y="26"/>
                        </a:cubicBezTo>
                        <a:cubicBezTo>
                          <a:pt x="19" y="25"/>
                          <a:pt x="20" y="22"/>
                          <a:pt x="20" y="21"/>
                        </a:cubicBezTo>
                        <a:cubicBezTo>
                          <a:pt x="20" y="19"/>
                          <a:pt x="19" y="18"/>
                          <a:pt x="20" y="16"/>
                        </a:cubicBezTo>
                        <a:cubicBezTo>
                          <a:pt x="20" y="16"/>
                          <a:pt x="20" y="16"/>
                          <a:pt x="21" y="15"/>
                        </a:cubicBezTo>
                        <a:cubicBezTo>
                          <a:pt x="21" y="14"/>
                          <a:pt x="21" y="13"/>
                          <a:pt x="21" y="12"/>
                        </a:cubicBezTo>
                        <a:cubicBezTo>
                          <a:pt x="21" y="0"/>
                          <a:pt x="8" y="20"/>
                          <a:pt x="10" y="21"/>
                        </a:cubicBezTo>
                        <a:cubicBezTo>
                          <a:pt x="9" y="21"/>
                          <a:pt x="7" y="20"/>
                          <a:pt x="6" y="20"/>
                        </a:cubicBezTo>
                        <a:cubicBezTo>
                          <a:pt x="6" y="21"/>
                          <a:pt x="6" y="22"/>
                          <a:pt x="6" y="22"/>
                        </a:cubicBezTo>
                        <a:cubicBezTo>
                          <a:pt x="6" y="24"/>
                          <a:pt x="8" y="24"/>
                          <a:pt x="9" y="25"/>
                        </a:cubicBezTo>
                        <a:cubicBezTo>
                          <a:pt x="9" y="25"/>
                          <a:pt x="8" y="26"/>
                          <a:pt x="9" y="26"/>
                        </a:cubicBezTo>
                        <a:cubicBezTo>
                          <a:pt x="10" y="28"/>
                          <a:pt x="10" y="27"/>
                          <a:pt x="12" y="28"/>
                        </a:cubicBezTo>
                        <a:cubicBezTo>
                          <a:pt x="14" y="28"/>
                          <a:pt x="13" y="28"/>
                          <a:pt x="14" y="29"/>
                        </a:cubicBezTo>
                        <a:cubicBezTo>
                          <a:pt x="14" y="30"/>
                          <a:pt x="13" y="31"/>
                          <a:pt x="13" y="32"/>
                        </a:cubicBezTo>
                        <a:cubicBezTo>
                          <a:pt x="14" y="33"/>
                          <a:pt x="14" y="33"/>
                          <a:pt x="15" y="35"/>
                        </a:cubicBezTo>
                        <a:cubicBezTo>
                          <a:pt x="16" y="35"/>
                          <a:pt x="16" y="35"/>
                          <a:pt x="16" y="36"/>
                        </a:cubicBezTo>
                        <a:cubicBezTo>
                          <a:pt x="15" y="36"/>
                          <a:pt x="12" y="35"/>
                          <a:pt x="11" y="36"/>
                        </a:cubicBezTo>
                        <a:cubicBezTo>
                          <a:pt x="11" y="37"/>
                          <a:pt x="12" y="40"/>
                          <a:pt x="13" y="41"/>
                        </a:cubicBezTo>
                        <a:cubicBezTo>
                          <a:pt x="12" y="42"/>
                          <a:pt x="11" y="41"/>
                          <a:pt x="11" y="42"/>
                        </a:cubicBezTo>
                        <a:cubicBezTo>
                          <a:pt x="10" y="42"/>
                          <a:pt x="11" y="43"/>
                          <a:pt x="11" y="44"/>
                        </a:cubicBezTo>
                        <a:cubicBezTo>
                          <a:pt x="9" y="44"/>
                          <a:pt x="6" y="45"/>
                          <a:pt x="5" y="44"/>
                        </a:cubicBezTo>
                        <a:cubicBezTo>
                          <a:pt x="3" y="44"/>
                          <a:pt x="4" y="43"/>
                          <a:pt x="4" y="41"/>
                        </a:cubicBezTo>
                        <a:cubicBezTo>
                          <a:pt x="4" y="40"/>
                          <a:pt x="2" y="38"/>
                          <a:pt x="0" y="40"/>
                        </a:cubicBezTo>
                        <a:cubicBezTo>
                          <a:pt x="0" y="40"/>
                          <a:pt x="0" y="43"/>
                          <a:pt x="0" y="44"/>
                        </a:cubicBezTo>
                        <a:cubicBezTo>
                          <a:pt x="0" y="45"/>
                          <a:pt x="0" y="47"/>
                          <a:pt x="0" y="47"/>
                        </a:cubicBezTo>
                        <a:cubicBezTo>
                          <a:pt x="1" y="48"/>
                          <a:pt x="2" y="47"/>
                          <a:pt x="3" y="48"/>
                        </a:cubicBezTo>
                        <a:cubicBezTo>
                          <a:pt x="5" y="49"/>
                          <a:pt x="4" y="50"/>
                          <a:pt x="4" y="51"/>
                        </a:cubicBezTo>
                        <a:cubicBezTo>
                          <a:pt x="4" y="52"/>
                          <a:pt x="5" y="53"/>
                          <a:pt x="6" y="54"/>
                        </a:cubicBezTo>
                        <a:cubicBezTo>
                          <a:pt x="9" y="56"/>
                          <a:pt x="11" y="54"/>
                          <a:pt x="14" y="55"/>
                        </a:cubicBezTo>
                        <a:cubicBezTo>
                          <a:pt x="14" y="60"/>
                          <a:pt x="20" y="57"/>
                          <a:pt x="21" y="54"/>
                        </a:cubicBezTo>
                        <a:cubicBezTo>
                          <a:pt x="21" y="57"/>
                          <a:pt x="20" y="60"/>
                          <a:pt x="20" y="63"/>
                        </a:cubicBezTo>
                        <a:cubicBezTo>
                          <a:pt x="20" y="64"/>
                          <a:pt x="21" y="66"/>
                          <a:pt x="21" y="67"/>
                        </a:cubicBezTo>
                        <a:cubicBezTo>
                          <a:pt x="20" y="69"/>
                          <a:pt x="18" y="70"/>
                          <a:pt x="17" y="72"/>
                        </a:cubicBezTo>
                        <a:cubicBezTo>
                          <a:pt x="17" y="76"/>
                          <a:pt x="20" y="77"/>
                          <a:pt x="20" y="80"/>
                        </a:cubicBezTo>
                        <a:cubicBezTo>
                          <a:pt x="19" y="83"/>
                          <a:pt x="19" y="86"/>
                          <a:pt x="19" y="89"/>
                        </a:cubicBezTo>
                        <a:cubicBezTo>
                          <a:pt x="19" y="90"/>
                          <a:pt x="19" y="91"/>
                          <a:pt x="20" y="92"/>
                        </a:cubicBezTo>
                        <a:cubicBezTo>
                          <a:pt x="21" y="93"/>
                          <a:pt x="22" y="92"/>
                          <a:pt x="23" y="91"/>
                        </a:cubicBezTo>
                        <a:cubicBezTo>
                          <a:pt x="25" y="88"/>
                          <a:pt x="26" y="86"/>
                          <a:pt x="25" y="82"/>
                        </a:cubicBezTo>
                        <a:cubicBezTo>
                          <a:pt x="24" y="80"/>
                          <a:pt x="25" y="78"/>
                          <a:pt x="25" y="76"/>
                        </a:cubicBezTo>
                        <a:cubicBezTo>
                          <a:pt x="25" y="73"/>
                          <a:pt x="25" y="70"/>
                          <a:pt x="28" y="68"/>
                        </a:cubicBezTo>
                        <a:cubicBezTo>
                          <a:pt x="29" y="68"/>
                          <a:pt x="31" y="67"/>
                          <a:pt x="31" y="65"/>
                        </a:cubicBezTo>
                        <a:cubicBezTo>
                          <a:pt x="30" y="64"/>
                          <a:pt x="29" y="63"/>
                          <a:pt x="30" y="61"/>
                        </a:cubicBezTo>
                        <a:cubicBezTo>
                          <a:pt x="32" y="61"/>
                          <a:pt x="31" y="63"/>
                          <a:pt x="32" y="64"/>
                        </a:cubicBezTo>
                        <a:cubicBezTo>
                          <a:pt x="33" y="65"/>
                          <a:pt x="35" y="63"/>
                          <a:pt x="36" y="62"/>
                        </a:cubicBezTo>
                        <a:cubicBezTo>
                          <a:pt x="37" y="60"/>
                          <a:pt x="39" y="58"/>
                          <a:pt x="37" y="57"/>
                        </a:cubicBezTo>
                        <a:cubicBezTo>
                          <a:pt x="36" y="56"/>
                          <a:pt x="33" y="56"/>
                          <a:pt x="33" y="58"/>
                        </a:cubicBezTo>
                        <a:cubicBezTo>
                          <a:pt x="32" y="58"/>
                          <a:pt x="32" y="57"/>
                          <a:pt x="31" y="56"/>
                        </a:cubicBezTo>
                        <a:cubicBezTo>
                          <a:pt x="31" y="55"/>
                          <a:pt x="28" y="53"/>
                          <a:pt x="29" y="52"/>
                        </a:cubicBezTo>
                        <a:cubicBezTo>
                          <a:pt x="31" y="51"/>
                          <a:pt x="34" y="52"/>
                          <a:pt x="36" y="50"/>
                        </a:cubicBezTo>
                        <a:cubicBezTo>
                          <a:pt x="37" y="48"/>
                          <a:pt x="33" y="46"/>
                          <a:pt x="34" y="44"/>
                        </a:cubicBezTo>
                        <a:cubicBezTo>
                          <a:pt x="34" y="43"/>
                          <a:pt x="34" y="43"/>
                          <a:pt x="34" y="42"/>
                        </a:cubicBezTo>
                        <a:cubicBezTo>
                          <a:pt x="35" y="40"/>
                          <a:pt x="34" y="39"/>
                          <a:pt x="33" y="38"/>
                        </a:cubicBezTo>
                        <a:cubicBezTo>
                          <a:pt x="33" y="38"/>
                          <a:pt x="34" y="37"/>
                          <a:pt x="35" y="37"/>
                        </a:cubicBezTo>
                        <a:lnTo>
                          <a:pt x="37" y="34"/>
                        </a:lnTo>
                        <a:close/>
                      </a:path>
                    </a:pathLst>
                  </a:custGeom>
                  <a:solidFill>
                    <a:srgbClr val="4D4D4D"/>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86" name="Freeform 86"/>
                  <p:cNvSpPr>
                    <a:spLocks/>
                  </p:cNvSpPr>
                  <p:nvPr/>
                </p:nvSpPr>
                <p:spPr bwMode="auto">
                  <a:xfrm>
                    <a:off x="1768254" y="3647284"/>
                    <a:ext cx="10855" cy="20876"/>
                  </a:xfrm>
                  <a:custGeom>
                    <a:avLst/>
                    <a:gdLst/>
                    <a:ahLst/>
                    <a:cxnLst>
                      <a:cxn ang="0">
                        <a:pos x="9" y="2"/>
                      </a:cxn>
                      <a:cxn ang="0">
                        <a:pos x="1" y="11"/>
                      </a:cxn>
                      <a:cxn ang="0">
                        <a:pos x="1" y="18"/>
                      </a:cxn>
                      <a:cxn ang="0">
                        <a:pos x="8" y="15"/>
                      </a:cxn>
                      <a:cxn ang="0">
                        <a:pos x="9" y="0"/>
                      </a:cxn>
                      <a:cxn ang="0">
                        <a:pos x="9" y="2"/>
                      </a:cxn>
                    </a:cxnLst>
                    <a:rect l="0" t="0" r="r" b="b"/>
                    <a:pathLst>
                      <a:path w="11" h="21">
                        <a:moveTo>
                          <a:pt x="9" y="2"/>
                        </a:moveTo>
                        <a:cubicBezTo>
                          <a:pt x="4" y="2"/>
                          <a:pt x="1" y="7"/>
                          <a:pt x="1" y="11"/>
                        </a:cubicBezTo>
                        <a:cubicBezTo>
                          <a:pt x="1" y="13"/>
                          <a:pt x="0" y="17"/>
                          <a:pt x="1" y="18"/>
                        </a:cubicBezTo>
                        <a:cubicBezTo>
                          <a:pt x="3" y="21"/>
                          <a:pt x="7" y="17"/>
                          <a:pt x="8" y="15"/>
                        </a:cubicBezTo>
                        <a:cubicBezTo>
                          <a:pt x="10" y="11"/>
                          <a:pt x="11" y="6"/>
                          <a:pt x="9" y="0"/>
                        </a:cubicBezTo>
                        <a:lnTo>
                          <a:pt x="9" y="2"/>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87" name="Line 87"/>
                  <p:cNvSpPr>
                    <a:spLocks noChangeShapeType="1"/>
                  </p:cNvSpPr>
                  <p:nvPr/>
                </p:nvSpPr>
                <p:spPr bwMode="auto">
                  <a:xfrm>
                    <a:off x="1410034" y="4058109"/>
                    <a:ext cx="835" cy="835"/>
                  </a:xfrm>
                  <a:prstGeom prst="line">
                    <a:avLst/>
                  </a:pr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88" name="Line 88"/>
                  <p:cNvSpPr>
                    <a:spLocks noChangeShapeType="1"/>
                  </p:cNvSpPr>
                  <p:nvPr/>
                </p:nvSpPr>
                <p:spPr bwMode="auto">
                  <a:xfrm>
                    <a:off x="1410034" y="4058109"/>
                    <a:ext cx="835" cy="835"/>
                  </a:xfrm>
                  <a:prstGeom prst="line">
                    <a:avLst/>
                  </a:pr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89" name="Freeform 89"/>
                  <p:cNvSpPr>
                    <a:spLocks/>
                  </p:cNvSpPr>
                  <p:nvPr/>
                </p:nvSpPr>
                <p:spPr bwMode="auto">
                  <a:xfrm>
                    <a:off x="1385819" y="4204236"/>
                    <a:ext cx="138612" cy="116901"/>
                  </a:xfrm>
                  <a:custGeom>
                    <a:avLst/>
                    <a:gdLst/>
                    <a:ahLst/>
                    <a:cxnLst>
                      <a:cxn ang="0">
                        <a:pos x="140" y="68"/>
                      </a:cxn>
                      <a:cxn ang="0">
                        <a:pos x="135" y="48"/>
                      </a:cxn>
                      <a:cxn ang="0">
                        <a:pos x="127" y="45"/>
                      </a:cxn>
                      <a:cxn ang="0">
                        <a:pos x="118" y="42"/>
                      </a:cxn>
                      <a:cxn ang="0">
                        <a:pos x="107" y="16"/>
                      </a:cxn>
                      <a:cxn ang="0">
                        <a:pos x="90" y="6"/>
                      </a:cxn>
                      <a:cxn ang="0">
                        <a:pos x="78" y="1"/>
                      </a:cxn>
                      <a:cxn ang="0">
                        <a:pos x="73" y="0"/>
                      </a:cxn>
                      <a:cxn ang="0">
                        <a:pos x="61" y="6"/>
                      </a:cxn>
                      <a:cxn ang="0">
                        <a:pos x="58" y="13"/>
                      </a:cxn>
                      <a:cxn ang="0">
                        <a:pos x="55" y="16"/>
                      </a:cxn>
                      <a:cxn ang="0">
                        <a:pos x="50" y="21"/>
                      </a:cxn>
                      <a:cxn ang="0">
                        <a:pos x="41" y="26"/>
                      </a:cxn>
                      <a:cxn ang="0">
                        <a:pos x="35" y="36"/>
                      </a:cxn>
                      <a:cxn ang="0">
                        <a:pos x="31" y="44"/>
                      </a:cxn>
                      <a:cxn ang="0">
                        <a:pos x="24" y="53"/>
                      </a:cxn>
                      <a:cxn ang="0">
                        <a:pos x="11" y="55"/>
                      </a:cxn>
                      <a:cxn ang="0">
                        <a:pos x="11" y="61"/>
                      </a:cxn>
                      <a:cxn ang="0">
                        <a:pos x="19" y="63"/>
                      </a:cxn>
                      <a:cxn ang="0">
                        <a:pos x="14" y="68"/>
                      </a:cxn>
                      <a:cxn ang="0">
                        <a:pos x="3" y="76"/>
                      </a:cxn>
                      <a:cxn ang="0">
                        <a:pos x="1" y="86"/>
                      </a:cxn>
                      <a:cxn ang="0">
                        <a:pos x="6" y="90"/>
                      </a:cxn>
                      <a:cxn ang="0">
                        <a:pos x="7" y="94"/>
                      </a:cxn>
                      <a:cxn ang="0">
                        <a:pos x="11" y="100"/>
                      </a:cxn>
                      <a:cxn ang="0">
                        <a:pos x="22" y="103"/>
                      </a:cxn>
                      <a:cxn ang="0">
                        <a:pos x="25" y="106"/>
                      </a:cxn>
                      <a:cxn ang="0">
                        <a:pos x="35" y="109"/>
                      </a:cxn>
                      <a:cxn ang="0">
                        <a:pos x="42" y="104"/>
                      </a:cxn>
                      <a:cxn ang="0">
                        <a:pos x="49" y="97"/>
                      </a:cxn>
                      <a:cxn ang="0">
                        <a:pos x="50" y="89"/>
                      </a:cxn>
                      <a:cxn ang="0">
                        <a:pos x="58" y="84"/>
                      </a:cxn>
                      <a:cxn ang="0">
                        <a:pos x="66" y="95"/>
                      </a:cxn>
                      <a:cxn ang="0">
                        <a:pos x="71" y="102"/>
                      </a:cxn>
                      <a:cxn ang="0">
                        <a:pos x="76" y="113"/>
                      </a:cxn>
                      <a:cxn ang="0">
                        <a:pos x="85" y="116"/>
                      </a:cxn>
                      <a:cxn ang="0">
                        <a:pos x="89" y="113"/>
                      </a:cxn>
                      <a:cxn ang="0">
                        <a:pos x="95" y="112"/>
                      </a:cxn>
                      <a:cxn ang="0">
                        <a:pos x="104" y="116"/>
                      </a:cxn>
                      <a:cxn ang="0">
                        <a:pos x="110" y="117"/>
                      </a:cxn>
                      <a:cxn ang="0">
                        <a:pos x="117" y="99"/>
                      </a:cxn>
                      <a:cxn ang="0">
                        <a:pos x="132" y="94"/>
                      </a:cxn>
                      <a:cxn ang="0">
                        <a:pos x="140" y="77"/>
                      </a:cxn>
                    </a:cxnLst>
                    <a:rect l="0" t="0" r="r" b="b"/>
                    <a:pathLst>
                      <a:path w="141" h="119">
                        <a:moveTo>
                          <a:pt x="140" y="77"/>
                        </a:moveTo>
                        <a:cubicBezTo>
                          <a:pt x="140" y="74"/>
                          <a:pt x="141" y="71"/>
                          <a:pt x="140" y="68"/>
                        </a:cubicBezTo>
                        <a:cubicBezTo>
                          <a:pt x="139" y="65"/>
                          <a:pt x="135" y="62"/>
                          <a:pt x="133" y="62"/>
                        </a:cubicBezTo>
                        <a:cubicBezTo>
                          <a:pt x="132" y="57"/>
                          <a:pt x="137" y="53"/>
                          <a:pt x="135" y="48"/>
                        </a:cubicBezTo>
                        <a:cubicBezTo>
                          <a:pt x="134" y="48"/>
                          <a:pt x="132" y="48"/>
                          <a:pt x="131" y="47"/>
                        </a:cubicBezTo>
                        <a:cubicBezTo>
                          <a:pt x="128" y="46"/>
                          <a:pt x="129" y="47"/>
                          <a:pt x="127" y="45"/>
                        </a:cubicBezTo>
                        <a:cubicBezTo>
                          <a:pt x="126" y="43"/>
                          <a:pt x="125" y="41"/>
                          <a:pt x="122" y="41"/>
                        </a:cubicBezTo>
                        <a:cubicBezTo>
                          <a:pt x="120" y="41"/>
                          <a:pt x="120" y="43"/>
                          <a:pt x="118" y="42"/>
                        </a:cubicBezTo>
                        <a:cubicBezTo>
                          <a:pt x="118" y="38"/>
                          <a:pt x="114" y="34"/>
                          <a:pt x="112" y="30"/>
                        </a:cubicBezTo>
                        <a:cubicBezTo>
                          <a:pt x="109" y="25"/>
                          <a:pt x="107" y="22"/>
                          <a:pt x="107" y="16"/>
                        </a:cubicBezTo>
                        <a:cubicBezTo>
                          <a:pt x="109" y="14"/>
                          <a:pt x="109" y="14"/>
                          <a:pt x="109" y="14"/>
                        </a:cubicBezTo>
                        <a:cubicBezTo>
                          <a:pt x="106" y="6"/>
                          <a:pt x="97" y="5"/>
                          <a:pt x="90" y="6"/>
                        </a:cubicBezTo>
                        <a:cubicBezTo>
                          <a:pt x="86" y="6"/>
                          <a:pt x="85" y="8"/>
                          <a:pt x="82" y="8"/>
                        </a:cubicBezTo>
                        <a:cubicBezTo>
                          <a:pt x="77" y="9"/>
                          <a:pt x="78" y="4"/>
                          <a:pt x="78" y="1"/>
                        </a:cubicBezTo>
                        <a:cubicBezTo>
                          <a:pt x="76" y="0"/>
                          <a:pt x="75" y="0"/>
                          <a:pt x="73" y="0"/>
                        </a:cubicBezTo>
                        <a:cubicBezTo>
                          <a:pt x="73" y="0"/>
                          <a:pt x="73" y="0"/>
                          <a:pt x="73" y="0"/>
                        </a:cubicBezTo>
                        <a:cubicBezTo>
                          <a:pt x="71" y="2"/>
                          <a:pt x="68" y="2"/>
                          <a:pt x="66" y="3"/>
                        </a:cubicBezTo>
                        <a:cubicBezTo>
                          <a:pt x="64" y="3"/>
                          <a:pt x="63" y="5"/>
                          <a:pt x="61" y="6"/>
                        </a:cubicBezTo>
                        <a:cubicBezTo>
                          <a:pt x="60" y="7"/>
                          <a:pt x="58" y="9"/>
                          <a:pt x="58" y="10"/>
                        </a:cubicBezTo>
                        <a:cubicBezTo>
                          <a:pt x="58" y="11"/>
                          <a:pt x="58" y="12"/>
                          <a:pt x="58" y="13"/>
                        </a:cubicBezTo>
                        <a:cubicBezTo>
                          <a:pt x="57" y="13"/>
                          <a:pt x="57" y="13"/>
                          <a:pt x="56" y="13"/>
                        </a:cubicBezTo>
                        <a:cubicBezTo>
                          <a:pt x="56" y="14"/>
                          <a:pt x="56" y="15"/>
                          <a:pt x="55" y="16"/>
                        </a:cubicBezTo>
                        <a:cubicBezTo>
                          <a:pt x="55" y="16"/>
                          <a:pt x="54" y="18"/>
                          <a:pt x="54" y="18"/>
                        </a:cubicBezTo>
                        <a:cubicBezTo>
                          <a:pt x="53" y="19"/>
                          <a:pt x="51" y="20"/>
                          <a:pt x="50" y="21"/>
                        </a:cubicBezTo>
                        <a:cubicBezTo>
                          <a:pt x="48" y="22"/>
                          <a:pt x="48" y="23"/>
                          <a:pt x="46" y="23"/>
                        </a:cubicBezTo>
                        <a:cubicBezTo>
                          <a:pt x="43" y="24"/>
                          <a:pt x="42" y="22"/>
                          <a:pt x="41" y="26"/>
                        </a:cubicBezTo>
                        <a:cubicBezTo>
                          <a:pt x="41" y="29"/>
                          <a:pt x="40" y="29"/>
                          <a:pt x="38" y="31"/>
                        </a:cubicBezTo>
                        <a:cubicBezTo>
                          <a:pt x="37" y="33"/>
                          <a:pt x="36" y="34"/>
                          <a:pt x="35" y="36"/>
                        </a:cubicBezTo>
                        <a:cubicBezTo>
                          <a:pt x="34" y="38"/>
                          <a:pt x="34" y="40"/>
                          <a:pt x="33" y="41"/>
                        </a:cubicBezTo>
                        <a:cubicBezTo>
                          <a:pt x="33" y="43"/>
                          <a:pt x="32" y="43"/>
                          <a:pt x="31" y="44"/>
                        </a:cubicBezTo>
                        <a:cubicBezTo>
                          <a:pt x="29" y="46"/>
                          <a:pt x="28" y="49"/>
                          <a:pt x="28" y="51"/>
                        </a:cubicBezTo>
                        <a:cubicBezTo>
                          <a:pt x="27" y="53"/>
                          <a:pt x="27" y="53"/>
                          <a:pt x="24" y="53"/>
                        </a:cubicBezTo>
                        <a:cubicBezTo>
                          <a:pt x="22" y="53"/>
                          <a:pt x="20" y="53"/>
                          <a:pt x="17" y="53"/>
                        </a:cubicBezTo>
                        <a:cubicBezTo>
                          <a:pt x="15" y="53"/>
                          <a:pt x="12" y="53"/>
                          <a:pt x="11" y="55"/>
                        </a:cubicBezTo>
                        <a:cubicBezTo>
                          <a:pt x="11" y="56"/>
                          <a:pt x="10" y="58"/>
                          <a:pt x="10" y="59"/>
                        </a:cubicBezTo>
                        <a:cubicBezTo>
                          <a:pt x="10" y="60"/>
                          <a:pt x="10" y="60"/>
                          <a:pt x="11" y="61"/>
                        </a:cubicBezTo>
                        <a:cubicBezTo>
                          <a:pt x="13" y="62"/>
                          <a:pt x="14" y="62"/>
                          <a:pt x="16" y="62"/>
                        </a:cubicBezTo>
                        <a:cubicBezTo>
                          <a:pt x="17" y="62"/>
                          <a:pt x="18" y="63"/>
                          <a:pt x="19" y="63"/>
                        </a:cubicBezTo>
                        <a:cubicBezTo>
                          <a:pt x="18" y="63"/>
                          <a:pt x="17" y="64"/>
                          <a:pt x="16" y="65"/>
                        </a:cubicBezTo>
                        <a:cubicBezTo>
                          <a:pt x="16" y="66"/>
                          <a:pt x="15" y="67"/>
                          <a:pt x="14" y="68"/>
                        </a:cubicBezTo>
                        <a:cubicBezTo>
                          <a:pt x="13" y="69"/>
                          <a:pt x="10" y="71"/>
                          <a:pt x="8" y="72"/>
                        </a:cubicBezTo>
                        <a:cubicBezTo>
                          <a:pt x="6" y="73"/>
                          <a:pt x="5" y="74"/>
                          <a:pt x="3" y="76"/>
                        </a:cubicBezTo>
                        <a:cubicBezTo>
                          <a:pt x="2" y="78"/>
                          <a:pt x="0" y="78"/>
                          <a:pt x="0" y="80"/>
                        </a:cubicBezTo>
                        <a:cubicBezTo>
                          <a:pt x="0" y="82"/>
                          <a:pt x="0" y="84"/>
                          <a:pt x="1" y="86"/>
                        </a:cubicBezTo>
                        <a:cubicBezTo>
                          <a:pt x="2" y="87"/>
                          <a:pt x="3" y="88"/>
                          <a:pt x="5" y="89"/>
                        </a:cubicBezTo>
                        <a:cubicBezTo>
                          <a:pt x="5" y="89"/>
                          <a:pt x="6" y="90"/>
                          <a:pt x="6" y="90"/>
                        </a:cubicBezTo>
                        <a:cubicBezTo>
                          <a:pt x="7" y="91"/>
                          <a:pt x="6" y="91"/>
                          <a:pt x="6" y="92"/>
                        </a:cubicBezTo>
                        <a:cubicBezTo>
                          <a:pt x="7" y="92"/>
                          <a:pt x="7" y="93"/>
                          <a:pt x="7" y="94"/>
                        </a:cubicBezTo>
                        <a:cubicBezTo>
                          <a:pt x="8" y="95"/>
                          <a:pt x="9" y="95"/>
                          <a:pt x="10" y="97"/>
                        </a:cubicBezTo>
                        <a:cubicBezTo>
                          <a:pt x="10" y="98"/>
                          <a:pt x="10" y="99"/>
                          <a:pt x="11" y="100"/>
                        </a:cubicBezTo>
                        <a:cubicBezTo>
                          <a:pt x="12" y="101"/>
                          <a:pt x="15" y="102"/>
                          <a:pt x="17" y="102"/>
                        </a:cubicBezTo>
                        <a:cubicBezTo>
                          <a:pt x="18" y="102"/>
                          <a:pt x="21" y="102"/>
                          <a:pt x="22" y="103"/>
                        </a:cubicBezTo>
                        <a:cubicBezTo>
                          <a:pt x="23" y="104"/>
                          <a:pt x="22" y="104"/>
                          <a:pt x="23" y="104"/>
                        </a:cubicBezTo>
                        <a:cubicBezTo>
                          <a:pt x="24" y="105"/>
                          <a:pt x="24" y="105"/>
                          <a:pt x="25" y="106"/>
                        </a:cubicBezTo>
                        <a:cubicBezTo>
                          <a:pt x="26" y="106"/>
                          <a:pt x="27" y="107"/>
                          <a:pt x="28" y="108"/>
                        </a:cubicBezTo>
                        <a:cubicBezTo>
                          <a:pt x="30" y="109"/>
                          <a:pt x="33" y="108"/>
                          <a:pt x="35" y="109"/>
                        </a:cubicBezTo>
                        <a:cubicBezTo>
                          <a:pt x="36" y="109"/>
                          <a:pt x="39" y="110"/>
                          <a:pt x="41" y="110"/>
                        </a:cubicBezTo>
                        <a:cubicBezTo>
                          <a:pt x="43" y="109"/>
                          <a:pt x="41" y="106"/>
                          <a:pt x="42" y="104"/>
                        </a:cubicBezTo>
                        <a:cubicBezTo>
                          <a:pt x="43" y="102"/>
                          <a:pt x="47" y="104"/>
                          <a:pt x="48" y="103"/>
                        </a:cubicBezTo>
                        <a:cubicBezTo>
                          <a:pt x="50" y="102"/>
                          <a:pt x="50" y="99"/>
                          <a:pt x="49" y="97"/>
                        </a:cubicBezTo>
                        <a:cubicBezTo>
                          <a:pt x="48" y="96"/>
                          <a:pt x="48" y="95"/>
                          <a:pt x="48" y="94"/>
                        </a:cubicBezTo>
                        <a:cubicBezTo>
                          <a:pt x="48" y="92"/>
                          <a:pt x="49" y="91"/>
                          <a:pt x="50" y="89"/>
                        </a:cubicBezTo>
                        <a:cubicBezTo>
                          <a:pt x="51" y="88"/>
                          <a:pt x="52" y="85"/>
                          <a:pt x="54" y="85"/>
                        </a:cubicBezTo>
                        <a:cubicBezTo>
                          <a:pt x="55" y="84"/>
                          <a:pt x="57" y="85"/>
                          <a:pt x="58" y="84"/>
                        </a:cubicBezTo>
                        <a:cubicBezTo>
                          <a:pt x="60" y="86"/>
                          <a:pt x="61" y="88"/>
                          <a:pt x="62" y="90"/>
                        </a:cubicBezTo>
                        <a:cubicBezTo>
                          <a:pt x="64" y="92"/>
                          <a:pt x="65" y="93"/>
                          <a:pt x="66" y="95"/>
                        </a:cubicBezTo>
                        <a:cubicBezTo>
                          <a:pt x="67" y="97"/>
                          <a:pt x="66" y="98"/>
                          <a:pt x="66" y="100"/>
                        </a:cubicBezTo>
                        <a:cubicBezTo>
                          <a:pt x="66" y="102"/>
                          <a:pt x="69" y="102"/>
                          <a:pt x="71" y="102"/>
                        </a:cubicBezTo>
                        <a:cubicBezTo>
                          <a:pt x="73" y="103"/>
                          <a:pt x="74" y="104"/>
                          <a:pt x="74" y="105"/>
                        </a:cubicBezTo>
                        <a:cubicBezTo>
                          <a:pt x="75" y="108"/>
                          <a:pt x="76" y="110"/>
                          <a:pt x="76" y="113"/>
                        </a:cubicBezTo>
                        <a:cubicBezTo>
                          <a:pt x="76" y="115"/>
                          <a:pt x="76" y="117"/>
                          <a:pt x="79" y="117"/>
                        </a:cubicBezTo>
                        <a:cubicBezTo>
                          <a:pt x="81" y="117"/>
                          <a:pt x="83" y="117"/>
                          <a:pt x="85" y="116"/>
                        </a:cubicBezTo>
                        <a:cubicBezTo>
                          <a:pt x="86" y="115"/>
                          <a:pt x="87" y="115"/>
                          <a:pt x="88" y="113"/>
                        </a:cubicBezTo>
                        <a:cubicBezTo>
                          <a:pt x="88" y="113"/>
                          <a:pt x="88" y="113"/>
                          <a:pt x="89" y="113"/>
                        </a:cubicBezTo>
                        <a:cubicBezTo>
                          <a:pt x="89" y="112"/>
                          <a:pt x="89" y="111"/>
                          <a:pt x="90" y="110"/>
                        </a:cubicBezTo>
                        <a:cubicBezTo>
                          <a:pt x="92" y="111"/>
                          <a:pt x="93" y="111"/>
                          <a:pt x="95" y="112"/>
                        </a:cubicBezTo>
                        <a:cubicBezTo>
                          <a:pt x="97" y="113"/>
                          <a:pt x="98" y="115"/>
                          <a:pt x="100" y="115"/>
                        </a:cubicBezTo>
                        <a:cubicBezTo>
                          <a:pt x="102" y="115"/>
                          <a:pt x="102" y="115"/>
                          <a:pt x="104" y="116"/>
                        </a:cubicBezTo>
                        <a:cubicBezTo>
                          <a:pt x="106" y="117"/>
                          <a:pt x="108" y="118"/>
                          <a:pt x="109" y="119"/>
                        </a:cubicBezTo>
                        <a:cubicBezTo>
                          <a:pt x="110" y="118"/>
                          <a:pt x="110" y="118"/>
                          <a:pt x="110" y="117"/>
                        </a:cubicBezTo>
                        <a:cubicBezTo>
                          <a:pt x="113" y="114"/>
                          <a:pt x="114" y="111"/>
                          <a:pt x="114" y="107"/>
                        </a:cubicBezTo>
                        <a:cubicBezTo>
                          <a:pt x="114" y="103"/>
                          <a:pt x="113" y="100"/>
                          <a:pt x="117" y="99"/>
                        </a:cubicBezTo>
                        <a:cubicBezTo>
                          <a:pt x="120" y="99"/>
                          <a:pt x="123" y="99"/>
                          <a:pt x="125" y="99"/>
                        </a:cubicBezTo>
                        <a:cubicBezTo>
                          <a:pt x="130" y="99"/>
                          <a:pt x="130" y="98"/>
                          <a:pt x="132" y="94"/>
                        </a:cubicBezTo>
                        <a:cubicBezTo>
                          <a:pt x="134" y="92"/>
                          <a:pt x="136" y="90"/>
                          <a:pt x="138" y="87"/>
                        </a:cubicBezTo>
                        <a:cubicBezTo>
                          <a:pt x="139" y="84"/>
                          <a:pt x="139" y="80"/>
                          <a:pt x="140" y="77"/>
                        </a:cubicBezTo>
                      </a:path>
                    </a:pathLst>
                  </a:custGeom>
                  <a:solidFill>
                    <a:srgbClr val="4D4D4D"/>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solidFill>
                        <a:srgbClr val="4D4D4D"/>
                      </a:solidFill>
                    </a:endParaRPr>
                  </a:p>
                </p:txBody>
              </p:sp>
              <p:sp>
                <p:nvSpPr>
                  <p:cNvPr id="90" name="Freeform 90"/>
                  <p:cNvSpPr>
                    <a:spLocks/>
                  </p:cNvSpPr>
                  <p:nvPr/>
                </p:nvSpPr>
                <p:spPr bwMode="auto">
                  <a:xfrm>
                    <a:off x="1560336" y="4284397"/>
                    <a:ext cx="24216" cy="28390"/>
                  </a:xfrm>
                  <a:custGeom>
                    <a:avLst/>
                    <a:gdLst/>
                    <a:ahLst/>
                    <a:cxnLst>
                      <a:cxn ang="0">
                        <a:pos x="21" y="1"/>
                      </a:cxn>
                      <a:cxn ang="0">
                        <a:pos x="21" y="1"/>
                      </a:cxn>
                      <a:cxn ang="0">
                        <a:pos x="19" y="0"/>
                      </a:cxn>
                      <a:cxn ang="0">
                        <a:pos x="11" y="3"/>
                      </a:cxn>
                      <a:cxn ang="0">
                        <a:pos x="8" y="7"/>
                      </a:cxn>
                      <a:cxn ang="0">
                        <a:pos x="6" y="10"/>
                      </a:cxn>
                      <a:cxn ang="0">
                        <a:pos x="1" y="19"/>
                      </a:cxn>
                      <a:cxn ang="0">
                        <a:pos x="1" y="25"/>
                      </a:cxn>
                      <a:cxn ang="0">
                        <a:pos x="2" y="27"/>
                      </a:cxn>
                      <a:cxn ang="0">
                        <a:pos x="4" y="28"/>
                      </a:cxn>
                      <a:cxn ang="0">
                        <a:pos x="10" y="28"/>
                      </a:cxn>
                      <a:cxn ang="0">
                        <a:pos x="15" y="27"/>
                      </a:cxn>
                      <a:cxn ang="0">
                        <a:pos x="18" y="24"/>
                      </a:cxn>
                      <a:cxn ang="0">
                        <a:pos x="21" y="21"/>
                      </a:cxn>
                      <a:cxn ang="0">
                        <a:pos x="24" y="14"/>
                      </a:cxn>
                      <a:cxn ang="0">
                        <a:pos x="22" y="6"/>
                      </a:cxn>
                      <a:cxn ang="0">
                        <a:pos x="20" y="4"/>
                      </a:cxn>
                      <a:cxn ang="0">
                        <a:pos x="18" y="2"/>
                      </a:cxn>
                      <a:cxn ang="0">
                        <a:pos x="21" y="1"/>
                      </a:cxn>
                    </a:cxnLst>
                    <a:rect l="0" t="0" r="r" b="b"/>
                    <a:pathLst>
                      <a:path w="24" h="29">
                        <a:moveTo>
                          <a:pt x="21" y="1"/>
                        </a:moveTo>
                        <a:cubicBezTo>
                          <a:pt x="21" y="1"/>
                          <a:pt x="21" y="1"/>
                          <a:pt x="21" y="1"/>
                        </a:cubicBezTo>
                        <a:cubicBezTo>
                          <a:pt x="21" y="0"/>
                          <a:pt x="19" y="0"/>
                          <a:pt x="19" y="0"/>
                        </a:cubicBezTo>
                        <a:cubicBezTo>
                          <a:pt x="16" y="0"/>
                          <a:pt x="13" y="0"/>
                          <a:pt x="11" y="3"/>
                        </a:cubicBezTo>
                        <a:cubicBezTo>
                          <a:pt x="10" y="4"/>
                          <a:pt x="9" y="6"/>
                          <a:pt x="8" y="7"/>
                        </a:cubicBezTo>
                        <a:cubicBezTo>
                          <a:pt x="8" y="8"/>
                          <a:pt x="7" y="9"/>
                          <a:pt x="6" y="10"/>
                        </a:cubicBezTo>
                        <a:cubicBezTo>
                          <a:pt x="4" y="13"/>
                          <a:pt x="2" y="16"/>
                          <a:pt x="1" y="19"/>
                        </a:cubicBezTo>
                        <a:cubicBezTo>
                          <a:pt x="0" y="21"/>
                          <a:pt x="0" y="23"/>
                          <a:pt x="1" y="25"/>
                        </a:cubicBezTo>
                        <a:cubicBezTo>
                          <a:pt x="1" y="26"/>
                          <a:pt x="1" y="27"/>
                          <a:pt x="2" y="27"/>
                        </a:cubicBezTo>
                        <a:cubicBezTo>
                          <a:pt x="2" y="28"/>
                          <a:pt x="3" y="28"/>
                          <a:pt x="4" y="28"/>
                        </a:cubicBezTo>
                        <a:cubicBezTo>
                          <a:pt x="6" y="28"/>
                          <a:pt x="8" y="29"/>
                          <a:pt x="10" y="28"/>
                        </a:cubicBezTo>
                        <a:cubicBezTo>
                          <a:pt x="12" y="28"/>
                          <a:pt x="13" y="28"/>
                          <a:pt x="15" y="27"/>
                        </a:cubicBezTo>
                        <a:cubicBezTo>
                          <a:pt x="16" y="26"/>
                          <a:pt x="17" y="25"/>
                          <a:pt x="18" y="24"/>
                        </a:cubicBezTo>
                        <a:cubicBezTo>
                          <a:pt x="19" y="23"/>
                          <a:pt x="20" y="22"/>
                          <a:pt x="21" y="21"/>
                        </a:cubicBezTo>
                        <a:cubicBezTo>
                          <a:pt x="23" y="19"/>
                          <a:pt x="23" y="16"/>
                          <a:pt x="24" y="14"/>
                        </a:cubicBezTo>
                        <a:cubicBezTo>
                          <a:pt x="24" y="11"/>
                          <a:pt x="24" y="9"/>
                          <a:pt x="22" y="6"/>
                        </a:cubicBezTo>
                        <a:cubicBezTo>
                          <a:pt x="21" y="6"/>
                          <a:pt x="20" y="5"/>
                          <a:pt x="20" y="4"/>
                        </a:cubicBezTo>
                        <a:cubicBezTo>
                          <a:pt x="19" y="4"/>
                          <a:pt x="18" y="3"/>
                          <a:pt x="18" y="2"/>
                        </a:cubicBezTo>
                        <a:lnTo>
                          <a:pt x="21" y="1"/>
                        </a:lnTo>
                        <a:close/>
                      </a:path>
                    </a:pathLst>
                  </a:custGeom>
                  <a:solidFill>
                    <a:srgbClr val="4D4D4D"/>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91" name="Freeform 91"/>
                  <p:cNvSpPr>
                    <a:spLocks/>
                  </p:cNvSpPr>
                  <p:nvPr/>
                </p:nvSpPr>
                <p:spPr bwMode="auto">
                  <a:xfrm>
                    <a:off x="1724833" y="4612556"/>
                    <a:ext cx="37576" cy="15865"/>
                  </a:xfrm>
                  <a:custGeom>
                    <a:avLst/>
                    <a:gdLst/>
                    <a:ahLst/>
                    <a:cxnLst>
                      <a:cxn ang="0">
                        <a:pos x="29" y="3"/>
                      </a:cxn>
                      <a:cxn ang="0">
                        <a:pos x="29" y="3"/>
                      </a:cxn>
                      <a:cxn ang="0">
                        <a:pos x="24" y="1"/>
                      </a:cxn>
                      <a:cxn ang="0">
                        <a:pos x="13" y="1"/>
                      </a:cxn>
                      <a:cxn ang="0">
                        <a:pos x="9" y="3"/>
                      </a:cxn>
                      <a:cxn ang="0">
                        <a:pos x="4" y="4"/>
                      </a:cxn>
                      <a:cxn ang="0">
                        <a:pos x="1" y="6"/>
                      </a:cxn>
                      <a:cxn ang="0">
                        <a:pos x="0" y="9"/>
                      </a:cxn>
                      <a:cxn ang="0">
                        <a:pos x="2" y="12"/>
                      </a:cxn>
                      <a:cxn ang="0">
                        <a:pos x="6" y="14"/>
                      </a:cxn>
                      <a:cxn ang="0">
                        <a:pos x="13" y="16"/>
                      </a:cxn>
                      <a:cxn ang="0">
                        <a:pos x="21" y="16"/>
                      </a:cxn>
                      <a:cxn ang="0">
                        <a:pos x="29" y="15"/>
                      </a:cxn>
                      <a:cxn ang="0">
                        <a:pos x="34" y="13"/>
                      </a:cxn>
                      <a:cxn ang="0">
                        <a:pos x="38" y="10"/>
                      </a:cxn>
                      <a:cxn ang="0">
                        <a:pos x="36" y="5"/>
                      </a:cxn>
                      <a:cxn ang="0">
                        <a:pos x="29" y="3"/>
                      </a:cxn>
                    </a:cxnLst>
                    <a:rect l="0" t="0" r="r" b="b"/>
                    <a:pathLst>
                      <a:path w="38" h="16">
                        <a:moveTo>
                          <a:pt x="29" y="3"/>
                        </a:moveTo>
                        <a:cubicBezTo>
                          <a:pt x="29" y="3"/>
                          <a:pt x="29" y="3"/>
                          <a:pt x="29" y="3"/>
                        </a:cubicBezTo>
                        <a:cubicBezTo>
                          <a:pt x="28" y="2"/>
                          <a:pt x="26" y="1"/>
                          <a:pt x="24" y="1"/>
                        </a:cubicBezTo>
                        <a:cubicBezTo>
                          <a:pt x="21" y="0"/>
                          <a:pt x="17" y="0"/>
                          <a:pt x="13" y="1"/>
                        </a:cubicBezTo>
                        <a:cubicBezTo>
                          <a:pt x="12" y="1"/>
                          <a:pt x="10" y="2"/>
                          <a:pt x="9" y="3"/>
                        </a:cubicBezTo>
                        <a:cubicBezTo>
                          <a:pt x="7" y="3"/>
                          <a:pt x="6" y="4"/>
                          <a:pt x="4" y="4"/>
                        </a:cubicBezTo>
                        <a:cubicBezTo>
                          <a:pt x="3" y="5"/>
                          <a:pt x="2" y="6"/>
                          <a:pt x="1" y="6"/>
                        </a:cubicBezTo>
                        <a:cubicBezTo>
                          <a:pt x="1" y="7"/>
                          <a:pt x="0" y="8"/>
                          <a:pt x="0" y="9"/>
                        </a:cubicBezTo>
                        <a:cubicBezTo>
                          <a:pt x="0" y="10"/>
                          <a:pt x="1" y="11"/>
                          <a:pt x="2" y="12"/>
                        </a:cubicBezTo>
                        <a:cubicBezTo>
                          <a:pt x="3" y="13"/>
                          <a:pt x="4" y="14"/>
                          <a:pt x="6" y="14"/>
                        </a:cubicBezTo>
                        <a:cubicBezTo>
                          <a:pt x="8" y="15"/>
                          <a:pt x="10" y="16"/>
                          <a:pt x="13" y="16"/>
                        </a:cubicBezTo>
                        <a:cubicBezTo>
                          <a:pt x="16" y="16"/>
                          <a:pt x="19" y="16"/>
                          <a:pt x="21" y="16"/>
                        </a:cubicBezTo>
                        <a:cubicBezTo>
                          <a:pt x="24" y="16"/>
                          <a:pt x="27" y="16"/>
                          <a:pt x="29" y="15"/>
                        </a:cubicBezTo>
                        <a:cubicBezTo>
                          <a:pt x="31" y="15"/>
                          <a:pt x="33" y="14"/>
                          <a:pt x="34" y="13"/>
                        </a:cubicBezTo>
                        <a:cubicBezTo>
                          <a:pt x="36" y="12"/>
                          <a:pt x="37" y="11"/>
                          <a:pt x="38" y="10"/>
                        </a:cubicBezTo>
                        <a:cubicBezTo>
                          <a:pt x="38" y="8"/>
                          <a:pt x="37" y="6"/>
                          <a:pt x="36" y="5"/>
                        </a:cubicBezTo>
                        <a:lnTo>
                          <a:pt x="29" y="3"/>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grpSp>
            <p:nvGrpSpPr>
              <p:cNvPr id="35" name="Group 34"/>
              <p:cNvGrpSpPr/>
              <p:nvPr/>
            </p:nvGrpSpPr>
            <p:grpSpPr>
              <a:xfrm>
                <a:off x="5265946" y="3514581"/>
                <a:ext cx="562032" cy="447154"/>
                <a:chOff x="2277611" y="3933693"/>
                <a:chExt cx="379930" cy="302273"/>
              </a:xfrm>
              <a:solidFill>
                <a:srgbClr val="4BC5DE"/>
              </a:solidFill>
            </p:grpSpPr>
            <p:sp>
              <p:nvSpPr>
                <p:cNvPr id="59" name="Freeform 106"/>
                <p:cNvSpPr>
                  <a:spLocks noEditPoints="1"/>
                </p:cNvSpPr>
                <p:nvPr/>
              </p:nvSpPr>
              <p:spPr bwMode="auto">
                <a:xfrm>
                  <a:off x="2277611" y="3933693"/>
                  <a:ext cx="157817" cy="291419"/>
                </a:xfrm>
                <a:custGeom>
                  <a:avLst/>
                  <a:gdLst/>
                  <a:ahLst/>
                  <a:cxnLst>
                    <a:cxn ang="0">
                      <a:pos x="92" y="72"/>
                    </a:cxn>
                    <a:cxn ang="0">
                      <a:pos x="75" y="76"/>
                    </a:cxn>
                    <a:cxn ang="0">
                      <a:pos x="65" y="79"/>
                    </a:cxn>
                    <a:cxn ang="0">
                      <a:pos x="62" y="97"/>
                    </a:cxn>
                    <a:cxn ang="0">
                      <a:pos x="69" y="109"/>
                    </a:cxn>
                    <a:cxn ang="0">
                      <a:pos x="60" y="103"/>
                    </a:cxn>
                    <a:cxn ang="0">
                      <a:pos x="45" y="81"/>
                    </a:cxn>
                    <a:cxn ang="0">
                      <a:pos x="58" y="74"/>
                    </a:cxn>
                    <a:cxn ang="0">
                      <a:pos x="80" y="70"/>
                    </a:cxn>
                    <a:cxn ang="0">
                      <a:pos x="99" y="67"/>
                    </a:cxn>
                    <a:cxn ang="0">
                      <a:pos x="152" y="264"/>
                    </a:cxn>
                    <a:cxn ang="0">
                      <a:pos x="145" y="261"/>
                    </a:cxn>
                    <a:cxn ang="0">
                      <a:pos x="151" y="239"/>
                    </a:cxn>
                    <a:cxn ang="0">
                      <a:pos x="142" y="225"/>
                    </a:cxn>
                    <a:cxn ang="0">
                      <a:pos x="148" y="222"/>
                    </a:cxn>
                    <a:cxn ang="0">
                      <a:pos x="128" y="207"/>
                    </a:cxn>
                    <a:cxn ang="0">
                      <a:pos x="96" y="204"/>
                    </a:cxn>
                    <a:cxn ang="0">
                      <a:pos x="100" y="187"/>
                    </a:cxn>
                    <a:cxn ang="0">
                      <a:pos x="118" y="185"/>
                    </a:cxn>
                    <a:cxn ang="0">
                      <a:pos x="120" y="164"/>
                    </a:cxn>
                    <a:cxn ang="0">
                      <a:pos x="136" y="155"/>
                    </a:cxn>
                    <a:cxn ang="0">
                      <a:pos x="149" y="152"/>
                    </a:cxn>
                    <a:cxn ang="0">
                      <a:pos x="158" y="131"/>
                    </a:cxn>
                    <a:cxn ang="0">
                      <a:pos x="125" y="109"/>
                    </a:cxn>
                    <a:cxn ang="0">
                      <a:pos x="122" y="92"/>
                    </a:cxn>
                    <a:cxn ang="0">
                      <a:pos x="129" y="66"/>
                    </a:cxn>
                    <a:cxn ang="0">
                      <a:pos x="139" y="50"/>
                    </a:cxn>
                    <a:cxn ang="0">
                      <a:pos x="136" y="26"/>
                    </a:cxn>
                    <a:cxn ang="0">
                      <a:pos x="140" y="2"/>
                    </a:cxn>
                    <a:cxn ang="0">
                      <a:pos x="108" y="16"/>
                    </a:cxn>
                    <a:cxn ang="0">
                      <a:pos x="87" y="45"/>
                    </a:cxn>
                    <a:cxn ang="0">
                      <a:pos x="55" y="58"/>
                    </a:cxn>
                    <a:cxn ang="0">
                      <a:pos x="24" y="72"/>
                    </a:cxn>
                    <a:cxn ang="0">
                      <a:pos x="19" y="105"/>
                    </a:cxn>
                    <a:cxn ang="0">
                      <a:pos x="31" y="104"/>
                    </a:cxn>
                    <a:cxn ang="0">
                      <a:pos x="39" y="106"/>
                    </a:cxn>
                    <a:cxn ang="0">
                      <a:pos x="38" y="124"/>
                    </a:cxn>
                    <a:cxn ang="0">
                      <a:pos x="21" y="118"/>
                    </a:cxn>
                    <a:cxn ang="0">
                      <a:pos x="5" y="120"/>
                    </a:cxn>
                    <a:cxn ang="0">
                      <a:pos x="6" y="160"/>
                    </a:cxn>
                    <a:cxn ang="0">
                      <a:pos x="15" y="167"/>
                    </a:cxn>
                    <a:cxn ang="0">
                      <a:pos x="12" y="177"/>
                    </a:cxn>
                    <a:cxn ang="0">
                      <a:pos x="5" y="207"/>
                    </a:cxn>
                    <a:cxn ang="0">
                      <a:pos x="13" y="227"/>
                    </a:cxn>
                    <a:cxn ang="0">
                      <a:pos x="22" y="223"/>
                    </a:cxn>
                    <a:cxn ang="0">
                      <a:pos x="28" y="224"/>
                    </a:cxn>
                    <a:cxn ang="0">
                      <a:pos x="34" y="240"/>
                    </a:cxn>
                    <a:cxn ang="0">
                      <a:pos x="32" y="261"/>
                    </a:cxn>
                    <a:cxn ang="0">
                      <a:pos x="49" y="272"/>
                    </a:cxn>
                    <a:cxn ang="0">
                      <a:pos x="63" y="274"/>
                    </a:cxn>
                    <a:cxn ang="0">
                      <a:pos x="72" y="279"/>
                    </a:cxn>
                    <a:cxn ang="0">
                      <a:pos x="86" y="277"/>
                    </a:cxn>
                    <a:cxn ang="0">
                      <a:pos x="105" y="281"/>
                    </a:cxn>
                    <a:cxn ang="0">
                      <a:pos x="102" y="259"/>
                    </a:cxn>
                    <a:cxn ang="0">
                      <a:pos x="88" y="264"/>
                    </a:cxn>
                    <a:cxn ang="0">
                      <a:pos x="90" y="246"/>
                    </a:cxn>
                    <a:cxn ang="0">
                      <a:pos x="104" y="244"/>
                    </a:cxn>
                    <a:cxn ang="0">
                      <a:pos x="120" y="257"/>
                    </a:cxn>
                    <a:cxn ang="0">
                      <a:pos x="138" y="275"/>
                    </a:cxn>
                    <a:cxn ang="0">
                      <a:pos x="149" y="288"/>
                    </a:cxn>
                    <a:cxn ang="0">
                      <a:pos x="155" y="271"/>
                    </a:cxn>
                  </a:cxnLst>
                  <a:rect l="0" t="0" r="r" b="b"/>
                  <a:pathLst>
                    <a:path w="161" h="297">
                      <a:moveTo>
                        <a:pt x="35" y="281"/>
                      </a:moveTo>
                      <a:cubicBezTo>
                        <a:pt x="35" y="281"/>
                        <a:pt x="35" y="281"/>
                        <a:pt x="36" y="281"/>
                      </a:cubicBezTo>
                      <a:cubicBezTo>
                        <a:pt x="36" y="281"/>
                        <a:pt x="36" y="281"/>
                        <a:pt x="36" y="280"/>
                      </a:cubicBezTo>
                      <a:cubicBezTo>
                        <a:pt x="35" y="280"/>
                        <a:pt x="35" y="280"/>
                        <a:pt x="35" y="280"/>
                      </a:cubicBezTo>
                      <a:cubicBezTo>
                        <a:pt x="35" y="280"/>
                        <a:pt x="35" y="281"/>
                        <a:pt x="35" y="281"/>
                      </a:cubicBezTo>
                      <a:moveTo>
                        <a:pt x="92" y="72"/>
                      </a:moveTo>
                      <a:cubicBezTo>
                        <a:pt x="90" y="72"/>
                        <a:pt x="90" y="72"/>
                        <a:pt x="89" y="74"/>
                      </a:cubicBezTo>
                      <a:cubicBezTo>
                        <a:pt x="88" y="75"/>
                        <a:pt x="88" y="76"/>
                        <a:pt x="87" y="77"/>
                      </a:cubicBezTo>
                      <a:cubicBezTo>
                        <a:pt x="86" y="77"/>
                        <a:pt x="85" y="77"/>
                        <a:pt x="85" y="77"/>
                      </a:cubicBezTo>
                      <a:cubicBezTo>
                        <a:pt x="84" y="77"/>
                        <a:pt x="84" y="78"/>
                        <a:pt x="83" y="78"/>
                      </a:cubicBezTo>
                      <a:cubicBezTo>
                        <a:pt x="81" y="78"/>
                        <a:pt x="80" y="78"/>
                        <a:pt x="79" y="77"/>
                      </a:cubicBezTo>
                      <a:cubicBezTo>
                        <a:pt x="77" y="76"/>
                        <a:pt x="77" y="76"/>
                        <a:pt x="75" y="76"/>
                      </a:cubicBezTo>
                      <a:cubicBezTo>
                        <a:pt x="73" y="76"/>
                        <a:pt x="72" y="78"/>
                        <a:pt x="71" y="78"/>
                      </a:cubicBezTo>
                      <a:cubicBezTo>
                        <a:pt x="69" y="78"/>
                        <a:pt x="69" y="78"/>
                        <a:pt x="68" y="79"/>
                      </a:cubicBezTo>
                      <a:cubicBezTo>
                        <a:pt x="67" y="79"/>
                        <a:pt x="67" y="79"/>
                        <a:pt x="66" y="79"/>
                      </a:cubicBezTo>
                      <a:cubicBezTo>
                        <a:pt x="66" y="80"/>
                        <a:pt x="67" y="81"/>
                        <a:pt x="65" y="80"/>
                      </a:cubicBezTo>
                      <a:cubicBezTo>
                        <a:pt x="68" y="76"/>
                        <a:pt x="68" y="76"/>
                        <a:pt x="68" y="76"/>
                      </a:cubicBezTo>
                      <a:cubicBezTo>
                        <a:pt x="66" y="77"/>
                        <a:pt x="66" y="78"/>
                        <a:pt x="65" y="79"/>
                      </a:cubicBezTo>
                      <a:cubicBezTo>
                        <a:pt x="64" y="80"/>
                        <a:pt x="62" y="81"/>
                        <a:pt x="61" y="82"/>
                      </a:cubicBezTo>
                      <a:cubicBezTo>
                        <a:pt x="61" y="83"/>
                        <a:pt x="61" y="84"/>
                        <a:pt x="61" y="84"/>
                      </a:cubicBezTo>
                      <a:cubicBezTo>
                        <a:pt x="61" y="85"/>
                        <a:pt x="60" y="85"/>
                        <a:pt x="60" y="85"/>
                      </a:cubicBezTo>
                      <a:cubicBezTo>
                        <a:pt x="60" y="88"/>
                        <a:pt x="64" y="88"/>
                        <a:pt x="63" y="91"/>
                      </a:cubicBezTo>
                      <a:cubicBezTo>
                        <a:pt x="62" y="92"/>
                        <a:pt x="62" y="93"/>
                        <a:pt x="62" y="94"/>
                      </a:cubicBezTo>
                      <a:cubicBezTo>
                        <a:pt x="61" y="95"/>
                        <a:pt x="62" y="96"/>
                        <a:pt x="62" y="97"/>
                      </a:cubicBezTo>
                      <a:cubicBezTo>
                        <a:pt x="62" y="98"/>
                        <a:pt x="62" y="99"/>
                        <a:pt x="62" y="100"/>
                      </a:cubicBezTo>
                      <a:cubicBezTo>
                        <a:pt x="62" y="101"/>
                        <a:pt x="63" y="101"/>
                        <a:pt x="63" y="102"/>
                      </a:cubicBezTo>
                      <a:cubicBezTo>
                        <a:pt x="63" y="102"/>
                        <a:pt x="63" y="103"/>
                        <a:pt x="63" y="104"/>
                      </a:cubicBezTo>
                      <a:cubicBezTo>
                        <a:pt x="64" y="104"/>
                        <a:pt x="65" y="104"/>
                        <a:pt x="66" y="104"/>
                      </a:cubicBezTo>
                      <a:cubicBezTo>
                        <a:pt x="67" y="104"/>
                        <a:pt x="67" y="104"/>
                        <a:pt x="68" y="104"/>
                      </a:cubicBezTo>
                      <a:cubicBezTo>
                        <a:pt x="69" y="105"/>
                        <a:pt x="70" y="108"/>
                        <a:pt x="69" y="109"/>
                      </a:cubicBezTo>
                      <a:cubicBezTo>
                        <a:pt x="69" y="110"/>
                        <a:pt x="66" y="111"/>
                        <a:pt x="65" y="111"/>
                      </a:cubicBezTo>
                      <a:cubicBezTo>
                        <a:pt x="62" y="111"/>
                        <a:pt x="60" y="110"/>
                        <a:pt x="57" y="110"/>
                      </a:cubicBezTo>
                      <a:cubicBezTo>
                        <a:pt x="54" y="109"/>
                        <a:pt x="55" y="112"/>
                        <a:pt x="54" y="115"/>
                      </a:cubicBezTo>
                      <a:cubicBezTo>
                        <a:pt x="53" y="113"/>
                        <a:pt x="54" y="110"/>
                        <a:pt x="55" y="108"/>
                      </a:cubicBezTo>
                      <a:cubicBezTo>
                        <a:pt x="55" y="107"/>
                        <a:pt x="58" y="107"/>
                        <a:pt x="58" y="107"/>
                      </a:cubicBezTo>
                      <a:cubicBezTo>
                        <a:pt x="58" y="106"/>
                        <a:pt x="60" y="103"/>
                        <a:pt x="60" y="103"/>
                      </a:cubicBezTo>
                      <a:cubicBezTo>
                        <a:pt x="60" y="99"/>
                        <a:pt x="56" y="98"/>
                        <a:pt x="56" y="94"/>
                      </a:cubicBezTo>
                      <a:cubicBezTo>
                        <a:pt x="55" y="92"/>
                        <a:pt x="51" y="91"/>
                        <a:pt x="51" y="88"/>
                      </a:cubicBezTo>
                      <a:cubicBezTo>
                        <a:pt x="50" y="88"/>
                        <a:pt x="49" y="89"/>
                        <a:pt x="48" y="90"/>
                      </a:cubicBezTo>
                      <a:cubicBezTo>
                        <a:pt x="47" y="92"/>
                        <a:pt x="47" y="92"/>
                        <a:pt x="46" y="91"/>
                      </a:cubicBezTo>
                      <a:cubicBezTo>
                        <a:pt x="43" y="90"/>
                        <a:pt x="41" y="85"/>
                        <a:pt x="45" y="84"/>
                      </a:cubicBezTo>
                      <a:cubicBezTo>
                        <a:pt x="45" y="83"/>
                        <a:pt x="45" y="82"/>
                        <a:pt x="45" y="81"/>
                      </a:cubicBezTo>
                      <a:cubicBezTo>
                        <a:pt x="44" y="81"/>
                        <a:pt x="44" y="82"/>
                        <a:pt x="43" y="82"/>
                      </a:cubicBezTo>
                      <a:cubicBezTo>
                        <a:pt x="42" y="83"/>
                        <a:pt x="41" y="84"/>
                        <a:pt x="40" y="84"/>
                      </a:cubicBezTo>
                      <a:cubicBezTo>
                        <a:pt x="36" y="85"/>
                        <a:pt x="37" y="81"/>
                        <a:pt x="36" y="79"/>
                      </a:cubicBezTo>
                      <a:cubicBezTo>
                        <a:pt x="39" y="77"/>
                        <a:pt x="43" y="79"/>
                        <a:pt x="46" y="78"/>
                      </a:cubicBezTo>
                      <a:cubicBezTo>
                        <a:pt x="49" y="78"/>
                        <a:pt x="50" y="76"/>
                        <a:pt x="52" y="75"/>
                      </a:cubicBezTo>
                      <a:cubicBezTo>
                        <a:pt x="53" y="74"/>
                        <a:pt x="56" y="74"/>
                        <a:pt x="58" y="74"/>
                      </a:cubicBezTo>
                      <a:cubicBezTo>
                        <a:pt x="59" y="74"/>
                        <a:pt x="61" y="74"/>
                        <a:pt x="62" y="73"/>
                      </a:cubicBezTo>
                      <a:cubicBezTo>
                        <a:pt x="63" y="73"/>
                        <a:pt x="64" y="74"/>
                        <a:pt x="64" y="76"/>
                      </a:cubicBezTo>
                      <a:cubicBezTo>
                        <a:pt x="66" y="76"/>
                        <a:pt x="67" y="75"/>
                        <a:pt x="68" y="74"/>
                      </a:cubicBezTo>
                      <a:cubicBezTo>
                        <a:pt x="69" y="74"/>
                        <a:pt x="70" y="73"/>
                        <a:pt x="71" y="73"/>
                      </a:cubicBezTo>
                      <a:cubicBezTo>
                        <a:pt x="73" y="73"/>
                        <a:pt x="74" y="73"/>
                        <a:pt x="75" y="72"/>
                      </a:cubicBezTo>
                      <a:cubicBezTo>
                        <a:pt x="77" y="71"/>
                        <a:pt x="78" y="70"/>
                        <a:pt x="80" y="70"/>
                      </a:cubicBezTo>
                      <a:cubicBezTo>
                        <a:pt x="81" y="70"/>
                        <a:pt x="82" y="71"/>
                        <a:pt x="83" y="70"/>
                      </a:cubicBezTo>
                      <a:cubicBezTo>
                        <a:pt x="83" y="69"/>
                        <a:pt x="83" y="67"/>
                        <a:pt x="83" y="67"/>
                      </a:cubicBezTo>
                      <a:cubicBezTo>
                        <a:pt x="84" y="64"/>
                        <a:pt x="85" y="63"/>
                        <a:pt x="88" y="63"/>
                      </a:cubicBezTo>
                      <a:cubicBezTo>
                        <a:pt x="88" y="65"/>
                        <a:pt x="88" y="66"/>
                        <a:pt x="89" y="66"/>
                      </a:cubicBezTo>
                      <a:cubicBezTo>
                        <a:pt x="90" y="67"/>
                        <a:pt x="93" y="66"/>
                        <a:pt x="94" y="66"/>
                      </a:cubicBezTo>
                      <a:cubicBezTo>
                        <a:pt x="97" y="65"/>
                        <a:pt x="98" y="64"/>
                        <a:pt x="99" y="67"/>
                      </a:cubicBezTo>
                      <a:cubicBezTo>
                        <a:pt x="99" y="68"/>
                        <a:pt x="100" y="70"/>
                        <a:pt x="99" y="71"/>
                      </a:cubicBezTo>
                      <a:cubicBezTo>
                        <a:pt x="99" y="72"/>
                        <a:pt x="94" y="72"/>
                        <a:pt x="92" y="72"/>
                      </a:cubicBezTo>
                      <a:moveTo>
                        <a:pt x="160" y="255"/>
                      </a:moveTo>
                      <a:cubicBezTo>
                        <a:pt x="160" y="254"/>
                        <a:pt x="161" y="254"/>
                        <a:pt x="160" y="253"/>
                      </a:cubicBezTo>
                      <a:cubicBezTo>
                        <a:pt x="159" y="251"/>
                        <a:pt x="156" y="254"/>
                        <a:pt x="155" y="255"/>
                      </a:cubicBezTo>
                      <a:cubicBezTo>
                        <a:pt x="153" y="258"/>
                        <a:pt x="153" y="261"/>
                        <a:pt x="152" y="264"/>
                      </a:cubicBezTo>
                      <a:cubicBezTo>
                        <a:pt x="151" y="266"/>
                        <a:pt x="150" y="268"/>
                        <a:pt x="148" y="269"/>
                      </a:cubicBezTo>
                      <a:cubicBezTo>
                        <a:pt x="147" y="270"/>
                        <a:pt x="146" y="271"/>
                        <a:pt x="145" y="271"/>
                      </a:cubicBezTo>
                      <a:cubicBezTo>
                        <a:pt x="144" y="271"/>
                        <a:pt x="145" y="270"/>
                        <a:pt x="144" y="270"/>
                      </a:cubicBezTo>
                      <a:cubicBezTo>
                        <a:pt x="144" y="269"/>
                        <a:pt x="143" y="270"/>
                        <a:pt x="143" y="270"/>
                      </a:cubicBezTo>
                      <a:cubicBezTo>
                        <a:pt x="141" y="269"/>
                        <a:pt x="142" y="265"/>
                        <a:pt x="142" y="263"/>
                      </a:cubicBezTo>
                      <a:cubicBezTo>
                        <a:pt x="143" y="262"/>
                        <a:pt x="144" y="262"/>
                        <a:pt x="145" y="261"/>
                      </a:cubicBezTo>
                      <a:cubicBezTo>
                        <a:pt x="146" y="260"/>
                        <a:pt x="146" y="259"/>
                        <a:pt x="146" y="259"/>
                      </a:cubicBezTo>
                      <a:cubicBezTo>
                        <a:pt x="148" y="257"/>
                        <a:pt x="149" y="256"/>
                        <a:pt x="150" y="254"/>
                      </a:cubicBezTo>
                      <a:cubicBezTo>
                        <a:pt x="150" y="253"/>
                        <a:pt x="151" y="251"/>
                        <a:pt x="152" y="249"/>
                      </a:cubicBezTo>
                      <a:cubicBezTo>
                        <a:pt x="152" y="248"/>
                        <a:pt x="152" y="248"/>
                        <a:pt x="152" y="247"/>
                      </a:cubicBezTo>
                      <a:cubicBezTo>
                        <a:pt x="152" y="245"/>
                        <a:pt x="153" y="242"/>
                        <a:pt x="152" y="241"/>
                      </a:cubicBezTo>
                      <a:cubicBezTo>
                        <a:pt x="152" y="240"/>
                        <a:pt x="151" y="240"/>
                        <a:pt x="151" y="239"/>
                      </a:cubicBezTo>
                      <a:cubicBezTo>
                        <a:pt x="151" y="239"/>
                        <a:pt x="150" y="238"/>
                        <a:pt x="150" y="238"/>
                      </a:cubicBezTo>
                      <a:cubicBezTo>
                        <a:pt x="150" y="237"/>
                        <a:pt x="150" y="236"/>
                        <a:pt x="150" y="235"/>
                      </a:cubicBezTo>
                      <a:cubicBezTo>
                        <a:pt x="150" y="234"/>
                        <a:pt x="150" y="234"/>
                        <a:pt x="150" y="233"/>
                      </a:cubicBezTo>
                      <a:cubicBezTo>
                        <a:pt x="149" y="232"/>
                        <a:pt x="149" y="231"/>
                        <a:pt x="148" y="230"/>
                      </a:cubicBezTo>
                      <a:cubicBezTo>
                        <a:pt x="147" y="229"/>
                        <a:pt x="145" y="228"/>
                        <a:pt x="144" y="227"/>
                      </a:cubicBezTo>
                      <a:cubicBezTo>
                        <a:pt x="144" y="226"/>
                        <a:pt x="144" y="226"/>
                        <a:pt x="142" y="225"/>
                      </a:cubicBezTo>
                      <a:cubicBezTo>
                        <a:pt x="141" y="225"/>
                        <a:pt x="139" y="225"/>
                        <a:pt x="137" y="224"/>
                      </a:cubicBezTo>
                      <a:cubicBezTo>
                        <a:pt x="136" y="224"/>
                        <a:pt x="136" y="223"/>
                        <a:pt x="135" y="223"/>
                      </a:cubicBezTo>
                      <a:cubicBezTo>
                        <a:pt x="136" y="222"/>
                        <a:pt x="136" y="221"/>
                        <a:pt x="138" y="220"/>
                      </a:cubicBezTo>
                      <a:cubicBezTo>
                        <a:pt x="140" y="219"/>
                        <a:pt x="139" y="220"/>
                        <a:pt x="140" y="221"/>
                      </a:cubicBezTo>
                      <a:cubicBezTo>
                        <a:pt x="142" y="224"/>
                        <a:pt x="145" y="225"/>
                        <a:pt x="148" y="225"/>
                      </a:cubicBezTo>
                      <a:cubicBezTo>
                        <a:pt x="148" y="224"/>
                        <a:pt x="149" y="223"/>
                        <a:pt x="148" y="222"/>
                      </a:cubicBezTo>
                      <a:cubicBezTo>
                        <a:pt x="148" y="220"/>
                        <a:pt x="147" y="220"/>
                        <a:pt x="147" y="218"/>
                      </a:cubicBezTo>
                      <a:cubicBezTo>
                        <a:pt x="146" y="218"/>
                        <a:pt x="147" y="216"/>
                        <a:pt x="147" y="215"/>
                      </a:cubicBezTo>
                      <a:cubicBezTo>
                        <a:pt x="146" y="214"/>
                        <a:pt x="146" y="212"/>
                        <a:pt x="145" y="211"/>
                      </a:cubicBezTo>
                      <a:cubicBezTo>
                        <a:pt x="145" y="208"/>
                        <a:pt x="144" y="207"/>
                        <a:pt x="141" y="207"/>
                      </a:cubicBezTo>
                      <a:cubicBezTo>
                        <a:pt x="139" y="207"/>
                        <a:pt x="137" y="208"/>
                        <a:pt x="136" y="208"/>
                      </a:cubicBezTo>
                      <a:cubicBezTo>
                        <a:pt x="133" y="208"/>
                        <a:pt x="130" y="208"/>
                        <a:pt x="128" y="207"/>
                      </a:cubicBezTo>
                      <a:cubicBezTo>
                        <a:pt x="127" y="206"/>
                        <a:pt x="125" y="205"/>
                        <a:pt x="124" y="205"/>
                      </a:cubicBezTo>
                      <a:cubicBezTo>
                        <a:pt x="122" y="205"/>
                        <a:pt x="119" y="205"/>
                        <a:pt x="117" y="205"/>
                      </a:cubicBezTo>
                      <a:cubicBezTo>
                        <a:pt x="114" y="205"/>
                        <a:pt x="111" y="207"/>
                        <a:pt x="108" y="207"/>
                      </a:cubicBezTo>
                      <a:cubicBezTo>
                        <a:pt x="106" y="207"/>
                        <a:pt x="103" y="207"/>
                        <a:pt x="101" y="207"/>
                      </a:cubicBezTo>
                      <a:cubicBezTo>
                        <a:pt x="99" y="206"/>
                        <a:pt x="95" y="207"/>
                        <a:pt x="94" y="206"/>
                      </a:cubicBezTo>
                      <a:cubicBezTo>
                        <a:pt x="95" y="206"/>
                        <a:pt x="95" y="204"/>
                        <a:pt x="96" y="204"/>
                      </a:cubicBezTo>
                      <a:cubicBezTo>
                        <a:pt x="96" y="204"/>
                        <a:pt x="98" y="204"/>
                        <a:pt x="98" y="204"/>
                      </a:cubicBezTo>
                      <a:cubicBezTo>
                        <a:pt x="100" y="203"/>
                        <a:pt x="101" y="201"/>
                        <a:pt x="102" y="200"/>
                      </a:cubicBezTo>
                      <a:cubicBezTo>
                        <a:pt x="104" y="199"/>
                        <a:pt x="107" y="200"/>
                        <a:pt x="108" y="198"/>
                      </a:cubicBezTo>
                      <a:cubicBezTo>
                        <a:pt x="108" y="197"/>
                        <a:pt x="108" y="195"/>
                        <a:pt x="108" y="193"/>
                      </a:cubicBezTo>
                      <a:cubicBezTo>
                        <a:pt x="108" y="192"/>
                        <a:pt x="108" y="191"/>
                        <a:pt x="107" y="191"/>
                      </a:cubicBezTo>
                      <a:cubicBezTo>
                        <a:pt x="105" y="189"/>
                        <a:pt x="101" y="191"/>
                        <a:pt x="100" y="187"/>
                      </a:cubicBezTo>
                      <a:cubicBezTo>
                        <a:pt x="99" y="183"/>
                        <a:pt x="102" y="185"/>
                        <a:pt x="105" y="185"/>
                      </a:cubicBezTo>
                      <a:cubicBezTo>
                        <a:pt x="106" y="185"/>
                        <a:pt x="107" y="185"/>
                        <a:pt x="108" y="185"/>
                      </a:cubicBezTo>
                      <a:cubicBezTo>
                        <a:pt x="109" y="185"/>
                        <a:pt x="110" y="184"/>
                        <a:pt x="111" y="184"/>
                      </a:cubicBezTo>
                      <a:cubicBezTo>
                        <a:pt x="112" y="184"/>
                        <a:pt x="112" y="184"/>
                        <a:pt x="114" y="186"/>
                      </a:cubicBezTo>
                      <a:cubicBezTo>
                        <a:pt x="114" y="186"/>
                        <a:pt x="115" y="189"/>
                        <a:pt x="117" y="189"/>
                      </a:cubicBezTo>
                      <a:cubicBezTo>
                        <a:pt x="117" y="187"/>
                        <a:pt x="116" y="186"/>
                        <a:pt x="118" y="185"/>
                      </a:cubicBezTo>
                      <a:cubicBezTo>
                        <a:pt x="119" y="184"/>
                        <a:pt x="119" y="185"/>
                        <a:pt x="120" y="184"/>
                      </a:cubicBezTo>
                      <a:cubicBezTo>
                        <a:pt x="120" y="184"/>
                        <a:pt x="120" y="182"/>
                        <a:pt x="120" y="182"/>
                      </a:cubicBezTo>
                      <a:cubicBezTo>
                        <a:pt x="121" y="178"/>
                        <a:pt x="122" y="175"/>
                        <a:pt x="121" y="172"/>
                      </a:cubicBezTo>
                      <a:cubicBezTo>
                        <a:pt x="121" y="171"/>
                        <a:pt x="121" y="169"/>
                        <a:pt x="121" y="168"/>
                      </a:cubicBezTo>
                      <a:cubicBezTo>
                        <a:pt x="121" y="168"/>
                        <a:pt x="121" y="167"/>
                        <a:pt x="120" y="167"/>
                      </a:cubicBezTo>
                      <a:cubicBezTo>
                        <a:pt x="120" y="166"/>
                        <a:pt x="120" y="165"/>
                        <a:pt x="120" y="164"/>
                      </a:cubicBezTo>
                      <a:cubicBezTo>
                        <a:pt x="120" y="162"/>
                        <a:pt x="119" y="162"/>
                        <a:pt x="119" y="160"/>
                      </a:cubicBezTo>
                      <a:cubicBezTo>
                        <a:pt x="119" y="159"/>
                        <a:pt x="119" y="158"/>
                        <a:pt x="120" y="157"/>
                      </a:cubicBezTo>
                      <a:cubicBezTo>
                        <a:pt x="121" y="154"/>
                        <a:pt x="121" y="152"/>
                        <a:pt x="124" y="151"/>
                      </a:cubicBezTo>
                      <a:cubicBezTo>
                        <a:pt x="127" y="151"/>
                        <a:pt x="129" y="152"/>
                        <a:pt x="130" y="154"/>
                      </a:cubicBezTo>
                      <a:cubicBezTo>
                        <a:pt x="131" y="156"/>
                        <a:pt x="130" y="156"/>
                        <a:pt x="132" y="156"/>
                      </a:cubicBezTo>
                      <a:cubicBezTo>
                        <a:pt x="134" y="156"/>
                        <a:pt x="135" y="156"/>
                        <a:pt x="136" y="155"/>
                      </a:cubicBezTo>
                      <a:cubicBezTo>
                        <a:pt x="138" y="153"/>
                        <a:pt x="138" y="151"/>
                        <a:pt x="141" y="151"/>
                      </a:cubicBezTo>
                      <a:cubicBezTo>
                        <a:pt x="141" y="153"/>
                        <a:pt x="139" y="156"/>
                        <a:pt x="140" y="158"/>
                      </a:cubicBezTo>
                      <a:cubicBezTo>
                        <a:pt x="141" y="159"/>
                        <a:pt x="143" y="158"/>
                        <a:pt x="145" y="158"/>
                      </a:cubicBezTo>
                      <a:cubicBezTo>
                        <a:pt x="146" y="158"/>
                        <a:pt x="147" y="159"/>
                        <a:pt x="147" y="157"/>
                      </a:cubicBezTo>
                      <a:cubicBezTo>
                        <a:pt x="147" y="157"/>
                        <a:pt x="147" y="156"/>
                        <a:pt x="148" y="155"/>
                      </a:cubicBezTo>
                      <a:cubicBezTo>
                        <a:pt x="148" y="154"/>
                        <a:pt x="148" y="153"/>
                        <a:pt x="149" y="152"/>
                      </a:cubicBezTo>
                      <a:cubicBezTo>
                        <a:pt x="149" y="151"/>
                        <a:pt x="151" y="151"/>
                        <a:pt x="151" y="150"/>
                      </a:cubicBezTo>
                      <a:cubicBezTo>
                        <a:pt x="152" y="149"/>
                        <a:pt x="152" y="147"/>
                        <a:pt x="152" y="146"/>
                      </a:cubicBezTo>
                      <a:cubicBezTo>
                        <a:pt x="152" y="146"/>
                        <a:pt x="152" y="145"/>
                        <a:pt x="152" y="144"/>
                      </a:cubicBezTo>
                      <a:cubicBezTo>
                        <a:pt x="152" y="143"/>
                        <a:pt x="153" y="142"/>
                        <a:pt x="154" y="141"/>
                      </a:cubicBezTo>
                      <a:cubicBezTo>
                        <a:pt x="155" y="139"/>
                        <a:pt x="155" y="137"/>
                        <a:pt x="157" y="135"/>
                      </a:cubicBezTo>
                      <a:cubicBezTo>
                        <a:pt x="157" y="133"/>
                        <a:pt x="158" y="132"/>
                        <a:pt x="158" y="131"/>
                      </a:cubicBezTo>
                      <a:cubicBezTo>
                        <a:pt x="158" y="128"/>
                        <a:pt x="158" y="126"/>
                        <a:pt x="156" y="124"/>
                      </a:cubicBezTo>
                      <a:cubicBezTo>
                        <a:pt x="154" y="122"/>
                        <a:pt x="150" y="123"/>
                        <a:pt x="147" y="123"/>
                      </a:cubicBezTo>
                      <a:cubicBezTo>
                        <a:pt x="143" y="124"/>
                        <a:pt x="139" y="125"/>
                        <a:pt x="135" y="124"/>
                      </a:cubicBezTo>
                      <a:cubicBezTo>
                        <a:pt x="133" y="123"/>
                        <a:pt x="131" y="121"/>
                        <a:pt x="129" y="119"/>
                      </a:cubicBezTo>
                      <a:cubicBezTo>
                        <a:pt x="127" y="118"/>
                        <a:pt x="127" y="118"/>
                        <a:pt x="126" y="117"/>
                      </a:cubicBezTo>
                      <a:cubicBezTo>
                        <a:pt x="126" y="114"/>
                        <a:pt x="125" y="111"/>
                        <a:pt x="125" y="109"/>
                      </a:cubicBezTo>
                      <a:cubicBezTo>
                        <a:pt x="125" y="107"/>
                        <a:pt x="125" y="106"/>
                        <a:pt x="125" y="104"/>
                      </a:cubicBezTo>
                      <a:cubicBezTo>
                        <a:pt x="124" y="103"/>
                        <a:pt x="124" y="101"/>
                        <a:pt x="123" y="100"/>
                      </a:cubicBezTo>
                      <a:cubicBezTo>
                        <a:pt x="123" y="99"/>
                        <a:pt x="123" y="98"/>
                        <a:pt x="123" y="97"/>
                      </a:cubicBezTo>
                      <a:cubicBezTo>
                        <a:pt x="123" y="96"/>
                        <a:pt x="123" y="95"/>
                        <a:pt x="123" y="94"/>
                      </a:cubicBezTo>
                      <a:cubicBezTo>
                        <a:pt x="123" y="94"/>
                        <a:pt x="122" y="94"/>
                        <a:pt x="122" y="93"/>
                      </a:cubicBezTo>
                      <a:cubicBezTo>
                        <a:pt x="122" y="93"/>
                        <a:pt x="122" y="92"/>
                        <a:pt x="122" y="92"/>
                      </a:cubicBezTo>
                      <a:cubicBezTo>
                        <a:pt x="122" y="90"/>
                        <a:pt x="122" y="87"/>
                        <a:pt x="122" y="85"/>
                      </a:cubicBezTo>
                      <a:cubicBezTo>
                        <a:pt x="122" y="83"/>
                        <a:pt x="122" y="82"/>
                        <a:pt x="122" y="80"/>
                      </a:cubicBezTo>
                      <a:cubicBezTo>
                        <a:pt x="122" y="79"/>
                        <a:pt x="121" y="78"/>
                        <a:pt x="122" y="77"/>
                      </a:cubicBezTo>
                      <a:cubicBezTo>
                        <a:pt x="123" y="76"/>
                        <a:pt x="124" y="76"/>
                        <a:pt x="125" y="75"/>
                      </a:cubicBezTo>
                      <a:cubicBezTo>
                        <a:pt x="126" y="74"/>
                        <a:pt x="128" y="72"/>
                        <a:pt x="128" y="71"/>
                      </a:cubicBezTo>
                      <a:cubicBezTo>
                        <a:pt x="129" y="70"/>
                        <a:pt x="129" y="67"/>
                        <a:pt x="129" y="66"/>
                      </a:cubicBezTo>
                      <a:cubicBezTo>
                        <a:pt x="129" y="63"/>
                        <a:pt x="129" y="63"/>
                        <a:pt x="130" y="62"/>
                      </a:cubicBezTo>
                      <a:cubicBezTo>
                        <a:pt x="130" y="61"/>
                        <a:pt x="130" y="60"/>
                        <a:pt x="131" y="59"/>
                      </a:cubicBezTo>
                      <a:cubicBezTo>
                        <a:pt x="132" y="58"/>
                        <a:pt x="133" y="58"/>
                        <a:pt x="134" y="57"/>
                      </a:cubicBezTo>
                      <a:cubicBezTo>
                        <a:pt x="135" y="56"/>
                        <a:pt x="135" y="55"/>
                        <a:pt x="136" y="55"/>
                      </a:cubicBezTo>
                      <a:cubicBezTo>
                        <a:pt x="136" y="54"/>
                        <a:pt x="138" y="54"/>
                        <a:pt x="138" y="53"/>
                      </a:cubicBezTo>
                      <a:cubicBezTo>
                        <a:pt x="139" y="52"/>
                        <a:pt x="139" y="51"/>
                        <a:pt x="139" y="50"/>
                      </a:cubicBezTo>
                      <a:cubicBezTo>
                        <a:pt x="139" y="48"/>
                        <a:pt x="138" y="47"/>
                        <a:pt x="138" y="45"/>
                      </a:cubicBezTo>
                      <a:cubicBezTo>
                        <a:pt x="138" y="43"/>
                        <a:pt x="138" y="42"/>
                        <a:pt x="138" y="40"/>
                      </a:cubicBezTo>
                      <a:cubicBezTo>
                        <a:pt x="138" y="38"/>
                        <a:pt x="138" y="35"/>
                        <a:pt x="138" y="33"/>
                      </a:cubicBezTo>
                      <a:cubicBezTo>
                        <a:pt x="138" y="32"/>
                        <a:pt x="137" y="30"/>
                        <a:pt x="137" y="29"/>
                      </a:cubicBezTo>
                      <a:cubicBezTo>
                        <a:pt x="137" y="28"/>
                        <a:pt x="136" y="28"/>
                        <a:pt x="136" y="28"/>
                      </a:cubicBezTo>
                      <a:cubicBezTo>
                        <a:pt x="136" y="27"/>
                        <a:pt x="136" y="26"/>
                        <a:pt x="136" y="26"/>
                      </a:cubicBezTo>
                      <a:cubicBezTo>
                        <a:pt x="136" y="24"/>
                        <a:pt x="134" y="22"/>
                        <a:pt x="133" y="21"/>
                      </a:cubicBezTo>
                      <a:cubicBezTo>
                        <a:pt x="131" y="20"/>
                        <a:pt x="131" y="19"/>
                        <a:pt x="130" y="16"/>
                      </a:cubicBezTo>
                      <a:cubicBezTo>
                        <a:pt x="130" y="15"/>
                        <a:pt x="130" y="13"/>
                        <a:pt x="130" y="11"/>
                      </a:cubicBezTo>
                      <a:cubicBezTo>
                        <a:pt x="131" y="9"/>
                        <a:pt x="133" y="8"/>
                        <a:pt x="134" y="6"/>
                      </a:cubicBezTo>
                      <a:cubicBezTo>
                        <a:pt x="136" y="5"/>
                        <a:pt x="141" y="3"/>
                        <a:pt x="142" y="0"/>
                      </a:cubicBezTo>
                      <a:cubicBezTo>
                        <a:pt x="140" y="2"/>
                        <a:pt x="140" y="2"/>
                        <a:pt x="140" y="2"/>
                      </a:cubicBezTo>
                      <a:cubicBezTo>
                        <a:pt x="139" y="2"/>
                        <a:pt x="138" y="2"/>
                        <a:pt x="137" y="2"/>
                      </a:cubicBezTo>
                      <a:cubicBezTo>
                        <a:pt x="135" y="3"/>
                        <a:pt x="135" y="3"/>
                        <a:pt x="134" y="5"/>
                      </a:cubicBezTo>
                      <a:cubicBezTo>
                        <a:pt x="133" y="5"/>
                        <a:pt x="131" y="6"/>
                        <a:pt x="130" y="7"/>
                      </a:cubicBezTo>
                      <a:cubicBezTo>
                        <a:pt x="128" y="7"/>
                        <a:pt x="127" y="9"/>
                        <a:pt x="125" y="10"/>
                      </a:cubicBezTo>
                      <a:cubicBezTo>
                        <a:pt x="123" y="10"/>
                        <a:pt x="122" y="11"/>
                        <a:pt x="120" y="11"/>
                      </a:cubicBezTo>
                      <a:cubicBezTo>
                        <a:pt x="116" y="12"/>
                        <a:pt x="112" y="16"/>
                        <a:pt x="108" y="16"/>
                      </a:cubicBezTo>
                      <a:cubicBezTo>
                        <a:pt x="105" y="16"/>
                        <a:pt x="102" y="16"/>
                        <a:pt x="99" y="16"/>
                      </a:cubicBezTo>
                      <a:cubicBezTo>
                        <a:pt x="99" y="17"/>
                        <a:pt x="99" y="18"/>
                        <a:pt x="98" y="20"/>
                      </a:cubicBezTo>
                      <a:cubicBezTo>
                        <a:pt x="98" y="22"/>
                        <a:pt x="96" y="23"/>
                        <a:pt x="95" y="25"/>
                      </a:cubicBezTo>
                      <a:cubicBezTo>
                        <a:pt x="93" y="28"/>
                        <a:pt x="91" y="30"/>
                        <a:pt x="90" y="33"/>
                      </a:cubicBezTo>
                      <a:cubicBezTo>
                        <a:pt x="90" y="35"/>
                        <a:pt x="89" y="37"/>
                        <a:pt x="89" y="39"/>
                      </a:cubicBezTo>
                      <a:cubicBezTo>
                        <a:pt x="89" y="42"/>
                        <a:pt x="89" y="44"/>
                        <a:pt x="87" y="45"/>
                      </a:cubicBezTo>
                      <a:cubicBezTo>
                        <a:pt x="85" y="47"/>
                        <a:pt x="84" y="48"/>
                        <a:pt x="83" y="49"/>
                      </a:cubicBezTo>
                      <a:cubicBezTo>
                        <a:pt x="81" y="50"/>
                        <a:pt x="80" y="51"/>
                        <a:pt x="79" y="52"/>
                      </a:cubicBezTo>
                      <a:cubicBezTo>
                        <a:pt x="77" y="54"/>
                        <a:pt x="76" y="54"/>
                        <a:pt x="73" y="55"/>
                      </a:cubicBezTo>
                      <a:cubicBezTo>
                        <a:pt x="70" y="55"/>
                        <a:pt x="68" y="56"/>
                        <a:pt x="66" y="58"/>
                      </a:cubicBezTo>
                      <a:cubicBezTo>
                        <a:pt x="65" y="58"/>
                        <a:pt x="65" y="58"/>
                        <a:pt x="64" y="58"/>
                      </a:cubicBezTo>
                      <a:cubicBezTo>
                        <a:pt x="61" y="58"/>
                        <a:pt x="58" y="58"/>
                        <a:pt x="55" y="58"/>
                      </a:cubicBezTo>
                      <a:cubicBezTo>
                        <a:pt x="52" y="58"/>
                        <a:pt x="50" y="59"/>
                        <a:pt x="47" y="60"/>
                      </a:cubicBezTo>
                      <a:cubicBezTo>
                        <a:pt x="46" y="60"/>
                        <a:pt x="44" y="60"/>
                        <a:pt x="43" y="61"/>
                      </a:cubicBezTo>
                      <a:cubicBezTo>
                        <a:pt x="42" y="61"/>
                        <a:pt x="41" y="62"/>
                        <a:pt x="41" y="63"/>
                      </a:cubicBezTo>
                      <a:cubicBezTo>
                        <a:pt x="39" y="65"/>
                        <a:pt x="36" y="66"/>
                        <a:pt x="33" y="66"/>
                      </a:cubicBezTo>
                      <a:cubicBezTo>
                        <a:pt x="32" y="66"/>
                        <a:pt x="31" y="66"/>
                        <a:pt x="30" y="66"/>
                      </a:cubicBezTo>
                      <a:cubicBezTo>
                        <a:pt x="27" y="68"/>
                        <a:pt x="24" y="72"/>
                        <a:pt x="24" y="72"/>
                      </a:cubicBezTo>
                      <a:cubicBezTo>
                        <a:pt x="24" y="73"/>
                        <a:pt x="20" y="77"/>
                        <a:pt x="20" y="78"/>
                      </a:cubicBezTo>
                      <a:cubicBezTo>
                        <a:pt x="18" y="80"/>
                        <a:pt x="17" y="80"/>
                        <a:pt x="14" y="85"/>
                      </a:cubicBezTo>
                      <a:cubicBezTo>
                        <a:pt x="12" y="86"/>
                        <a:pt x="12" y="88"/>
                        <a:pt x="12" y="90"/>
                      </a:cubicBezTo>
                      <a:cubicBezTo>
                        <a:pt x="12" y="93"/>
                        <a:pt x="12" y="96"/>
                        <a:pt x="14" y="98"/>
                      </a:cubicBezTo>
                      <a:cubicBezTo>
                        <a:pt x="15" y="99"/>
                        <a:pt x="16" y="100"/>
                        <a:pt x="17" y="101"/>
                      </a:cubicBezTo>
                      <a:cubicBezTo>
                        <a:pt x="18" y="101"/>
                        <a:pt x="19" y="105"/>
                        <a:pt x="19" y="105"/>
                      </a:cubicBezTo>
                      <a:cubicBezTo>
                        <a:pt x="21" y="107"/>
                        <a:pt x="24" y="107"/>
                        <a:pt x="25" y="109"/>
                      </a:cubicBezTo>
                      <a:cubicBezTo>
                        <a:pt x="26" y="110"/>
                        <a:pt x="26" y="114"/>
                        <a:pt x="28" y="115"/>
                      </a:cubicBezTo>
                      <a:cubicBezTo>
                        <a:pt x="31" y="116"/>
                        <a:pt x="31" y="113"/>
                        <a:pt x="31" y="112"/>
                      </a:cubicBezTo>
                      <a:cubicBezTo>
                        <a:pt x="31" y="111"/>
                        <a:pt x="31" y="110"/>
                        <a:pt x="31" y="109"/>
                      </a:cubicBezTo>
                      <a:cubicBezTo>
                        <a:pt x="31" y="108"/>
                        <a:pt x="32" y="108"/>
                        <a:pt x="32" y="107"/>
                      </a:cubicBezTo>
                      <a:cubicBezTo>
                        <a:pt x="32" y="106"/>
                        <a:pt x="32" y="105"/>
                        <a:pt x="31" y="104"/>
                      </a:cubicBezTo>
                      <a:cubicBezTo>
                        <a:pt x="31" y="103"/>
                        <a:pt x="29" y="103"/>
                        <a:pt x="29" y="103"/>
                      </a:cubicBezTo>
                      <a:cubicBezTo>
                        <a:pt x="28" y="100"/>
                        <a:pt x="29" y="98"/>
                        <a:pt x="31" y="98"/>
                      </a:cubicBezTo>
                      <a:cubicBezTo>
                        <a:pt x="33" y="98"/>
                        <a:pt x="33" y="98"/>
                        <a:pt x="34" y="99"/>
                      </a:cubicBezTo>
                      <a:cubicBezTo>
                        <a:pt x="34" y="100"/>
                        <a:pt x="34" y="100"/>
                        <a:pt x="34" y="101"/>
                      </a:cubicBezTo>
                      <a:cubicBezTo>
                        <a:pt x="34" y="102"/>
                        <a:pt x="35" y="103"/>
                        <a:pt x="36" y="103"/>
                      </a:cubicBezTo>
                      <a:cubicBezTo>
                        <a:pt x="36" y="104"/>
                        <a:pt x="37" y="106"/>
                        <a:pt x="39" y="106"/>
                      </a:cubicBezTo>
                      <a:cubicBezTo>
                        <a:pt x="40" y="106"/>
                        <a:pt x="41" y="105"/>
                        <a:pt x="43" y="106"/>
                      </a:cubicBezTo>
                      <a:cubicBezTo>
                        <a:pt x="42" y="107"/>
                        <a:pt x="40" y="108"/>
                        <a:pt x="39" y="109"/>
                      </a:cubicBezTo>
                      <a:cubicBezTo>
                        <a:pt x="38" y="110"/>
                        <a:pt x="38" y="111"/>
                        <a:pt x="38" y="113"/>
                      </a:cubicBezTo>
                      <a:cubicBezTo>
                        <a:pt x="39" y="114"/>
                        <a:pt x="39" y="115"/>
                        <a:pt x="40" y="116"/>
                      </a:cubicBezTo>
                      <a:cubicBezTo>
                        <a:pt x="41" y="117"/>
                        <a:pt x="42" y="116"/>
                        <a:pt x="43" y="116"/>
                      </a:cubicBezTo>
                      <a:cubicBezTo>
                        <a:pt x="46" y="117"/>
                        <a:pt x="41" y="125"/>
                        <a:pt x="38" y="124"/>
                      </a:cubicBezTo>
                      <a:cubicBezTo>
                        <a:pt x="37" y="124"/>
                        <a:pt x="36" y="124"/>
                        <a:pt x="35" y="123"/>
                      </a:cubicBezTo>
                      <a:cubicBezTo>
                        <a:pt x="34" y="123"/>
                        <a:pt x="32" y="124"/>
                        <a:pt x="31" y="123"/>
                      </a:cubicBezTo>
                      <a:cubicBezTo>
                        <a:pt x="30" y="123"/>
                        <a:pt x="31" y="123"/>
                        <a:pt x="30" y="122"/>
                      </a:cubicBezTo>
                      <a:cubicBezTo>
                        <a:pt x="30" y="122"/>
                        <a:pt x="30" y="121"/>
                        <a:pt x="30" y="121"/>
                      </a:cubicBezTo>
                      <a:cubicBezTo>
                        <a:pt x="29" y="121"/>
                        <a:pt x="27" y="121"/>
                        <a:pt x="27" y="121"/>
                      </a:cubicBezTo>
                      <a:cubicBezTo>
                        <a:pt x="25" y="121"/>
                        <a:pt x="22" y="120"/>
                        <a:pt x="21" y="118"/>
                      </a:cubicBezTo>
                      <a:cubicBezTo>
                        <a:pt x="19" y="117"/>
                        <a:pt x="20" y="116"/>
                        <a:pt x="18" y="116"/>
                      </a:cubicBezTo>
                      <a:cubicBezTo>
                        <a:pt x="16" y="116"/>
                        <a:pt x="14" y="118"/>
                        <a:pt x="11" y="117"/>
                      </a:cubicBezTo>
                      <a:cubicBezTo>
                        <a:pt x="9" y="117"/>
                        <a:pt x="12" y="116"/>
                        <a:pt x="12" y="114"/>
                      </a:cubicBezTo>
                      <a:cubicBezTo>
                        <a:pt x="11" y="113"/>
                        <a:pt x="8" y="111"/>
                        <a:pt x="7" y="112"/>
                      </a:cubicBezTo>
                      <a:cubicBezTo>
                        <a:pt x="6" y="112"/>
                        <a:pt x="5" y="116"/>
                        <a:pt x="5" y="118"/>
                      </a:cubicBezTo>
                      <a:cubicBezTo>
                        <a:pt x="5" y="118"/>
                        <a:pt x="5" y="119"/>
                        <a:pt x="5" y="120"/>
                      </a:cubicBezTo>
                      <a:cubicBezTo>
                        <a:pt x="5" y="121"/>
                        <a:pt x="4" y="121"/>
                        <a:pt x="4" y="122"/>
                      </a:cubicBezTo>
                      <a:cubicBezTo>
                        <a:pt x="4" y="123"/>
                        <a:pt x="4" y="125"/>
                        <a:pt x="4" y="126"/>
                      </a:cubicBezTo>
                      <a:cubicBezTo>
                        <a:pt x="4" y="128"/>
                        <a:pt x="4" y="129"/>
                        <a:pt x="4" y="131"/>
                      </a:cubicBezTo>
                      <a:cubicBezTo>
                        <a:pt x="4" y="135"/>
                        <a:pt x="4" y="139"/>
                        <a:pt x="5" y="143"/>
                      </a:cubicBezTo>
                      <a:cubicBezTo>
                        <a:pt x="6" y="146"/>
                        <a:pt x="5" y="150"/>
                        <a:pt x="5" y="153"/>
                      </a:cubicBezTo>
                      <a:cubicBezTo>
                        <a:pt x="6" y="155"/>
                        <a:pt x="6" y="158"/>
                        <a:pt x="6" y="160"/>
                      </a:cubicBezTo>
                      <a:cubicBezTo>
                        <a:pt x="6" y="164"/>
                        <a:pt x="6" y="167"/>
                        <a:pt x="6" y="171"/>
                      </a:cubicBezTo>
                      <a:cubicBezTo>
                        <a:pt x="7" y="170"/>
                        <a:pt x="8" y="170"/>
                        <a:pt x="9" y="170"/>
                      </a:cubicBezTo>
                      <a:cubicBezTo>
                        <a:pt x="10" y="169"/>
                        <a:pt x="10" y="169"/>
                        <a:pt x="9" y="167"/>
                      </a:cubicBezTo>
                      <a:cubicBezTo>
                        <a:pt x="9" y="165"/>
                        <a:pt x="9" y="163"/>
                        <a:pt x="11" y="163"/>
                      </a:cubicBezTo>
                      <a:cubicBezTo>
                        <a:pt x="13" y="162"/>
                        <a:pt x="15" y="164"/>
                        <a:pt x="14" y="165"/>
                      </a:cubicBezTo>
                      <a:cubicBezTo>
                        <a:pt x="15" y="167"/>
                        <a:pt x="15" y="167"/>
                        <a:pt x="15" y="167"/>
                      </a:cubicBezTo>
                      <a:cubicBezTo>
                        <a:pt x="15" y="169"/>
                        <a:pt x="13" y="169"/>
                        <a:pt x="13" y="171"/>
                      </a:cubicBezTo>
                      <a:cubicBezTo>
                        <a:pt x="13" y="173"/>
                        <a:pt x="13" y="174"/>
                        <a:pt x="14" y="175"/>
                      </a:cubicBezTo>
                      <a:cubicBezTo>
                        <a:pt x="17" y="177"/>
                        <a:pt x="23" y="180"/>
                        <a:pt x="19" y="183"/>
                      </a:cubicBezTo>
                      <a:cubicBezTo>
                        <a:pt x="17" y="184"/>
                        <a:pt x="14" y="186"/>
                        <a:pt x="13" y="184"/>
                      </a:cubicBezTo>
                      <a:cubicBezTo>
                        <a:pt x="13" y="183"/>
                        <a:pt x="13" y="181"/>
                        <a:pt x="13" y="180"/>
                      </a:cubicBezTo>
                      <a:cubicBezTo>
                        <a:pt x="13" y="179"/>
                        <a:pt x="13" y="177"/>
                        <a:pt x="12" y="177"/>
                      </a:cubicBezTo>
                      <a:cubicBezTo>
                        <a:pt x="11" y="176"/>
                        <a:pt x="7" y="178"/>
                        <a:pt x="7" y="178"/>
                      </a:cubicBezTo>
                      <a:cubicBezTo>
                        <a:pt x="7" y="178"/>
                        <a:pt x="6" y="178"/>
                        <a:pt x="6" y="178"/>
                      </a:cubicBezTo>
                      <a:cubicBezTo>
                        <a:pt x="7" y="181"/>
                        <a:pt x="7" y="185"/>
                        <a:pt x="8" y="188"/>
                      </a:cubicBezTo>
                      <a:cubicBezTo>
                        <a:pt x="8" y="190"/>
                        <a:pt x="8" y="192"/>
                        <a:pt x="8" y="195"/>
                      </a:cubicBezTo>
                      <a:cubicBezTo>
                        <a:pt x="8" y="196"/>
                        <a:pt x="8" y="198"/>
                        <a:pt x="8" y="199"/>
                      </a:cubicBezTo>
                      <a:cubicBezTo>
                        <a:pt x="8" y="202"/>
                        <a:pt x="7" y="205"/>
                        <a:pt x="5" y="207"/>
                      </a:cubicBezTo>
                      <a:cubicBezTo>
                        <a:pt x="5" y="208"/>
                        <a:pt x="4" y="209"/>
                        <a:pt x="3" y="209"/>
                      </a:cubicBezTo>
                      <a:cubicBezTo>
                        <a:pt x="2" y="211"/>
                        <a:pt x="2" y="212"/>
                        <a:pt x="0" y="213"/>
                      </a:cubicBezTo>
                      <a:cubicBezTo>
                        <a:pt x="1" y="214"/>
                        <a:pt x="2" y="214"/>
                        <a:pt x="3" y="215"/>
                      </a:cubicBezTo>
                      <a:cubicBezTo>
                        <a:pt x="5" y="216"/>
                        <a:pt x="6" y="218"/>
                        <a:pt x="8" y="220"/>
                      </a:cubicBezTo>
                      <a:cubicBezTo>
                        <a:pt x="9" y="222"/>
                        <a:pt x="11" y="223"/>
                        <a:pt x="12" y="224"/>
                      </a:cubicBezTo>
                      <a:cubicBezTo>
                        <a:pt x="12" y="225"/>
                        <a:pt x="12" y="226"/>
                        <a:pt x="13" y="227"/>
                      </a:cubicBezTo>
                      <a:cubicBezTo>
                        <a:pt x="15" y="230"/>
                        <a:pt x="17" y="231"/>
                        <a:pt x="20" y="233"/>
                      </a:cubicBezTo>
                      <a:cubicBezTo>
                        <a:pt x="21" y="234"/>
                        <a:pt x="22" y="235"/>
                        <a:pt x="23" y="235"/>
                      </a:cubicBezTo>
                      <a:cubicBezTo>
                        <a:pt x="26" y="234"/>
                        <a:pt x="26" y="231"/>
                        <a:pt x="26" y="229"/>
                      </a:cubicBezTo>
                      <a:cubicBezTo>
                        <a:pt x="25" y="228"/>
                        <a:pt x="25" y="228"/>
                        <a:pt x="24" y="227"/>
                      </a:cubicBezTo>
                      <a:cubicBezTo>
                        <a:pt x="24" y="226"/>
                        <a:pt x="24" y="226"/>
                        <a:pt x="24" y="226"/>
                      </a:cubicBezTo>
                      <a:cubicBezTo>
                        <a:pt x="23" y="225"/>
                        <a:pt x="23" y="224"/>
                        <a:pt x="22" y="223"/>
                      </a:cubicBezTo>
                      <a:cubicBezTo>
                        <a:pt x="21" y="222"/>
                        <a:pt x="19" y="221"/>
                        <a:pt x="18" y="220"/>
                      </a:cubicBezTo>
                      <a:cubicBezTo>
                        <a:pt x="17" y="218"/>
                        <a:pt x="14" y="218"/>
                        <a:pt x="16" y="215"/>
                      </a:cubicBezTo>
                      <a:cubicBezTo>
                        <a:pt x="17" y="212"/>
                        <a:pt x="19" y="214"/>
                        <a:pt x="21" y="215"/>
                      </a:cubicBezTo>
                      <a:cubicBezTo>
                        <a:pt x="22" y="216"/>
                        <a:pt x="23" y="220"/>
                        <a:pt x="24" y="220"/>
                      </a:cubicBezTo>
                      <a:cubicBezTo>
                        <a:pt x="24" y="221"/>
                        <a:pt x="26" y="221"/>
                        <a:pt x="26" y="222"/>
                      </a:cubicBezTo>
                      <a:cubicBezTo>
                        <a:pt x="27" y="223"/>
                        <a:pt x="27" y="223"/>
                        <a:pt x="28" y="224"/>
                      </a:cubicBezTo>
                      <a:cubicBezTo>
                        <a:pt x="29" y="225"/>
                        <a:pt x="31" y="226"/>
                        <a:pt x="32" y="227"/>
                      </a:cubicBezTo>
                      <a:cubicBezTo>
                        <a:pt x="32" y="227"/>
                        <a:pt x="34" y="228"/>
                        <a:pt x="34" y="228"/>
                      </a:cubicBezTo>
                      <a:cubicBezTo>
                        <a:pt x="34" y="228"/>
                        <a:pt x="34" y="228"/>
                        <a:pt x="34" y="229"/>
                      </a:cubicBezTo>
                      <a:cubicBezTo>
                        <a:pt x="35" y="231"/>
                        <a:pt x="36" y="232"/>
                        <a:pt x="35" y="234"/>
                      </a:cubicBezTo>
                      <a:cubicBezTo>
                        <a:pt x="35" y="236"/>
                        <a:pt x="34" y="235"/>
                        <a:pt x="34" y="237"/>
                      </a:cubicBezTo>
                      <a:cubicBezTo>
                        <a:pt x="33" y="238"/>
                        <a:pt x="34" y="239"/>
                        <a:pt x="34" y="240"/>
                      </a:cubicBezTo>
                      <a:cubicBezTo>
                        <a:pt x="34" y="241"/>
                        <a:pt x="33" y="244"/>
                        <a:pt x="34" y="245"/>
                      </a:cubicBezTo>
                      <a:cubicBezTo>
                        <a:pt x="34" y="246"/>
                        <a:pt x="35" y="246"/>
                        <a:pt x="35" y="247"/>
                      </a:cubicBezTo>
                      <a:cubicBezTo>
                        <a:pt x="37" y="250"/>
                        <a:pt x="35" y="252"/>
                        <a:pt x="34" y="254"/>
                      </a:cubicBezTo>
                      <a:cubicBezTo>
                        <a:pt x="34" y="255"/>
                        <a:pt x="34" y="255"/>
                        <a:pt x="33" y="256"/>
                      </a:cubicBezTo>
                      <a:cubicBezTo>
                        <a:pt x="33" y="257"/>
                        <a:pt x="32" y="257"/>
                        <a:pt x="32" y="258"/>
                      </a:cubicBezTo>
                      <a:cubicBezTo>
                        <a:pt x="32" y="259"/>
                        <a:pt x="32" y="260"/>
                        <a:pt x="32" y="261"/>
                      </a:cubicBezTo>
                      <a:cubicBezTo>
                        <a:pt x="32" y="263"/>
                        <a:pt x="32" y="266"/>
                        <a:pt x="32" y="268"/>
                      </a:cubicBezTo>
                      <a:cubicBezTo>
                        <a:pt x="32" y="269"/>
                        <a:pt x="32" y="270"/>
                        <a:pt x="32" y="272"/>
                      </a:cubicBezTo>
                      <a:cubicBezTo>
                        <a:pt x="32" y="271"/>
                        <a:pt x="32" y="271"/>
                        <a:pt x="32" y="271"/>
                      </a:cubicBezTo>
                      <a:cubicBezTo>
                        <a:pt x="35" y="271"/>
                        <a:pt x="37" y="272"/>
                        <a:pt x="40" y="272"/>
                      </a:cubicBezTo>
                      <a:cubicBezTo>
                        <a:pt x="41" y="272"/>
                        <a:pt x="43" y="272"/>
                        <a:pt x="45" y="272"/>
                      </a:cubicBezTo>
                      <a:cubicBezTo>
                        <a:pt x="46" y="272"/>
                        <a:pt x="48" y="272"/>
                        <a:pt x="49" y="272"/>
                      </a:cubicBezTo>
                      <a:cubicBezTo>
                        <a:pt x="50" y="273"/>
                        <a:pt x="51" y="274"/>
                        <a:pt x="52" y="274"/>
                      </a:cubicBezTo>
                      <a:cubicBezTo>
                        <a:pt x="53" y="274"/>
                        <a:pt x="55" y="274"/>
                        <a:pt x="56" y="274"/>
                      </a:cubicBezTo>
                      <a:cubicBezTo>
                        <a:pt x="56" y="274"/>
                        <a:pt x="57" y="274"/>
                        <a:pt x="58" y="274"/>
                      </a:cubicBezTo>
                      <a:cubicBezTo>
                        <a:pt x="58" y="273"/>
                        <a:pt x="58" y="273"/>
                        <a:pt x="59" y="272"/>
                      </a:cubicBezTo>
                      <a:cubicBezTo>
                        <a:pt x="59" y="272"/>
                        <a:pt x="61" y="272"/>
                        <a:pt x="62" y="272"/>
                      </a:cubicBezTo>
                      <a:cubicBezTo>
                        <a:pt x="62" y="273"/>
                        <a:pt x="62" y="274"/>
                        <a:pt x="63" y="274"/>
                      </a:cubicBezTo>
                      <a:cubicBezTo>
                        <a:pt x="62" y="275"/>
                        <a:pt x="63" y="275"/>
                        <a:pt x="63" y="275"/>
                      </a:cubicBezTo>
                      <a:cubicBezTo>
                        <a:pt x="63" y="276"/>
                        <a:pt x="63" y="276"/>
                        <a:pt x="63" y="276"/>
                      </a:cubicBezTo>
                      <a:cubicBezTo>
                        <a:pt x="64" y="277"/>
                        <a:pt x="64" y="278"/>
                        <a:pt x="64" y="280"/>
                      </a:cubicBezTo>
                      <a:cubicBezTo>
                        <a:pt x="64" y="282"/>
                        <a:pt x="65" y="282"/>
                        <a:pt x="67" y="282"/>
                      </a:cubicBezTo>
                      <a:cubicBezTo>
                        <a:pt x="68" y="282"/>
                        <a:pt x="69" y="282"/>
                        <a:pt x="70" y="282"/>
                      </a:cubicBezTo>
                      <a:cubicBezTo>
                        <a:pt x="71" y="281"/>
                        <a:pt x="71" y="280"/>
                        <a:pt x="72" y="279"/>
                      </a:cubicBezTo>
                      <a:cubicBezTo>
                        <a:pt x="74" y="279"/>
                        <a:pt x="74" y="279"/>
                        <a:pt x="75" y="278"/>
                      </a:cubicBezTo>
                      <a:cubicBezTo>
                        <a:pt x="76" y="277"/>
                        <a:pt x="76" y="276"/>
                        <a:pt x="77" y="276"/>
                      </a:cubicBezTo>
                      <a:cubicBezTo>
                        <a:pt x="78" y="275"/>
                        <a:pt x="79" y="276"/>
                        <a:pt x="79" y="276"/>
                      </a:cubicBezTo>
                      <a:cubicBezTo>
                        <a:pt x="80" y="276"/>
                        <a:pt x="81" y="276"/>
                        <a:pt x="81" y="276"/>
                      </a:cubicBezTo>
                      <a:cubicBezTo>
                        <a:pt x="82" y="276"/>
                        <a:pt x="82" y="276"/>
                        <a:pt x="83" y="276"/>
                      </a:cubicBezTo>
                      <a:cubicBezTo>
                        <a:pt x="84" y="276"/>
                        <a:pt x="85" y="277"/>
                        <a:pt x="86" y="277"/>
                      </a:cubicBezTo>
                      <a:cubicBezTo>
                        <a:pt x="87" y="279"/>
                        <a:pt x="87" y="280"/>
                        <a:pt x="89" y="280"/>
                      </a:cubicBezTo>
                      <a:cubicBezTo>
                        <a:pt x="91" y="280"/>
                        <a:pt x="92" y="280"/>
                        <a:pt x="94" y="281"/>
                      </a:cubicBezTo>
                      <a:cubicBezTo>
                        <a:pt x="95" y="282"/>
                        <a:pt x="95" y="282"/>
                        <a:pt x="96" y="283"/>
                      </a:cubicBezTo>
                      <a:cubicBezTo>
                        <a:pt x="97" y="283"/>
                        <a:pt x="98" y="284"/>
                        <a:pt x="99" y="284"/>
                      </a:cubicBezTo>
                      <a:cubicBezTo>
                        <a:pt x="100" y="284"/>
                        <a:pt x="100" y="283"/>
                        <a:pt x="101" y="282"/>
                      </a:cubicBezTo>
                      <a:cubicBezTo>
                        <a:pt x="102" y="282"/>
                        <a:pt x="104" y="280"/>
                        <a:pt x="105" y="281"/>
                      </a:cubicBezTo>
                      <a:cubicBezTo>
                        <a:pt x="106" y="281"/>
                        <a:pt x="106" y="282"/>
                        <a:pt x="106" y="282"/>
                      </a:cubicBezTo>
                      <a:cubicBezTo>
                        <a:pt x="107" y="282"/>
                        <a:pt x="107" y="281"/>
                        <a:pt x="108" y="280"/>
                      </a:cubicBezTo>
                      <a:cubicBezTo>
                        <a:pt x="109" y="279"/>
                        <a:pt x="111" y="277"/>
                        <a:pt x="112" y="275"/>
                      </a:cubicBezTo>
                      <a:cubicBezTo>
                        <a:pt x="113" y="272"/>
                        <a:pt x="114" y="267"/>
                        <a:pt x="111" y="264"/>
                      </a:cubicBezTo>
                      <a:cubicBezTo>
                        <a:pt x="108" y="262"/>
                        <a:pt x="105" y="264"/>
                        <a:pt x="103" y="261"/>
                      </a:cubicBezTo>
                      <a:cubicBezTo>
                        <a:pt x="103" y="260"/>
                        <a:pt x="103" y="259"/>
                        <a:pt x="102" y="259"/>
                      </a:cubicBezTo>
                      <a:cubicBezTo>
                        <a:pt x="102" y="258"/>
                        <a:pt x="101" y="258"/>
                        <a:pt x="100" y="258"/>
                      </a:cubicBezTo>
                      <a:cubicBezTo>
                        <a:pt x="99" y="257"/>
                        <a:pt x="99" y="257"/>
                        <a:pt x="98" y="256"/>
                      </a:cubicBezTo>
                      <a:cubicBezTo>
                        <a:pt x="96" y="255"/>
                        <a:pt x="91" y="254"/>
                        <a:pt x="89" y="256"/>
                      </a:cubicBezTo>
                      <a:cubicBezTo>
                        <a:pt x="86" y="258"/>
                        <a:pt x="95" y="263"/>
                        <a:pt x="94" y="267"/>
                      </a:cubicBezTo>
                      <a:cubicBezTo>
                        <a:pt x="92" y="267"/>
                        <a:pt x="93" y="266"/>
                        <a:pt x="92" y="266"/>
                      </a:cubicBezTo>
                      <a:cubicBezTo>
                        <a:pt x="91" y="265"/>
                        <a:pt x="89" y="265"/>
                        <a:pt x="88" y="264"/>
                      </a:cubicBezTo>
                      <a:cubicBezTo>
                        <a:pt x="87" y="263"/>
                        <a:pt x="86" y="262"/>
                        <a:pt x="84" y="261"/>
                      </a:cubicBezTo>
                      <a:cubicBezTo>
                        <a:pt x="82" y="260"/>
                        <a:pt x="81" y="261"/>
                        <a:pt x="81" y="258"/>
                      </a:cubicBezTo>
                      <a:cubicBezTo>
                        <a:pt x="81" y="256"/>
                        <a:pt x="81" y="254"/>
                        <a:pt x="82" y="253"/>
                      </a:cubicBezTo>
                      <a:cubicBezTo>
                        <a:pt x="83" y="252"/>
                        <a:pt x="84" y="251"/>
                        <a:pt x="84" y="250"/>
                      </a:cubicBezTo>
                      <a:cubicBezTo>
                        <a:pt x="85" y="250"/>
                        <a:pt x="88" y="250"/>
                        <a:pt x="89" y="250"/>
                      </a:cubicBezTo>
                      <a:cubicBezTo>
                        <a:pt x="92" y="249"/>
                        <a:pt x="89" y="248"/>
                        <a:pt x="90" y="246"/>
                      </a:cubicBezTo>
                      <a:cubicBezTo>
                        <a:pt x="91" y="244"/>
                        <a:pt x="94" y="244"/>
                        <a:pt x="92" y="242"/>
                      </a:cubicBezTo>
                      <a:cubicBezTo>
                        <a:pt x="92" y="241"/>
                        <a:pt x="91" y="242"/>
                        <a:pt x="90" y="241"/>
                      </a:cubicBezTo>
                      <a:cubicBezTo>
                        <a:pt x="90" y="240"/>
                        <a:pt x="90" y="239"/>
                        <a:pt x="90" y="239"/>
                      </a:cubicBezTo>
                      <a:cubicBezTo>
                        <a:pt x="91" y="233"/>
                        <a:pt x="99" y="237"/>
                        <a:pt x="101" y="239"/>
                      </a:cubicBezTo>
                      <a:cubicBezTo>
                        <a:pt x="102" y="239"/>
                        <a:pt x="103" y="240"/>
                        <a:pt x="103" y="241"/>
                      </a:cubicBezTo>
                      <a:cubicBezTo>
                        <a:pt x="104" y="242"/>
                        <a:pt x="104" y="243"/>
                        <a:pt x="104" y="244"/>
                      </a:cubicBezTo>
                      <a:cubicBezTo>
                        <a:pt x="104" y="245"/>
                        <a:pt x="104" y="244"/>
                        <a:pt x="105" y="245"/>
                      </a:cubicBezTo>
                      <a:cubicBezTo>
                        <a:pt x="107" y="247"/>
                        <a:pt x="109" y="248"/>
                        <a:pt x="111" y="250"/>
                      </a:cubicBezTo>
                      <a:cubicBezTo>
                        <a:pt x="112" y="252"/>
                        <a:pt x="111" y="253"/>
                        <a:pt x="111" y="255"/>
                      </a:cubicBezTo>
                      <a:cubicBezTo>
                        <a:pt x="111" y="257"/>
                        <a:pt x="112" y="257"/>
                        <a:pt x="114" y="257"/>
                      </a:cubicBezTo>
                      <a:cubicBezTo>
                        <a:pt x="115" y="257"/>
                        <a:pt x="117" y="256"/>
                        <a:pt x="117" y="255"/>
                      </a:cubicBezTo>
                      <a:cubicBezTo>
                        <a:pt x="118" y="255"/>
                        <a:pt x="120" y="255"/>
                        <a:pt x="120" y="257"/>
                      </a:cubicBezTo>
                      <a:cubicBezTo>
                        <a:pt x="121" y="258"/>
                        <a:pt x="120" y="259"/>
                        <a:pt x="121" y="259"/>
                      </a:cubicBezTo>
                      <a:cubicBezTo>
                        <a:pt x="122" y="260"/>
                        <a:pt x="125" y="260"/>
                        <a:pt x="126" y="261"/>
                      </a:cubicBezTo>
                      <a:cubicBezTo>
                        <a:pt x="127" y="261"/>
                        <a:pt x="129" y="262"/>
                        <a:pt x="130" y="263"/>
                      </a:cubicBezTo>
                      <a:cubicBezTo>
                        <a:pt x="131" y="263"/>
                        <a:pt x="132" y="264"/>
                        <a:pt x="133" y="264"/>
                      </a:cubicBezTo>
                      <a:cubicBezTo>
                        <a:pt x="136" y="266"/>
                        <a:pt x="137" y="268"/>
                        <a:pt x="137" y="272"/>
                      </a:cubicBezTo>
                      <a:cubicBezTo>
                        <a:pt x="137" y="273"/>
                        <a:pt x="137" y="274"/>
                        <a:pt x="138" y="275"/>
                      </a:cubicBezTo>
                      <a:cubicBezTo>
                        <a:pt x="139" y="276"/>
                        <a:pt x="140" y="277"/>
                        <a:pt x="141" y="278"/>
                      </a:cubicBezTo>
                      <a:cubicBezTo>
                        <a:pt x="142" y="279"/>
                        <a:pt x="142" y="278"/>
                        <a:pt x="143" y="280"/>
                      </a:cubicBezTo>
                      <a:cubicBezTo>
                        <a:pt x="143" y="281"/>
                        <a:pt x="143" y="283"/>
                        <a:pt x="143" y="284"/>
                      </a:cubicBezTo>
                      <a:cubicBezTo>
                        <a:pt x="143" y="286"/>
                        <a:pt x="143" y="297"/>
                        <a:pt x="146" y="296"/>
                      </a:cubicBezTo>
                      <a:cubicBezTo>
                        <a:pt x="147" y="296"/>
                        <a:pt x="147" y="294"/>
                        <a:pt x="148" y="293"/>
                      </a:cubicBezTo>
                      <a:cubicBezTo>
                        <a:pt x="148" y="292"/>
                        <a:pt x="149" y="290"/>
                        <a:pt x="149" y="288"/>
                      </a:cubicBezTo>
                      <a:cubicBezTo>
                        <a:pt x="150" y="286"/>
                        <a:pt x="150" y="284"/>
                        <a:pt x="151" y="282"/>
                      </a:cubicBezTo>
                      <a:cubicBezTo>
                        <a:pt x="152" y="281"/>
                        <a:pt x="152" y="280"/>
                        <a:pt x="152" y="279"/>
                      </a:cubicBezTo>
                      <a:cubicBezTo>
                        <a:pt x="153" y="279"/>
                        <a:pt x="154" y="278"/>
                        <a:pt x="154" y="278"/>
                      </a:cubicBezTo>
                      <a:cubicBezTo>
                        <a:pt x="154" y="277"/>
                        <a:pt x="154" y="276"/>
                        <a:pt x="154" y="275"/>
                      </a:cubicBezTo>
                      <a:cubicBezTo>
                        <a:pt x="154" y="274"/>
                        <a:pt x="155" y="275"/>
                        <a:pt x="155" y="274"/>
                      </a:cubicBezTo>
                      <a:cubicBezTo>
                        <a:pt x="155" y="273"/>
                        <a:pt x="155" y="272"/>
                        <a:pt x="155" y="271"/>
                      </a:cubicBezTo>
                      <a:cubicBezTo>
                        <a:pt x="155" y="268"/>
                        <a:pt x="156" y="265"/>
                        <a:pt x="157" y="261"/>
                      </a:cubicBezTo>
                      <a:cubicBezTo>
                        <a:pt x="157" y="259"/>
                        <a:pt x="159" y="257"/>
                        <a:pt x="160" y="255"/>
                      </a:cubicBezTo>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60" name="Freeform 107"/>
                <p:cNvSpPr>
                  <a:spLocks/>
                </p:cNvSpPr>
                <p:nvPr/>
              </p:nvSpPr>
              <p:spPr bwMode="auto">
                <a:xfrm>
                  <a:off x="2432923" y="4078149"/>
                  <a:ext cx="95191" cy="157817"/>
                </a:xfrm>
                <a:custGeom>
                  <a:avLst/>
                  <a:gdLst/>
                  <a:ahLst/>
                  <a:cxnLst>
                    <a:cxn ang="0">
                      <a:pos x="44" y="49"/>
                    </a:cxn>
                    <a:cxn ang="0">
                      <a:pos x="52" y="51"/>
                    </a:cxn>
                    <a:cxn ang="0">
                      <a:pos x="63" y="54"/>
                    </a:cxn>
                    <a:cxn ang="0">
                      <a:pos x="57" y="52"/>
                    </a:cxn>
                    <a:cxn ang="0">
                      <a:pos x="53" y="43"/>
                    </a:cxn>
                    <a:cxn ang="0">
                      <a:pos x="54" y="32"/>
                    </a:cxn>
                    <a:cxn ang="0">
                      <a:pos x="60" y="34"/>
                    </a:cxn>
                    <a:cxn ang="0">
                      <a:pos x="51" y="33"/>
                    </a:cxn>
                    <a:cxn ang="0">
                      <a:pos x="59" y="19"/>
                    </a:cxn>
                    <a:cxn ang="0">
                      <a:pos x="68" y="14"/>
                    </a:cxn>
                    <a:cxn ang="0">
                      <a:pos x="73" y="3"/>
                    </a:cxn>
                    <a:cxn ang="0">
                      <a:pos x="80" y="11"/>
                    </a:cxn>
                    <a:cxn ang="0">
                      <a:pos x="89" y="19"/>
                    </a:cxn>
                    <a:cxn ang="0">
                      <a:pos x="86" y="29"/>
                    </a:cxn>
                    <a:cxn ang="0">
                      <a:pos x="93" y="34"/>
                    </a:cxn>
                    <a:cxn ang="0">
                      <a:pos x="96" y="43"/>
                    </a:cxn>
                    <a:cxn ang="0">
                      <a:pos x="93" y="48"/>
                    </a:cxn>
                    <a:cxn ang="0">
                      <a:pos x="95" y="59"/>
                    </a:cxn>
                    <a:cxn ang="0">
                      <a:pos x="94" y="65"/>
                    </a:cxn>
                    <a:cxn ang="0">
                      <a:pos x="78" y="67"/>
                    </a:cxn>
                    <a:cxn ang="0">
                      <a:pos x="75" y="79"/>
                    </a:cxn>
                    <a:cxn ang="0">
                      <a:pos x="82" y="91"/>
                    </a:cxn>
                    <a:cxn ang="0">
                      <a:pos x="71" y="99"/>
                    </a:cxn>
                    <a:cxn ang="0">
                      <a:pos x="60" y="108"/>
                    </a:cxn>
                    <a:cxn ang="0">
                      <a:pos x="66" y="125"/>
                    </a:cxn>
                    <a:cxn ang="0">
                      <a:pos x="75" y="117"/>
                    </a:cxn>
                    <a:cxn ang="0">
                      <a:pos x="81" y="124"/>
                    </a:cxn>
                    <a:cxn ang="0">
                      <a:pos x="72" y="130"/>
                    </a:cxn>
                    <a:cxn ang="0">
                      <a:pos x="67" y="131"/>
                    </a:cxn>
                    <a:cxn ang="0">
                      <a:pos x="62" y="141"/>
                    </a:cxn>
                    <a:cxn ang="0">
                      <a:pos x="50" y="153"/>
                    </a:cxn>
                    <a:cxn ang="0">
                      <a:pos x="50" y="158"/>
                    </a:cxn>
                    <a:cxn ang="0">
                      <a:pos x="42" y="154"/>
                    </a:cxn>
                    <a:cxn ang="0">
                      <a:pos x="34" y="155"/>
                    </a:cxn>
                    <a:cxn ang="0">
                      <a:pos x="25" y="151"/>
                    </a:cxn>
                    <a:cxn ang="0">
                      <a:pos x="7" y="139"/>
                    </a:cxn>
                    <a:cxn ang="0">
                      <a:pos x="10" y="135"/>
                    </a:cxn>
                    <a:cxn ang="0">
                      <a:pos x="9" y="129"/>
                    </a:cxn>
                    <a:cxn ang="0">
                      <a:pos x="16" y="126"/>
                    </a:cxn>
                    <a:cxn ang="0">
                      <a:pos x="23" y="128"/>
                    </a:cxn>
                    <a:cxn ang="0">
                      <a:pos x="33" y="133"/>
                    </a:cxn>
                    <a:cxn ang="0">
                      <a:pos x="42" y="132"/>
                    </a:cxn>
                    <a:cxn ang="0">
                      <a:pos x="49" y="127"/>
                    </a:cxn>
                    <a:cxn ang="0">
                      <a:pos x="56" y="124"/>
                    </a:cxn>
                    <a:cxn ang="0">
                      <a:pos x="51" y="119"/>
                    </a:cxn>
                    <a:cxn ang="0">
                      <a:pos x="41" y="104"/>
                    </a:cxn>
                    <a:cxn ang="0">
                      <a:pos x="29" y="102"/>
                    </a:cxn>
                    <a:cxn ang="0">
                      <a:pos x="18" y="98"/>
                    </a:cxn>
                    <a:cxn ang="0">
                      <a:pos x="13" y="84"/>
                    </a:cxn>
                    <a:cxn ang="0">
                      <a:pos x="10" y="68"/>
                    </a:cxn>
                    <a:cxn ang="0">
                      <a:pos x="3" y="56"/>
                    </a:cxn>
                    <a:cxn ang="0">
                      <a:pos x="4" y="50"/>
                    </a:cxn>
                    <a:cxn ang="0">
                      <a:pos x="18" y="50"/>
                    </a:cxn>
                    <a:cxn ang="0">
                      <a:pos x="34" y="37"/>
                    </a:cxn>
                    <a:cxn ang="0">
                      <a:pos x="21" y="30"/>
                    </a:cxn>
                    <a:cxn ang="0">
                      <a:pos x="34" y="31"/>
                    </a:cxn>
                    <a:cxn ang="0">
                      <a:pos x="49" y="35"/>
                    </a:cxn>
                    <a:cxn ang="0">
                      <a:pos x="45" y="42"/>
                    </a:cxn>
                  </a:cxnLst>
                  <a:rect l="0" t="0" r="r" b="b"/>
                  <a:pathLst>
                    <a:path w="97" h="161">
                      <a:moveTo>
                        <a:pt x="45" y="42"/>
                      </a:moveTo>
                      <a:cubicBezTo>
                        <a:pt x="45" y="43"/>
                        <a:pt x="41" y="46"/>
                        <a:pt x="42" y="48"/>
                      </a:cubicBezTo>
                      <a:cubicBezTo>
                        <a:pt x="42" y="49"/>
                        <a:pt x="43" y="49"/>
                        <a:pt x="44" y="49"/>
                      </a:cubicBezTo>
                      <a:cubicBezTo>
                        <a:pt x="46" y="49"/>
                        <a:pt x="46" y="49"/>
                        <a:pt x="48" y="50"/>
                      </a:cubicBezTo>
                      <a:cubicBezTo>
                        <a:pt x="49" y="52"/>
                        <a:pt x="48" y="54"/>
                        <a:pt x="50" y="56"/>
                      </a:cubicBezTo>
                      <a:cubicBezTo>
                        <a:pt x="53" y="59"/>
                        <a:pt x="52" y="53"/>
                        <a:pt x="52" y="51"/>
                      </a:cubicBezTo>
                      <a:cubicBezTo>
                        <a:pt x="55" y="52"/>
                        <a:pt x="58" y="54"/>
                        <a:pt x="60" y="54"/>
                      </a:cubicBezTo>
                      <a:cubicBezTo>
                        <a:pt x="61" y="54"/>
                        <a:pt x="61" y="54"/>
                        <a:pt x="62" y="54"/>
                      </a:cubicBezTo>
                      <a:cubicBezTo>
                        <a:pt x="62" y="54"/>
                        <a:pt x="62" y="54"/>
                        <a:pt x="63" y="54"/>
                      </a:cubicBezTo>
                      <a:cubicBezTo>
                        <a:pt x="64" y="53"/>
                        <a:pt x="60" y="50"/>
                        <a:pt x="59" y="51"/>
                      </a:cubicBezTo>
                      <a:cubicBezTo>
                        <a:pt x="59" y="51"/>
                        <a:pt x="59" y="52"/>
                        <a:pt x="59" y="52"/>
                      </a:cubicBezTo>
                      <a:cubicBezTo>
                        <a:pt x="58" y="52"/>
                        <a:pt x="58" y="52"/>
                        <a:pt x="57" y="52"/>
                      </a:cubicBezTo>
                      <a:cubicBezTo>
                        <a:pt x="57" y="52"/>
                        <a:pt x="54" y="50"/>
                        <a:pt x="54" y="50"/>
                      </a:cubicBezTo>
                      <a:cubicBezTo>
                        <a:pt x="53" y="49"/>
                        <a:pt x="53" y="48"/>
                        <a:pt x="53" y="48"/>
                      </a:cubicBezTo>
                      <a:cubicBezTo>
                        <a:pt x="52" y="47"/>
                        <a:pt x="52" y="44"/>
                        <a:pt x="53" y="43"/>
                      </a:cubicBezTo>
                      <a:cubicBezTo>
                        <a:pt x="53" y="42"/>
                        <a:pt x="55" y="42"/>
                        <a:pt x="55" y="41"/>
                      </a:cubicBezTo>
                      <a:cubicBezTo>
                        <a:pt x="57" y="39"/>
                        <a:pt x="54" y="38"/>
                        <a:pt x="54" y="36"/>
                      </a:cubicBezTo>
                      <a:cubicBezTo>
                        <a:pt x="53" y="35"/>
                        <a:pt x="54" y="34"/>
                        <a:pt x="54" y="32"/>
                      </a:cubicBezTo>
                      <a:cubicBezTo>
                        <a:pt x="54" y="31"/>
                        <a:pt x="53" y="29"/>
                        <a:pt x="55" y="30"/>
                      </a:cubicBezTo>
                      <a:cubicBezTo>
                        <a:pt x="57" y="30"/>
                        <a:pt x="56" y="34"/>
                        <a:pt x="58" y="35"/>
                      </a:cubicBezTo>
                      <a:cubicBezTo>
                        <a:pt x="58" y="36"/>
                        <a:pt x="60" y="36"/>
                        <a:pt x="60" y="34"/>
                      </a:cubicBezTo>
                      <a:cubicBezTo>
                        <a:pt x="61" y="33"/>
                        <a:pt x="59" y="32"/>
                        <a:pt x="58" y="31"/>
                      </a:cubicBezTo>
                      <a:cubicBezTo>
                        <a:pt x="57" y="31"/>
                        <a:pt x="55" y="31"/>
                        <a:pt x="54" y="31"/>
                      </a:cubicBezTo>
                      <a:cubicBezTo>
                        <a:pt x="52" y="31"/>
                        <a:pt x="52" y="32"/>
                        <a:pt x="51" y="33"/>
                      </a:cubicBezTo>
                      <a:cubicBezTo>
                        <a:pt x="50" y="32"/>
                        <a:pt x="49" y="27"/>
                        <a:pt x="50" y="26"/>
                      </a:cubicBezTo>
                      <a:cubicBezTo>
                        <a:pt x="51" y="25"/>
                        <a:pt x="54" y="26"/>
                        <a:pt x="55" y="25"/>
                      </a:cubicBezTo>
                      <a:cubicBezTo>
                        <a:pt x="57" y="23"/>
                        <a:pt x="58" y="20"/>
                        <a:pt x="59" y="19"/>
                      </a:cubicBezTo>
                      <a:cubicBezTo>
                        <a:pt x="60" y="17"/>
                        <a:pt x="62" y="15"/>
                        <a:pt x="63" y="14"/>
                      </a:cubicBezTo>
                      <a:cubicBezTo>
                        <a:pt x="64" y="14"/>
                        <a:pt x="65" y="13"/>
                        <a:pt x="67" y="12"/>
                      </a:cubicBezTo>
                      <a:cubicBezTo>
                        <a:pt x="67" y="13"/>
                        <a:pt x="67" y="13"/>
                        <a:pt x="68" y="14"/>
                      </a:cubicBezTo>
                      <a:cubicBezTo>
                        <a:pt x="67" y="11"/>
                        <a:pt x="65" y="9"/>
                        <a:pt x="66" y="7"/>
                      </a:cubicBezTo>
                      <a:cubicBezTo>
                        <a:pt x="66" y="4"/>
                        <a:pt x="67" y="0"/>
                        <a:pt x="70" y="0"/>
                      </a:cubicBezTo>
                      <a:cubicBezTo>
                        <a:pt x="72" y="0"/>
                        <a:pt x="72" y="1"/>
                        <a:pt x="73" y="3"/>
                      </a:cubicBezTo>
                      <a:cubicBezTo>
                        <a:pt x="74" y="4"/>
                        <a:pt x="74" y="7"/>
                        <a:pt x="76" y="8"/>
                      </a:cubicBezTo>
                      <a:cubicBezTo>
                        <a:pt x="77" y="8"/>
                        <a:pt x="78" y="7"/>
                        <a:pt x="79" y="8"/>
                      </a:cubicBezTo>
                      <a:cubicBezTo>
                        <a:pt x="79" y="8"/>
                        <a:pt x="79" y="10"/>
                        <a:pt x="80" y="11"/>
                      </a:cubicBezTo>
                      <a:cubicBezTo>
                        <a:pt x="80" y="12"/>
                        <a:pt x="81" y="13"/>
                        <a:pt x="82" y="14"/>
                      </a:cubicBezTo>
                      <a:cubicBezTo>
                        <a:pt x="83" y="14"/>
                        <a:pt x="83" y="12"/>
                        <a:pt x="84" y="11"/>
                      </a:cubicBezTo>
                      <a:cubicBezTo>
                        <a:pt x="86" y="14"/>
                        <a:pt x="89" y="16"/>
                        <a:pt x="89" y="19"/>
                      </a:cubicBezTo>
                      <a:cubicBezTo>
                        <a:pt x="90" y="20"/>
                        <a:pt x="91" y="20"/>
                        <a:pt x="92" y="22"/>
                      </a:cubicBezTo>
                      <a:cubicBezTo>
                        <a:pt x="92" y="23"/>
                        <a:pt x="90" y="23"/>
                        <a:pt x="89" y="24"/>
                      </a:cubicBezTo>
                      <a:cubicBezTo>
                        <a:pt x="87" y="26"/>
                        <a:pt x="85" y="27"/>
                        <a:pt x="86" y="29"/>
                      </a:cubicBezTo>
                      <a:cubicBezTo>
                        <a:pt x="87" y="30"/>
                        <a:pt x="87" y="31"/>
                        <a:pt x="87" y="33"/>
                      </a:cubicBezTo>
                      <a:cubicBezTo>
                        <a:pt x="87" y="33"/>
                        <a:pt x="87" y="36"/>
                        <a:pt x="87" y="36"/>
                      </a:cubicBezTo>
                      <a:cubicBezTo>
                        <a:pt x="89" y="38"/>
                        <a:pt x="91" y="34"/>
                        <a:pt x="93" y="34"/>
                      </a:cubicBezTo>
                      <a:cubicBezTo>
                        <a:pt x="94" y="34"/>
                        <a:pt x="95" y="37"/>
                        <a:pt x="96" y="38"/>
                      </a:cubicBezTo>
                      <a:cubicBezTo>
                        <a:pt x="96" y="39"/>
                        <a:pt x="97" y="40"/>
                        <a:pt x="97" y="41"/>
                      </a:cubicBezTo>
                      <a:cubicBezTo>
                        <a:pt x="97" y="42"/>
                        <a:pt x="96" y="42"/>
                        <a:pt x="96" y="43"/>
                      </a:cubicBezTo>
                      <a:cubicBezTo>
                        <a:pt x="96" y="43"/>
                        <a:pt x="96" y="43"/>
                        <a:pt x="95" y="44"/>
                      </a:cubicBezTo>
                      <a:cubicBezTo>
                        <a:pt x="95" y="45"/>
                        <a:pt x="96" y="45"/>
                        <a:pt x="95" y="46"/>
                      </a:cubicBezTo>
                      <a:cubicBezTo>
                        <a:pt x="95" y="47"/>
                        <a:pt x="95" y="47"/>
                        <a:pt x="93" y="48"/>
                      </a:cubicBezTo>
                      <a:cubicBezTo>
                        <a:pt x="88" y="49"/>
                        <a:pt x="93" y="52"/>
                        <a:pt x="95" y="54"/>
                      </a:cubicBezTo>
                      <a:cubicBezTo>
                        <a:pt x="95" y="55"/>
                        <a:pt x="95" y="56"/>
                        <a:pt x="95" y="57"/>
                      </a:cubicBezTo>
                      <a:cubicBezTo>
                        <a:pt x="95" y="58"/>
                        <a:pt x="95" y="58"/>
                        <a:pt x="95" y="59"/>
                      </a:cubicBezTo>
                      <a:cubicBezTo>
                        <a:pt x="96" y="60"/>
                        <a:pt x="96" y="60"/>
                        <a:pt x="96" y="60"/>
                      </a:cubicBezTo>
                      <a:cubicBezTo>
                        <a:pt x="97" y="62"/>
                        <a:pt x="97" y="60"/>
                        <a:pt x="97" y="62"/>
                      </a:cubicBezTo>
                      <a:cubicBezTo>
                        <a:pt x="96" y="63"/>
                        <a:pt x="94" y="64"/>
                        <a:pt x="94" y="65"/>
                      </a:cubicBezTo>
                      <a:cubicBezTo>
                        <a:pt x="92" y="65"/>
                        <a:pt x="90" y="67"/>
                        <a:pt x="88" y="67"/>
                      </a:cubicBezTo>
                      <a:cubicBezTo>
                        <a:pt x="86" y="66"/>
                        <a:pt x="88" y="65"/>
                        <a:pt x="86" y="65"/>
                      </a:cubicBezTo>
                      <a:cubicBezTo>
                        <a:pt x="84" y="64"/>
                        <a:pt x="80" y="66"/>
                        <a:pt x="78" y="67"/>
                      </a:cubicBezTo>
                      <a:cubicBezTo>
                        <a:pt x="76" y="68"/>
                        <a:pt x="73" y="69"/>
                        <a:pt x="71" y="70"/>
                      </a:cubicBezTo>
                      <a:cubicBezTo>
                        <a:pt x="68" y="71"/>
                        <a:pt x="67" y="72"/>
                        <a:pt x="68" y="75"/>
                      </a:cubicBezTo>
                      <a:cubicBezTo>
                        <a:pt x="69" y="78"/>
                        <a:pt x="72" y="78"/>
                        <a:pt x="75" y="79"/>
                      </a:cubicBezTo>
                      <a:cubicBezTo>
                        <a:pt x="77" y="80"/>
                        <a:pt x="80" y="81"/>
                        <a:pt x="81" y="83"/>
                      </a:cubicBezTo>
                      <a:cubicBezTo>
                        <a:pt x="81" y="84"/>
                        <a:pt x="82" y="85"/>
                        <a:pt x="82" y="86"/>
                      </a:cubicBezTo>
                      <a:cubicBezTo>
                        <a:pt x="83" y="88"/>
                        <a:pt x="82" y="90"/>
                        <a:pt x="82" y="91"/>
                      </a:cubicBezTo>
                      <a:cubicBezTo>
                        <a:pt x="82" y="93"/>
                        <a:pt x="82" y="95"/>
                        <a:pt x="80" y="97"/>
                      </a:cubicBezTo>
                      <a:cubicBezTo>
                        <a:pt x="79" y="98"/>
                        <a:pt x="77" y="99"/>
                        <a:pt x="75" y="99"/>
                      </a:cubicBezTo>
                      <a:cubicBezTo>
                        <a:pt x="74" y="99"/>
                        <a:pt x="72" y="98"/>
                        <a:pt x="71" y="99"/>
                      </a:cubicBezTo>
                      <a:cubicBezTo>
                        <a:pt x="69" y="100"/>
                        <a:pt x="70" y="102"/>
                        <a:pt x="69" y="103"/>
                      </a:cubicBezTo>
                      <a:cubicBezTo>
                        <a:pt x="68" y="104"/>
                        <a:pt x="67" y="105"/>
                        <a:pt x="65" y="105"/>
                      </a:cubicBezTo>
                      <a:cubicBezTo>
                        <a:pt x="63" y="106"/>
                        <a:pt x="60" y="104"/>
                        <a:pt x="60" y="108"/>
                      </a:cubicBezTo>
                      <a:cubicBezTo>
                        <a:pt x="63" y="108"/>
                        <a:pt x="68" y="108"/>
                        <a:pt x="66" y="112"/>
                      </a:cubicBezTo>
                      <a:cubicBezTo>
                        <a:pt x="66" y="115"/>
                        <a:pt x="64" y="116"/>
                        <a:pt x="65" y="119"/>
                      </a:cubicBezTo>
                      <a:cubicBezTo>
                        <a:pt x="67" y="117"/>
                        <a:pt x="66" y="124"/>
                        <a:pt x="66" y="125"/>
                      </a:cubicBezTo>
                      <a:cubicBezTo>
                        <a:pt x="69" y="122"/>
                        <a:pt x="70" y="121"/>
                        <a:pt x="73" y="121"/>
                      </a:cubicBezTo>
                      <a:cubicBezTo>
                        <a:pt x="75" y="121"/>
                        <a:pt x="75" y="122"/>
                        <a:pt x="75" y="120"/>
                      </a:cubicBezTo>
                      <a:cubicBezTo>
                        <a:pt x="76" y="119"/>
                        <a:pt x="75" y="118"/>
                        <a:pt x="75" y="117"/>
                      </a:cubicBezTo>
                      <a:cubicBezTo>
                        <a:pt x="79" y="116"/>
                        <a:pt x="85" y="118"/>
                        <a:pt x="87" y="121"/>
                      </a:cubicBezTo>
                      <a:cubicBezTo>
                        <a:pt x="87" y="123"/>
                        <a:pt x="88" y="123"/>
                        <a:pt x="86" y="124"/>
                      </a:cubicBezTo>
                      <a:cubicBezTo>
                        <a:pt x="85" y="124"/>
                        <a:pt x="83" y="124"/>
                        <a:pt x="81" y="124"/>
                      </a:cubicBezTo>
                      <a:cubicBezTo>
                        <a:pt x="79" y="124"/>
                        <a:pt x="78" y="124"/>
                        <a:pt x="77" y="126"/>
                      </a:cubicBezTo>
                      <a:cubicBezTo>
                        <a:pt x="77" y="126"/>
                        <a:pt x="77" y="128"/>
                        <a:pt x="76" y="128"/>
                      </a:cubicBezTo>
                      <a:cubicBezTo>
                        <a:pt x="74" y="129"/>
                        <a:pt x="73" y="128"/>
                        <a:pt x="72" y="130"/>
                      </a:cubicBezTo>
                      <a:cubicBezTo>
                        <a:pt x="71" y="131"/>
                        <a:pt x="71" y="132"/>
                        <a:pt x="71" y="133"/>
                      </a:cubicBezTo>
                      <a:cubicBezTo>
                        <a:pt x="70" y="133"/>
                        <a:pt x="67" y="134"/>
                        <a:pt x="67" y="133"/>
                      </a:cubicBezTo>
                      <a:cubicBezTo>
                        <a:pt x="66" y="133"/>
                        <a:pt x="67" y="132"/>
                        <a:pt x="67" y="131"/>
                      </a:cubicBezTo>
                      <a:cubicBezTo>
                        <a:pt x="64" y="130"/>
                        <a:pt x="63" y="131"/>
                        <a:pt x="64" y="133"/>
                      </a:cubicBezTo>
                      <a:cubicBezTo>
                        <a:pt x="65" y="135"/>
                        <a:pt x="66" y="138"/>
                        <a:pt x="65" y="139"/>
                      </a:cubicBezTo>
                      <a:cubicBezTo>
                        <a:pt x="64" y="141"/>
                        <a:pt x="63" y="141"/>
                        <a:pt x="62" y="141"/>
                      </a:cubicBezTo>
                      <a:cubicBezTo>
                        <a:pt x="61" y="142"/>
                        <a:pt x="60" y="142"/>
                        <a:pt x="59" y="143"/>
                      </a:cubicBezTo>
                      <a:cubicBezTo>
                        <a:pt x="58" y="144"/>
                        <a:pt x="57" y="145"/>
                        <a:pt x="56" y="146"/>
                      </a:cubicBezTo>
                      <a:cubicBezTo>
                        <a:pt x="54" y="149"/>
                        <a:pt x="53" y="151"/>
                        <a:pt x="50" y="153"/>
                      </a:cubicBezTo>
                      <a:cubicBezTo>
                        <a:pt x="49" y="154"/>
                        <a:pt x="49" y="154"/>
                        <a:pt x="49" y="155"/>
                      </a:cubicBezTo>
                      <a:cubicBezTo>
                        <a:pt x="48" y="157"/>
                        <a:pt x="49" y="159"/>
                        <a:pt x="49" y="161"/>
                      </a:cubicBezTo>
                      <a:cubicBezTo>
                        <a:pt x="49" y="160"/>
                        <a:pt x="50" y="159"/>
                        <a:pt x="50" y="158"/>
                      </a:cubicBezTo>
                      <a:cubicBezTo>
                        <a:pt x="51" y="157"/>
                        <a:pt x="50" y="156"/>
                        <a:pt x="49" y="155"/>
                      </a:cubicBezTo>
                      <a:cubicBezTo>
                        <a:pt x="47" y="154"/>
                        <a:pt x="47" y="154"/>
                        <a:pt x="45" y="154"/>
                      </a:cubicBezTo>
                      <a:cubicBezTo>
                        <a:pt x="44" y="154"/>
                        <a:pt x="43" y="153"/>
                        <a:pt x="42" y="154"/>
                      </a:cubicBezTo>
                      <a:cubicBezTo>
                        <a:pt x="41" y="154"/>
                        <a:pt x="40" y="154"/>
                        <a:pt x="39" y="154"/>
                      </a:cubicBezTo>
                      <a:cubicBezTo>
                        <a:pt x="38" y="154"/>
                        <a:pt x="37" y="154"/>
                        <a:pt x="36" y="154"/>
                      </a:cubicBezTo>
                      <a:cubicBezTo>
                        <a:pt x="35" y="154"/>
                        <a:pt x="35" y="154"/>
                        <a:pt x="34" y="155"/>
                      </a:cubicBezTo>
                      <a:cubicBezTo>
                        <a:pt x="33" y="155"/>
                        <a:pt x="29" y="156"/>
                        <a:pt x="28" y="155"/>
                      </a:cubicBezTo>
                      <a:cubicBezTo>
                        <a:pt x="27" y="154"/>
                        <a:pt x="28" y="153"/>
                        <a:pt x="27" y="153"/>
                      </a:cubicBezTo>
                      <a:cubicBezTo>
                        <a:pt x="27" y="152"/>
                        <a:pt x="26" y="151"/>
                        <a:pt x="25" y="151"/>
                      </a:cubicBezTo>
                      <a:cubicBezTo>
                        <a:pt x="21" y="149"/>
                        <a:pt x="18" y="147"/>
                        <a:pt x="14" y="147"/>
                      </a:cubicBezTo>
                      <a:cubicBezTo>
                        <a:pt x="11" y="147"/>
                        <a:pt x="11" y="146"/>
                        <a:pt x="10" y="144"/>
                      </a:cubicBezTo>
                      <a:cubicBezTo>
                        <a:pt x="8" y="143"/>
                        <a:pt x="5" y="142"/>
                        <a:pt x="7" y="139"/>
                      </a:cubicBezTo>
                      <a:cubicBezTo>
                        <a:pt x="7" y="139"/>
                        <a:pt x="7" y="138"/>
                        <a:pt x="8" y="137"/>
                      </a:cubicBezTo>
                      <a:cubicBezTo>
                        <a:pt x="8" y="137"/>
                        <a:pt x="9" y="137"/>
                        <a:pt x="10" y="137"/>
                      </a:cubicBezTo>
                      <a:cubicBezTo>
                        <a:pt x="10" y="136"/>
                        <a:pt x="11" y="136"/>
                        <a:pt x="10" y="135"/>
                      </a:cubicBezTo>
                      <a:cubicBezTo>
                        <a:pt x="10" y="135"/>
                        <a:pt x="10" y="134"/>
                        <a:pt x="9" y="134"/>
                      </a:cubicBezTo>
                      <a:cubicBezTo>
                        <a:pt x="9" y="134"/>
                        <a:pt x="9" y="134"/>
                        <a:pt x="9" y="133"/>
                      </a:cubicBezTo>
                      <a:cubicBezTo>
                        <a:pt x="8" y="132"/>
                        <a:pt x="8" y="130"/>
                        <a:pt x="9" y="129"/>
                      </a:cubicBezTo>
                      <a:cubicBezTo>
                        <a:pt x="9" y="127"/>
                        <a:pt x="10" y="126"/>
                        <a:pt x="12" y="125"/>
                      </a:cubicBezTo>
                      <a:cubicBezTo>
                        <a:pt x="13" y="125"/>
                        <a:pt x="14" y="124"/>
                        <a:pt x="15" y="125"/>
                      </a:cubicBezTo>
                      <a:cubicBezTo>
                        <a:pt x="16" y="125"/>
                        <a:pt x="16" y="125"/>
                        <a:pt x="16" y="126"/>
                      </a:cubicBezTo>
                      <a:cubicBezTo>
                        <a:pt x="17" y="126"/>
                        <a:pt x="18" y="127"/>
                        <a:pt x="19" y="128"/>
                      </a:cubicBezTo>
                      <a:cubicBezTo>
                        <a:pt x="20" y="128"/>
                        <a:pt x="21" y="128"/>
                        <a:pt x="22" y="128"/>
                      </a:cubicBezTo>
                      <a:cubicBezTo>
                        <a:pt x="22" y="128"/>
                        <a:pt x="22" y="128"/>
                        <a:pt x="23" y="128"/>
                      </a:cubicBezTo>
                      <a:cubicBezTo>
                        <a:pt x="23" y="128"/>
                        <a:pt x="24" y="130"/>
                        <a:pt x="24" y="130"/>
                      </a:cubicBezTo>
                      <a:cubicBezTo>
                        <a:pt x="26" y="132"/>
                        <a:pt x="28" y="133"/>
                        <a:pt x="30" y="132"/>
                      </a:cubicBezTo>
                      <a:cubicBezTo>
                        <a:pt x="32" y="132"/>
                        <a:pt x="32" y="132"/>
                        <a:pt x="33" y="133"/>
                      </a:cubicBezTo>
                      <a:cubicBezTo>
                        <a:pt x="34" y="135"/>
                        <a:pt x="35" y="137"/>
                        <a:pt x="37" y="135"/>
                      </a:cubicBezTo>
                      <a:cubicBezTo>
                        <a:pt x="38" y="134"/>
                        <a:pt x="38" y="133"/>
                        <a:pt x="40" y="132"/>
                      </a:cubicBezTo>
                      <a:cubicBezTo>
                        <a:pt x="40" y="132"/>
                        <a:pt x="41" y="132"/>
                        <a:pt x="42" y="132"/>
                      </a:cubicBezTo>
                      <a:cubicBezTo>
                        <a:pt x="42" y="130"/>
                        <a:pt x="41" y="128"/>
                        <a:pt x="42" y="127"/>
                      </a:cubicBezTo>
                      <a:cubicBezTo>
                        <a:pt x="43" y="126"/>
                        <a:pt x="46" y="124"/>
                        <a:pt x="47" y="125"/>
                      </a:cubicBezTo>
                      <a:cubicBezTo>
                        <a:pt x="48" y="125"/>
                        <a:pt x="48" y="126"/>
                        <a:pt x="49" y="127"/>
                      </a:cubicBezTo>
                      <a:cubicBezTo>
                        <a:pt x="49" y="125"/>
                        <a:pt x="48" y="120"/>
                        <a:pt x="49" y="119"/>
                      </a:cubicBezTo>
                      <a:cubicBezTo>
                        <a:pt x="50" y="119"/>
                        <a:pt x="52" y="121"/>
                        <a:pt x="52" y="121"/>
                      </a:cubicBezTo>
                      <a:cubicBezTo>
                        <a:pt x="54" y="123"/>
                        <a:pt x="54" y="123"/>
                        <a:pt x="56" y="124"/>
                      </a:cubicBezTo>
                      <a:cubicBezTo>
                        <a:pt x="57" y="124"/>
                        <a:pt x="57" y="125"/>
                        <a:pt x="58" y="125"/>
                      </a:cubicBezTo>
                      <a:cubicBezTo>
                        <a:pt x="58" y="124"/>
                        <a:pt x="58" y="123"/>
                        <a:pt x="58" y="123"/>
                      </a:cubicBezTo>
                      <a:cubicBezTo>
                        <a:pt x="57" y="121"/>
                        <a:pt x="52" y="119"/>
                        <a:pt x="51" y="119"/>
                      </a:cubicBezTo>
                      <a:cubicBezTo>
                        <a:pt x="50" y="117"/>
                        <a:pt x="48" y="115"/>
                        <a:pt x="46" y="113"/>
                      </a:cubicBezTo>
                      <a:cubicBezTo>
                        <a:pt x="44" y="112"/>
                        <a:pt x="44" y="111"/>
                        <a:pt x="44" y="109"/>
                      </a:cubicBezTo>
                      <a:cubicBezTo>
                        <a:pt x="44" y="106"/>
                        <a:pt x="44" y="106"/>
                        <a:pt x="41" y="104"/>
                      </a:cubicBezTo>
                      <a:cubicBezTo>
                        <a:pt x="39" y="104"/>
                        <a:pt x="38" y="104"/>
                        <a:pt x="36" y="103"/>
                      </a:cubicBezTo>
                      <a:cubicBezTo>
                        <a:pt x="35" y="103"/>
                        <a:pt x="35" y="103"/>
                        <a:pt x="34" y="102"/>
                      </a:cubicBezTo>
                      <a:cubicBezTo>
                        <a:pt x="33" y="102"/>
                        <a:pt x="31" y="102"/>
                        <a:pt x="29" y="102"/>
                      </a:cubicBezTo>
                      <a:cubicBezTo>
                        <a:pt x="28" y="102"/>
                        <a:pt x="27" y="103"/>
                        <a:pt x="26" y="103"/>
                      </a:cubicBezTo>
                      <a:cubicBezTo>
                        <a:pt x="25" y="103"/>
                        <a:pt x="23" y="101"/>
                        <a:pt x="22" y="100"/>
                      </a:cubicBezTo>
                      <a:cubicBezTo>
                        <a:pt x="21" y="100"/>
                        <a:pt x="18" y="98"/>
                        <a:pt x="18" y="98"/>
                      </a:cubicBezTo>
                      <a:cubicBezTo>
                        <a:pt x="18" y="97"/>
                        <a:pt x="18" y="96"/>
                        <a:pt x="18" y="96"/>
                      </a:cubicBezTo>
                      <a:cubicBezTo>
                        <a:pt x="18" y="93"/>
                        <a:pt x="17" y="77"/>
                        <a:pt x="13" y="78"/>
                      </a:cubicBezTo>
                      <a:cubicBezTo>
                        <a:pt x="12" y="80"/>
                        <a:pt x="13" y="82"/>
                        <a:pt x="13" y="84"/>
                      </a:cubicBezTo>
                      <a:cubicBezTo>
                        <a:pt x="13" y="82"/>
                        <a:pt x="12" y="77"/>
                        <a:pt x="14" y="76"/>
                      </a:cubicBezTo>
                      <a:cubicBezTo>
                        <a:pt x="14" y="75"/>
                        <a:pt x="16" y="75"/>
                        <a:pt x="15" y="73"/>
                      </a:cubicBezTo>
                      <a:cubicBezTo>
                        <a:pt x="14" y="71"/>
                        <a:pt x="11" y="71"/>
                        <a:pt x="10" y="68"/>
                      </a:cubicBezTo>
                      <a:cubicBezTo>
                        <a:pt x="9" y="67"/>
                        <a:pt x="10" y="65"/>
                        <a:pt x="10" y="64"/>
                      </a:cubicBezTo>
                      <a:cubicBezTo>
                        <a:pt x="10" y="63"/>
                        <a:pt x="10" y="62"/>
                        <a:pt x="10" y="61"/>
                      </a:cubicBezTo>
                      <a:cubicBezTo>
                        <a:pt x="9" y="58"/>
                        <a:pt x="5" y="58"/>
                        <a:pt x="3" y="56"/>
                      </a:cubicBezTo>
                      <a:cubicBezTo>
                        <a:pt x="2" y="55"/>
                        <a:pt x="2" y="55"/>
                        <a:pt x="2" y="53"/>
                      </a:cubicBezTo>
                      <a:cubicBezTo>
                        <a:pt x="1" y="52"/>
                        <a:pt x="0" y="51"/>
                        <a:pt x="1" y="50"/>
                      </a:cubicBezTo>
                      <a:cubicBezTo>
                        <a:pt x="2" y="49"/>
                        <a:pt x="3" y="49"/>
                        <a:pt x="4" y="50"/>
                      </a:cubicBezTo>
                      <a:cubicBezTo>
                        <a:pt x="5" y="51"/>
                        <a:pt x="6" y="53"/>
                        <a:pt x="7" y="54"/>
                      </a:cubicBezTo>
                      <a:cubicBezTo>
                        <a:pt x="9" y="55"/>
                        <a:pt x="10" y="50"/>
                        <a:pt x="11" y="49"/>
                      </a:cubicBezTo>
                      <a:cubicBezTo>
                        <a:pt x="13" y="46"/>
                        <a:pt x="16" y="51"/>
                        <a:pt x="18" y="50"/>
                      </a:cubicBezTo>
                      <a:cubicBezTo>
                        <a:pt x="21" y="50"/>
                        <a:pt x="23" y="45"/>
                        <a:pt x="25" y="43"/>
                      </a:cubicBezTo>
                      <a:cubicBezTo>
                        <a:pt x="27" y="42"/>
                        <a:pt x="28" y="41"/>
                        <a:pt x="30" y="41"/>
                      </a:cubicBezTo>
                      <a:cubicBezTo>
                        <a:pt x="31" y="40"/>
                        <a:pt x="35" y="40"/>
                        <a:pt x="34" y="37"/>
                      </a:cubicBezTo>
                      <a:cubicBezTo>
                        <a:pt x="34" y="36"/>
                        <a:pt x="33" y="36"/>
                        <a:pt x="32" y="35"/>
                      </a:cubicBezTo>
                      <a:cubicBezTo>
                        <a:pt x="31" y="35"/>
                        <a:pt x="30" y="34"/>
                        <a:pt x="28" y="33"/>
                      </a:cubicBezTo>
                      <a:cubicBezTo>
                        <a:pt x="26" y="31"/>
                        <a:pt x="24" y="31"/>
                        <a:pt x="21" y="30"/>
                      </a:cubicBezTo>
                      <a:cubicBezTo>
                        <a:pt x="20" y="29"/>
                        <a:pt x="20" y="29"/>
                        <a:pt x="20" y="28"/>
                      </a:cubicBezTo>
                      <a:cubicBezTo>
                        <a:pt x="23" y="27"/>
                        <a:pt x="25" y="29"/>
                        <a:pt x="28" y="30"/>
                      </a:cubicBezTo>
                      <a:cubicBezTo>
                        <a:pt x="30" y="31"/>
                        <a:pt x="32" y="31"/>
                        <a:pt x="34" y="31"/>
                      </a:cubicBezTo>
                      <a:cubicBezTo>
                        <a:pt x="35" y="30"/>
                        <a:pt x="36" y="30"/>
                        <a:pt x="36" y="29"/>
                      </a:cubicBezTo>
                      <a:cubicBezTo>
                        <a:pt x="40" y="28"/>
                        <a:pt x="45" y="28"/>
                        <a:pt x="48" y="28"/>
                      </a:cubicBezTo>
                      <a:cubicBezTo>
                        <a:pt x="49" y="30"/>
                        <a:pt x="50" y="34"/>
                        <a:pt x="49" y="35"/>
                      </a:cubicBezTo>
                      <a:cubicBezTo>
                        <a:pt x="49" y="36"/>
                        <a:pt x="46" y="36"/>
                        <a:pt x="46" y="37"/>
                      </a:cubicBezTo>
                      <a:cubicBezTo>
                        <a:pt x="45" y="39"/>
                        <a:pt x="46" y="41"/>
                        <a:pt x="46" y="43"/>
                      </a:cubicBezTo>
                      <a:lnTo>
                        <a:pt x="45" y="42"/>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61" name="Freeform 108"/>
                <p:cNvSpPr>
                  <a:spLocks/>
                </p:cNvSpPr>
                <p:nvPr/>
              </p:nvSpPr>
              <p:spPr bwMode="auto">
                <a:xfrm>
                  <a:off x="2628315" y="4166660"/>
                  <a:ext cx="29226" cy="30896"/>
                </a:xfrm>
                <a:custGeom>
                  <a:avLst/>
                  <a:gdLst/>
                  <a:ahLst/>
                  <a:cxnLst>
                    <a:cxn ang="0">
                      <a:pos x="26" y="15"/>
                    </a:cxn>
                    <a:cxn ang="0">
                      <a:pos x="20" y="8"/>
                    </a:cxn>
                    <a:cxn ang="0">
                      <a:pos x="9" y="0"/>
                    </a:cxn>
                    <a:cxn ang="0">
                      <a:pos x="2" y="5"/>
                    </a:cxn>
                    <a:cxn ang="0">
                      <a:pos x="3" y="18"/>
                    </a:cxn>
                    <a:cxn ang="0">
                      <a:pos x="10" y="29"/>
                    </a:cxn>
                    <a:cxn ang="0">
                      <a:pos x="19" y="31"/>
                    </a:cxn>
                    <a:cxn ang="0">
                      <a:pos x="28" y="28"/>
                    </a:cxn>
                    <a:cxn ang="0">
                      <a:pos x="28" y="16"/>
                    </a:cxn>
                  </a:cxnLst>
                  <a:rect l="0" t="0" r="r" b="b"/>
                  <a:pathLst>
                    <a:path w="30" h="32">
                      <a:moveTo>
                        <a:pt x="26" y="15"/>
                      </a:moveTo>
                      <a:cubicBezTo>
                        <a:pt x="25" y="12"/>
                        <a:pt x="22" y="10"/>
                        <a:pt x="20" y="8"/>
                      </a:cubicBezTo>
                      <a:cubicBezTo>
                        <a:pt x="17" y="5"/>
                        <a:pt x="13" y="0"/>
                        <a:pt x="9" y="0"/>
                      </a:cubicBezTo>
                      <a:cubicBezTo>
                        <a:pt x="7" y="0"/>
                        <a:pt x="3" y="3"/>
                        <a:pt x="2" y="5"/>
                      </a:cubicBezTo>
                      <a:cubicBezTo>
                        <a:pt x="0" y="8"/>
                        <a:pt x="2" y="15"/>
                        <a:pt x="3" y="18"/>
                      </a:cubicBezTo>
                      <a:cubicBezTo>
                        <a:pt x="5" y="22"/>
                        <a:pt x="7" y="26"/>
                        <a:pt x="10" y="29"/>
                      </a:cubicBezTo>
                      <a:cubicBezTo>
                        <a:pt x="12" y="32"/>
                        <a:pt x="15" y="32"/>
                        <a:pt x="19" y="31"/>
                      </a:cubicBezTo>
                      <a:cubicBezTo>
                        <a:pt x="22" y="31"/>
                        <a:pt x="27" y="31"/>
                        <a:pt x="28" y="28"/>
                      </a:cubicBezTo>
                      <a:cubicBezTo>
                        <a:pt x="30" y="26"/>
                        <a:pt x="30" y="18"/>
                        <a:pt x="28" y="16"/>
                      </a:cubicBezTo>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36" name="Freeform 109"/>
              <p:cNvSpPr>
                <a:spLocks/>
              </p:cNvSpPr>
              <p:nvPr/>
            </p:nvSpPr>
            <p:spPr bwMode="auto">
              <a:xfrm>
                <a:off x="5095483" y="3908621"/>
                <a:ext cx="721377" cy="961013"/>
              </a:xfrm>
              <a:custGeom>
                <a:avLst/>
                <a:gdLst/>
                <a:ahLst/>
                <a:cxnLst>
                  <a:cxn ang="0">
                    <a:pos x="480" y="297"/>
                  </a:cxn>
                  <a:cxn ang="0">
                    <a:pos x="483" y="257"/>
                  </a:cxn>
                  <a:cxn ang="0">
                    <a:pos x="476" y="216"/>
                  </a:cxn>
                  <a:cxn ang="0">
                    <a:pos x="458" y="173"/>
                  </a:cxn>
                  <a:cxn ang="0">
                    <a:pos x="446" y="106"/>
                  </a:cxn>
                  <a:cxn ang="0">
                    <a:pos x="445" y="78"/>
                  </a:cxn>
                  <a:cxn ang="0">
                    <a:pos x="401" y="61"/>
                  </a:cxn>
                  <a:cxn ang="0">
                    <a:pos x="426" y="54"/>
                  </a:cxn>
                  <a:cxn ang="0">
                    <a:pos x="419" y="31"/>
                  </a:cxn>
                  <a:cxn ang="0">
                    <a:pos x="405" y="38"/>
                  </a:cxn>
                  <a:cxn ang="0">
                    <a:pos x="398" y="38"/>
                  </a:cxn>
                  <a:cxn ang="0">
                    <a:pos x="390" y="49"/>
                  </a:cxn>
                  <a:cxn ang="0">
                    <a:pos x="352" y="57"/>
                  </a:cxn>
                  <a:cxn ang="0">
                    <a:pos x="321" y="60"/>
                  </a:cxn>
                  <a:cxn ang="0">
                    <a:pos x="304" y="84"/>
                  </a:cxn>
                  <a:cxn ang="0">
                    <a:pos x="286" y="66"/>
                  </a:cxn>
                  <a:cxn ang="0">
                    <a:pos x="282" y="34"/>
                  </a:cxn>
                  <a:cxn ang="0">
                    <a:pos x="256" y="48"/>
                  </a:cxn>
                  <a:cxn ang="0">
                    <a:pos x="223" y="42"/>
                  </a:cxn>
                  <a:cxn ang="0">
                    <a:pos x="222" y="10"/>
                  </a:cxn>
                  <a:cxn ang="0">
                    <a:pos x="187" y="11"/>
                  </a:cxn>
                  <a:cxn ang="0">
                    <a:pos x="157" y="1"/>
                  </a:cxn>
                  <a:cxn ang="0">
                    <a:pos x="163" y="30"/>
                  </a:cxn>
                  <a:cxn ang="0">
                    <a:pos x="173" y="41"/>
                  </a:cxn>
                  <a:cxn ang="0">
                    <a:pos x="155" y="59"/>
                  </a:cxn>
                  <a:cxn ang="0">
                    <a:pos x="158" y="74"/>
                  </a:cxn>
                  <a:cxn ang="0">
                    <a:pos x="169" y="96"/>
                  </a:cxn>
                  <a:cxn ang="0">
                    <a:pos x="169" y="101"/>
                  </a:cxn>
                  <a:cxn ang="0">
                    <a:pos x="138" y="113"/>
                  </a:cxn>
                  <a:cxn ang="0">
                    <a:pos x="123" y="134"/>
                  </a:cxn>
                  <a:cxn ang="0">
                    <a:pos x="96" y="112"/>
                  </a:cxn>
                  <a:cxn ang="0">
                    <a:pos x="66" y="146"/>
                  </a:cxn>
                  <a:cxn ang="0">
                    <a:pos x="56" y="203"/>
                  </a:cxn>
                  <a:cxn ang="0">
                    <a:pos x="59" y="228"/>
                  </a:cxn>
                  <a:cxn ang="0">
                    <a:pos x="43" y="265"/>
                  </a:cxn>
                  <a:cxn ang="0">
                    <a:pos x="0" y="283"/>
                  </a:cxn>
                  <a:cxn ang="0">
                    <a:pos x="10" y="324"/>
                  </a:cxn>
                  <a:cxn ang="0">
                    <a:pos x="4" y="351"/>
                  </a:cxn>
                  <a:cxn ang="0">
                    <a:pos x="1" y="377"/>
                  </a:cxn>
                  <a:cxn ang="0">
                    <a:pos x="13" y="414"/>
                  </a:cxn>
                  <a:cxn ang="0">
                    <a:pos x="28" y="457"/>
                  </a:cxn>
                  <a:cxn ang="0">
                    <a:pos x="79" y="505"/>
                  </a:cxn>
                  <a:cxn ang="0">
                    <a:pos x="95" y="563"/>
                  </a:cxn>
                  <a:cxn ang="0">
                    <a:pos x="110" y="637"/>
                  </a:cxn>
                  <a:cxn ang="0">
                    <a:pos x="147" y="627"/>
                  </a:cxn>
                  <a:cxn ang="0">
                    <a:pos x="189" y="640"/>
                  </a:cxn>
                  <a:cxn ang="0">
                    <a:pos x="233" y="655"/>
                  </a:cxn>
                  <a:cxn ang="0">
                    <a:pos x="289" y="643"/>
                  </a:cxn>
                  <a:cxn ang="0">
                    <a:pos x="341" y="629"/>
                  </a:cxn>
                  <a:cxn ang="0">
                    <a:pos x="375" y="634"/>
                  </a:cxn>
                  <a:cxn ang="0">
                    <a:pos x="364" y="603"/>
                  </a:cxn>
                  <a:cxn ang="0">
                    <a:pos x="398" y="571"/>
                  </a:cxn>
                  <a:cxn ang="0">
                    <a:pos x="418" y="552"/>
                  </a:cxn>
                  <a:cxn ang="0">
                    <a:pos x="398" y="517"/>
                  </a:cxn>
                  <a:cxn ang="0">
                    <a:pos x="365" y="488"/>
                  </a:cxn>
                  <a:cxn ang="0">
                    <a:pos x="354" y="445"/>
                  </a:cxn>
                  <a:cxn ang="0">
                    <a:pos x="339" y="413"/>
                  </a:cxn>
                  <a:cxn ang="0">
                    <a:pos x="361" y="401"/>
                  </a:cxn>
                  <a:cxn ang="0">
                    <a:pos x="392" y="392"/>
                  </a:cxn>
                  <a:cxn ang="0">
                    <a:pos x="412" y="380"/>
                  </a:cxn>
                  <a:cxn ang="0">
                    <a:pos x="446" y="363"/>
                  </a:cxn>
                  <a:cxn ang="0">
                    <a:pos x="472" y="359"/>
                  </a:cxn>
                  <a:cxn ang="0">
                    <a:pos x="496" y="326"/>
                  </a:cxn>
                </a:cxnLst>
                <a:rect l="0" t="0" r="r" b="b"/>
                <a:pathLst>
                  <a:path w="496" h="661">
                    <a:moveTo>
                      <a:pt x="496" y="323"/>
                    </a:moveTo>
                    <a:cubicBezTo>
                      <a:pt x="495" y="322"/>
                      <a:pt x="495" y="321"/>
                      <a:pt x="494" y="320"/>
                    </a:cubicBezTo>
                    <a:cubicBezTo>
                      <a:pt x="494" y="319"/>
                      <a:pt x="493" y="318"/>
                      <a:pt x="492" y="317"/>
                    </a:cubicBezTo>
                    <a:cubicBezTo>
                      <a:pt x="492" y="317"/>
                      <a:pt x="491" y="317"/>
                      <a:pt x="491" y="316"/>
                    </a:cubicBezTo>
                    <a:cubicBezTo>
                      <a:pt x="491" y="316"/>
                      <a:pt x="491" y="315"/>
                      <a:pt x="490" y="314"/>
                    </a:cubicBezTo>
                    <a:cubicBezTo>
                      <a:pt x="490" y="312"/>
                      <a:pt x="490" y="311"/>
                      <a:pt x="489" y="309"/>
                    </a:cubicBezTo>
                    <a:cubicBezTo>
                      <a:pt x="488" y="308"/>
                      <a:pt x="488" y="308"/>
                      <a:pt x="487" y="307"/>
                    </a:cubicBezTo>
                    <a:cubicBezTo>
                      <a:pt x="486" y="306"/>
                      <a:pt x="484" y="306"/>
                      <a:pt x="483" y="305"/>
                    </a:cubicBezTo>
                    <a:cubicBezTo>
                      <a:pt x="482" y="304"/>
                      <a:pt x="481" y="303"/>
                      <a:pt x="479" y="302"/>
                    </a:cubicBezTo>
                    <a:cubicBezTo>
                      <a:pt x="478" y="301"/>
                      <a:pt x="478" y="301"/>
                      <a:pt x="478" y="301"/>
                    </a:cubicBezTo>
                    <a:cubicBezTo>
                      <a:pt x="477" y="300"/>
                      <a:pt x="476" y="299"/>
                      <a:pt x="477" y="298"/>
                    </a:cubicBezTo>
                    <a:cubicBezTo>
                      <a:pt x="478" y="298"/>
                      <a:pt x="479" y="298"/>
                      <a:pt x="479" y="297"/>
                    </a:cubicBezTo>
                    <a:cubicBezTo>
                      <a:pt x="479" y="297"/>
                      <a:pt x="480" y="297"/>
                      <a:pt x="480" y="297"/>
                    </a:cubicBezTo>
                    <a:cubicBezTo>
                      <a:pt x="480" y="296"/>
                      <a:pt x="481" y="296"/>
                      <a:pt x="481" y="295"/>
                    </a:cubicBezTo>
                    <a:cubicBezTo>
                      <a:pt x="481" y="293"/>
                      <a:pt x="480" y="291"/>
                      <a:pt x="480" y="289"/>
                    </a:cubicBezTo>
                    <a:cubicBezTo>
                      <a:pt x="480" y="290"/>
                      <a:pt x="479" y="288"/>
                      <a:pt x="479" y="288"/>
                    </a:cubicBezTo>
                    <a:cubicBezTo>
                      <a:pt x="479" y="288"/>
                      <a:pt x="478" y="288"/>
                      <a:pt x="478" y="287"/>
                    </a:cubicBezTo>
                    <a:cubicBezTo>
                      <a:pt x="478" y="287"/>
                      <a:pt x="478" y="286"/>
                      <a:pt x="478" y="286"/>
                    </a:cubicBezTo>
                    <a:cubicBezTo>
                      <a:pt x="477" y="284"/>
                      <a:pt x="475" y="282"/>
                      <a:pt x="474" y="280"/>
                    </a:cubicBezTo>
                    <a:cubicBezTo>
                      <a:pt x="475" y="279"/>
                      <a:pt x="476" y="278"/>
                      <a:pt x="477" y="278"/>
                    </a:cubicBezTo>
                    <a:cubicBezTo>
                      <a:pt x="476" y="278"/>
                      <a:pt x="475" y="279"/>
                      <a:pt x="474" y="278"/>
                    </a:cubicBezTo>
                    <a:cubicBezTo>
                      <a:pt x="474" y="277"/>
                      <a:pt x="474" y="274"/>
                      <a:pt x="474" y="273"/>
                    </a:cubicBezTo>
                    <a:cubicBezTo>
                      <a:pt x="474" y="270"/>
                      <a:pt x="473" y="269"/>
                      <a:pt x="477" y="268"/>
                    </a:cubicBezTo>
                    <a:cubicBezTo>
                      <a:pt x="479" y="268"/>
                      <a:pt x="481" y="268"/>
                      <a:pt x="482" y="266"/>
                    </a:cubicBezTo>
                    <a:cubicBezTo>
                      <a:pt x="482" y="265"/>
                      <a:pt x="482" y="265"/>
                      <a:pt x="482" y="265"/>
                    </a:cubicBezTo>
                    <a:cubicBezTo>
                      <a:pt x="482" y="262"/>
                      <a:pt x="482" y="260"/>
                      <a:pt x="483" y="257"/>
                    </a:cubicBezTo>
                    <a:cubicBezTo>
                      <a:pt x="483" y="254"/>
                      <a:pt x="485" y="251"/>
                      <a:pt x="482" y="249"/>
                    </a:cubicBezTo>
                    <a:cubicBezTo>
                      <a:pt x="482" y="248"/>
                      <a:pt x="479" y="247"/>
                      <a:pt x="479" y="246"/>
                    </a:cubicBezTo>
                    <a:cubicBezTo>
                      <a:pt x="478" y="245"/>
                      <a:pt x="479" y="245"/>
                      <a:pt x="479" y="244"/>
                    </a:cubicBezTo>
                    <a:cubicBezTo>
                      <a:pt x="479" y="243"/>
                      <a:pt x="478" y="242"/>
                      <a:pt x="478" y="240"/>
                    </a:cubicBezTo>
                    <a:cubicBezTo>
                      <a:pt x="478" y="240"/>
                      <a:pt x="478" y="238"/>
                      <a:pt x="478" y="238"/>
                    </a:cubicBezTo>
                    <a:cubicBezTo>
                      <a:pt x="477" y="237"/>
                      <a:pt x="476" y="237"/>
                      <a:pt x="476" y="237"/>
                    </a:cubicBezTo>
                    <a:cubicBezTo>
                      <a:pt x="476" y="237"/>
                      <a:pt x="476" y="236"/>
                      <a:pt x="475" y="236"/>
                    </a:cubicBezTo>
                    <a:cubicBezTo>
                      <a:pt x="475" y="236"/>
                      <a:pt x="475" y="236"/>
                      <a:pt x="474" y="235"/>
                    </a:cubicBezTo>
                    <a:cubicBezTo>
                      <a:pt x="474" y="234"/>
                      <a:pt x="473" y="231"/>
                      <a:pt x="473" y="230"/>
                    </a:cubicBezTo>
                    <a:cubicBezTo>
                      <a:pt x="473" y="228"/>
                      <a:pt x="473" y="227"/>
                      <a:pt x="473" y="225"/>
                    </a:cubicBezTo>
                    <a:cubicBezTo>
                      <a:pt x="472" y="223"/>
                      <a:pt x="472" y="224"/>
                      <a:pt x="473" y="223"/>
                    </a:cubicBezTo>
                    <a:cubicBezTo>
                      <a:pt x="474" y="221"/>
                      <a:pt x="475" y="221"/>
                      <a:pt x="475" y="219"/>
                    </a:cubicBezTo>
                    <a:cubicBezTo>
                      <a:pt x="476" y="218"/>
                      <a:pt x="476" y="217"/>
                      <a:pt x="476" y="216"/>
                    </a:cubicBezTo>
                    <a:cubicBezTo>
                      <a:pt x="476" y="215"/>
                      <a:pt x="477" y="213"/>
                      <a:pt x="477" y="212"/>
                    </a:cubicBezTo>
                    <a:cubicBezTo>
                      <a:pt x="476" y="209"/>
                      <a:pt x="472" y="209"/>
                      <a:pt x="470" y="206"/>
                    </a:cubicBezTo>
                    <a:cubicBezTo>
                      <a:pt x="470" y="206"/>
                      <a:pt x="470" y="205"/>
                      <a:pt x="470" y="205"/>
                    </a:cubicBezTo>
                    <a:cubicBezTo>
                      <a:pt x="469" y="203"/>
                      <a:pt x="469" y="201"/>
                      <a:pt x="467" y="200"/>
                    </a:cubicBezTo>
                    <a:cubicBezTo>
                      <a:pt x="466" y="198"/>
                      <a:pt x="465" y="198"/>
                      <a:pt x="464" y="197"/>
                    </a:cubicBezTo>
                    <a:cubicBezTo>
                      <a:pt x="463" y="196"/>
                      <a:pt x="462" y="196"/>
                      <a:pt x="461" y="195"/>
                    </a:cubicBezTo>
                    <a:cubicBezTo>
                      <a:pt x="459" y="194"/>
                      <a:pt x="458" y="193"/>
                      <a:pt x="457" y="191"/>
                    </a:cubicBezTo>
                    <a:cubicBezTo>
                      <a:pt x="456" y="190"/>
                      <a:pt x="455" y="189"/>
                      <a:pt x="453" y="188"/>
                    </a:cubicBezTo>
                    <a:cubicBezTo>
                      <a:pt x="453" y="187"/>
                      <a:pt x="451" y="187"/>
                      <a:pt x="451" y="185"/>
                    </a:cubicBezTo>
                    <a:cubicBezTo>
                      <a:pt x="451" y="185"/>
                      <a:pt x="452" y="184"/>
                      <a:pt x="452" y="184"/>
                    </a:cubicBezTo>
                    <a:cubicBezTo>
                      <a:pt x="452" y="184"/>
                      <a:pt x="452" y="183"/>
                      <a:pt x="452" y="183"/>
                    </a:cubicBezTo>
                    <a:cubicBezTo>
                      <a:pt x="453" y="181"/>
                      <a:pt x="454" y="179"/>
                      <a:pt x="455" y="177"/>
                    </a:cubicBezTo>
                    <a:cubicBezTo>
                      <a:pt x="456" y="176"/>
                      <a:pt x="457" y="175"/>
                      <a:pt x="458" y="173"/>
                    </a:cubicBezTo>
                    <a:cubicBezTo>
                      <a:pt x="458" y="172"/>
                      <a:pt x="459" y="171"/>
                      <a:pt x="459" y="170"/>
                    </a:cubicBezTo>
                    <a:cubicBezTo>
                      <a:pt x="460" y="169"/>
                      <a:pt x="461" y="169"/>
                      <a:pt x="461" y="169"/>
                    </a:cubicBezTo>
                    <a:cubicBezTo>
                      <a:pt x="462" y="168"/>
                      <a:pt x="463" y="165"/>
                      <a:pt x="464" y="164"/>
                    </a:cubicBezTo>
                    <a:cubicBezTo>
                      <a:pt x="466" y="162"/>
                      <a:pt x="467" y="161"/>
                      <a:pt x="468" y="158"/>
                    </a:cubicBezTo>
                    <a:cubicBezTo>
                      <a:pt x="469" y="156"/>
                      <a:pt x="469" y="154"/>
                      <a:pt x="469" y="151"/>
                    </a:cubicBezTo>
                    <a:cubicBezTo>
                      <a:pt x="469" y="149"/>
                      <a:pt x="470" y="145"/>
                      <a:pt x="469" y="143"/>
                    </a:cubicBezTo>
                    <a:cubicBezTo>
                      <a:pt x="468" y="140"/>
                      <a:pt x="466" y="137"/>
                      <a:pt x="465" y="135"/>
                    </a:cubicBezTo>
                    <a:cubicBezTo>
                      <a:pt x="463" y="130"/>
                      <a:pt x="462" y="126"/>
                      <a:pt x="460" y="121"/>
                    </a:cubicBezTo>
                    <a:cubicBezTo>
                      <a:pt x="460" y="119"/>
                      <a:pt x="459" y="116"/>
                      <a:pt x="459" y="114"/>
                    </a:cubicBezTo>
                    <a:cubicBezTo>
                      <a:pt x="458" y="112"/>
                      <a:pt x="459" y="109"/>
                      <a:pt x="459" y="107"/>
                    </a:cubicBezTo>
                    <a:cubicBezTo>
                      <a:pt x="459" y="106"/>
                      <a:pt x="458" y="101"/>
                      <a:pt x="457" y="102"/>
                    </a:cubicBezTo>
                    <a:cubicBezTo>
                      <a:pt x="456" y="103"/>
                      <a:pt x="454" y="106"/>
                      <a:pt x="452" y="106"/>
                    </a:cubicBezTo>
                    <a:cubicBezTo>
                      <a:pt x="450" y="107"/>
                      <a:pt x="447" y="106"/>
                      <a:pt x="446" y="106"/>
                    </a:cubicBezTo>
                    <a:cubicBezTo>
                      <a:pt x="445" y="105"/>
                      <a:pt x="444" y="104"/>
                      <a:pt x="443" y="103"/>
                    </a:cubicBezTo>
                    <a:cubicBezTo>
                      <a:pt x="441" y="102"/>
                      <a:pt x="438" y="101"/>
                      <a:pt x="437" y="100"/>
                    </a:cubicBezTo>
                    <a:cubicBezTo>
                      <a:pt x="437" y="100"/>
                      <a:pt x="437" y="99"/>
                      <a:pt x="437" y="98"/>
                    </a:cubicBezTo>
                    <a:cubicBezTo>
                      <a:pt x="437" y="98"/>
                      <a:pt x="436" y="97"/>
                      <a:pt x="436" y="96"/>
                    </a:cubicBezTo>
                    <a:cubicBezTo>
                      <a:pt x="439" y="94"/>
                      <a:pt x="442" y="95"/>
                      <a:pt x="445" y="95"/>
                    </a:cubicBezTo>
                    <a:cubicBezTo>
                      <a:pt x="447" y="95"/>
                      <a:pt x="448" y="94"/>
                      <a:pt x="450" y="94"/>
                    </a:cubicBezTo>
                    <a:cubicBezTo>
                      <a:pt x="451" y="93"/>
                      <a:pt x="452" y="93"/>
                      <a:pt x="453" y="93"/>
                    </a:cubicBezTo>
                    <a:cubicBezTo>
                      <a:pt x="454" y="93"/>
                      <a:pt x="455" y="93"/>
                      <a:pt x="456" y="93"/>
                    </a:cubicBezTo>
                    <a:cubicBezTo>
                      <a:pt x="456" y="92"/>
                      <a:pt x="455" y="92"/>
                      <a:pt x="455" y="91"/>
                    </a:cubicBezTo>
                    <a:cubicBezTo>
                      <a:pt x="454" y="90"/>
                      <a:pt x="454" y="90"/>
                      <a:pt x="454" y="89"/>
                    </a:cubicBezTo>
                    <a:cubicBezTo>
                      <a:pt x="453" y="88"/>
                      <a:pt x="452" y="87"/>
                      <a:pt x="451" y="86"/>
                    </a:cubicBezTo>
                    <a:cubicBezTo>
                      <a:pt x="450" y="84"/>
                      <a:pt x="449" y="83"/>
                      <a:pt x="448" y="81"/>
                    </a:cubicBezTo>
                    <a:cubicBezTo>
                      <a:pt x="447" y="80"/>
                      <a:pt x="446" y="80"/>
                      <a:pt x="445" y="78"/>
                    </a:cubicBezTo>
                    <a:cubicBezTo>
                      <a:pt x="443" y="76"/>
                      <a:pt x="440" y="74"/>
                      <a:pt x="438" y="72"/>
                    </a:cubicBezTo>
                    <a:cubicBezTo>
                      <a:pt x="437" y="72"/>
                      <a:pt x="436" y="71"/>
                      <a:pt x="434" y="71"/>
                    </a:cubicBezTo>
                    <a:cubicBezTo>
                      <a:pt x="434" y="69"/>
                      <a:pt x="426" y="67"/>
                      <a:pt x="426" y="70"/>
                    </a:cubicBezTo>
                    <a:cubicBezTo>
                      <a:pt x="427" y="72"/>
                      <a:pt x="431" y="73"/>
                      <a:pt x="431" y="75"/>
                    </a:cubicBezTo>
                    <a:cubicBezTo>
                      <a:pt x="431" y="77"/>
                      <a:pt x="428" y="75"/>
                      <a:pt x="427" y="74"/>
                    </a:cubicBezTo>
                    <a:cubicBezTo>
                      <a:pt x="425" y="73"/>
                      <a:pt x="424" y="73"/>
                      <a:pt x="422" y="73"/>
                    </a:cubicBezTo>
                    <a:cubicBezTo>
                      <a:pt x="421" y="72"/>
                      <a:pt x="421" y="72"/>
                      <a:pt x="420" y="72"/>
                    </a:cubicBezTo>
                    <a:cubicBezTo>
                      <a:pt x="418" y="71"/>
                      <a:pt x="418" y="72"/>
                      <a:pt x="416" y="72"/>
                    </a:cubicBezTo>
                    <a:cubicBezTo>
                      <a:pt x="415" y="72"/>
                      <a:pt x="413" y="72"/>
                      <a:pt x="412" y="71"/>
                    </a:cubicBezTo>
                    <a:cubicBezTo>
                      <a:pt x="410" y="70"/>
                      <a:pt x="410" y="69"/>
                      <a:pt x="409" y="67"/>
                    </a:cubicBezTo>
                    <a:cubicBezTo>
                      <a:pt x="408" y="66"/>
                      <a:pt x="405" y="65"/>
                      <a:pt x="404" y="63"/>
                    </a:cubicBezTo>
                    <a:cubicBezTo>
                      <a:pt x="403" y="63"/>
                      <a:pt x="403" y="61"/>
                      <a:pt x="402" y="61"/>
                    </a:cubicBezTo>
                    <a:cubicBezTo>
                      <a:pt x="402" y="61"/>
                      <a:pt x="401" y="61"/>
                      <a:pt x="401" y="61"/>
                    </a:cubicBezTo>
                    <a:cubicBezTo>
                      <a:pt x="399" y="61"/>
                      <a:pt x="398" y="60"/>
                      <a:pt x="397" y="60"/>
                    </a:cubicBezTo>
                    <a:cubicBezTo>
                      <a:pt x="396" y="59"/>
                      <a:pt x="396" y="59"/>
                      <a:pt x="395" y="59"/>
                    </a:cubicBezTo>
                    <a:cubicBezTo>
                      <a:pt x="394" y="58"/>
                      <a:pt x="394" y="58"/>
                      <a:pt x="396" y="56"/>
                    </a:cubicBezTo>
                    <a:cubicBezTo>
                      <a:pt x="397" y="55"/>
                      <a:pt x="397" y="55"/>
                      <a:pt x="399" y="55"/>
                    </a:cubicBezTo>
                    <a:cubicBezTo>
                      <a:pt x="399" y="58"/>
                      <a:pt x="403" y="57"/>
                      <a:pt x="405" y="57"/>
                    </a:cubicBezTo>
                    <a:cubicBezTo>
                      <a:pt x="406" y="59"/>
                      <a:pt x="405" y="61"/>
                      <a:pt x="407" y="62"/>
                    </a:cubicBezTo>
                    <a:cubicBezTo>
                      <a:pt x="409" y="63"/>
                      <a:pt x="410" y="61"/>
                      <a:pt x="410" y="59"/>
                    </a:cubicBezTo>
                    <a:cubicBezTo>
                      <a:pt x="410" y="59"/>
                      <a:pt x="410" y="58"/>
                      <a:pt x="410" y="57"/>
                    </a:cubicBezTo>
                    <a:cubicBezTo>
                      <a:pt x="410" y="56"/>
                      <a:pt x="410" y="56"/>
                      <a:pt x="410" y="55"/>
                    </a:cubicBezTo>
                    <a:cubicBezTo>
                      <a:pt x="410" y="53"/>
                      <a:pt x="409" y="51"/>
                      <a:pt x="411" y="50"/>
                    </a:cubicBezTo>
                    <a:cubicBezTo>
                      <a:pt x="413" y="50"/>
                      <a:pt x="413" y="52"/>
                      <a:pt x="415" y="52"/>
                    </a:cubicBezTo>
                    <a:cubicBezTo>
                      <a:pt x="416" y="52"/>
                      <a:pt x="416" y="50"/>
                      <a:pt x="418" y="50"/>
                    </a:cubicBezTo>
                    <a:cubicBezTo>
                      <a:pt x="421" y="50"/>
                      <a:pt x="423" y="53"/>
                      <a:pt x="426" y="54"/>
                    </a:cubicBezTo>
                    <a:cubicBezTo>
                      <a:pt x="429" y="55"/>
                      <a:pt x="429" y="53"/>
                      <a:pt x="429" y="50"/>
                    </a:cubicBezTo>
                    <a:cubicBezTo>
                      <a:pt x="428" y="50"/>
                      <a:pt x="427" y="50"/>
                      <a:pt x="425" y="49"/>
                    </a:cubicBezTo>
                    <a:cubicBezTo>
                      <a:pt x="424" y="49"/>
                      <a:pt x="424" y="48"/>
                      <a:pt x="424" y="47"/>
                    </a:cubicBezTo>
                    <a:cubicBezTo>
                      <a:pt x="422" y="46"/>
                      <a:pt x="420" y="46"/>
                      <a:pt x="419" y="46"/>
                    </a:cubicBezTo>
                    <a:cubicBezTo>
                      <a:pt x="418" y="45"/>
                      <a:pt x="417" y="45"/>
                      <a:pt x="416" y="44"/>
                    </a:cubicBezTo>
                    <a:cubicBezTo>
                      <a:pt x="415" y="44"/>
                      <a:pt x="413" y="43"/>
                      <a:pt x="414" y="42"/>
                    </a:cubicBezTo>
                    <a:cubicBezTo>
                      <a:pt x="415" y="41"/>
                      <a:pt x="418" y="40"/>
                      <a:pt x="419" y="40"/>
                    </a:cubicBezTo>
                    <a:cubicBezTo>
                      <a:pt x="419" y="39"/>
                      <a:pt x="419" y="39"/>
                      <a:pt x="420" y="39"/>
                    </a:cubicBezTo>
                    <a:cubicBezTo>
                      <a:pt x="420" y="38"/>
                      <a:pt x="420" y="38"/>
                      <a:pt x="420" y="37"/>
                    </a:cubicBezTo>
                    <a:cubicBezTo>
                      <a:pt x="420" y="36"/>
                      <a:pt x="421" y="36"/>
                      <a:pt x="422" y="36"/>
                    </a:cubicBezTo>
                    <a:cubicBezTo>
                      <a:pt x="424" y="35"/>
                      <a:pt x="425" y="36"/>
                      <a:pt x="425" y="34"/>
                    </a:cubicBezTo>
                    <a:cubicBezTo>
                      <a:pt x="425" y="33"/>
                      <a:pt x="425" y="32"/>
                      <a:pt x="424" y="31"/>
                    </a:cubicBezTo>
                    <a:cubicBezTo>
                      <a:pt x="422" y="31"/>
                      <a:pt x="421" y="31"/>
                      <a:pt x="419" y="31"/>
                    </a:cubicBezTo>
                    <a:cubicBezTo>
                      <a:pt x="418" y="32"/>
                      <a:pt x="417" y="32"/>
                      <a:pt x="416" y="32"/>
                    </a:cubicBezTo>
                    <a:cubicBezTo>
                      <a:pt x="415" y="32"/>
                      <a:pt x="415" y="31"/>
                      <a:pt x="414" y="31"/>
                    </a:cubicBezTo>
                    <a:cubicBezTo>
                      <a:pt x="414" y="31"/>
                      <a:pt x="414" y="31"/>
                      <a:pt x="413" y="31"/>
                    </a:cubicBezTo>
                    <a:cubicBezTo>
                      <a:pt x="413" y="31"/>
                      <a:pt x="413" y="30"/>
                      <a:pt x="413" y="30"/>
                    </a:cubicBezTo>
                    <a:cubicBezTo>
                      <a:pt x="412" y="30"/>
                      <a:pt x="411" y="30"/>
                      <a:pt x="410" y="30"/>
                    </a:cubicBezTo>
                    <a:cubicBezTo>
                      <a:pt x="410" y="31"/>
                      <a:pt x="410" y="32"/>
                      <a:pt x="410" y="33"/>
                    </a:cubicBezTo>
                    <a:cubicBezTo>
                      <a:pt x="412" y="33"/>
                      <a:pt x="413" y="34"/>
                      <a:pt x="414" y="35"/>
                    </a:cubicBezTo>
                    <a:cubicBezTo>
                      <a:pt x="416" y="35"/>
                      <a:pt x="419" y="35"/>
                      <a:pt x="419" y="36"/>
                    </a:cubicBezTo>
                    <a:cubicBezTo>
                      <a:pt x="418" y="37"/>
                      <a:pt x="417" y="38"/>
                      <a:pt x="416" y="38"/>
                    </a:cubicBezTo>
                    <a:cubicBezTo>
                      <a:pt x="416" y="38"/>
                      <a:pt x="415" y="38"/>
                      <a:pt x="414" y="38"/>
                    </a:cubicBezTo>
                    <a:cubicBezTo>
                      <a:pt x="413" y="38"/>
                      <a:pt x="411" y="40"/>
                      <a:pt x="410" y="39"/>
                    </a:cubicBezTo>
                    <a:cubicBezTo>
                      <a:pt x="409" y="39"/>
                      <a:pt x="409" y="37"/>
                      <a:pt x="408" y="37"/>
                    </a:cubicBezTo>
                    <a:cubicBezTo>
                      <a:pt x="406" y="36"/>
                      <a:pt x="406" y="37"/>
                      <a:pt x="405" y="38"/>
                    </a:cubicBezTo>
                    <a:cubicBezTo>
                      <a:pt x="404" y="36"/>
                      <a:pt x="402" y="33"/>
                      <a:pt x="404" y="31"/>
                    </a:cubicBezTo>
                    <a:cubicBezTo>
                      <a:pt x="404" y="31"/>
                      <a:pt x="404" y="30"/>
                      <a:pt x="405" y="30"/>
                    </a:cubicBezTo>
                    <a:cubicBezTo>
                      <a:pt x="405" y="30"/>
                      <a:pt x="406" y="30"/>
                      <a:pt x="406" y="30"/>
                    </a:cubicBezTo>
                    <a:cubicBezTo>
                      <a:pt x="407" y="30"/>
                      <a:pt x="408" y="29"/>
                      <a:pt x="408" y="29"/>
                    </a:cubicBezTo>
                    <a:cubicBezTo>
                      <a:pt x="409" y="28"/>
                      <a:pt x="408" y="28"/>
                      <a:pt x="407" y="27"/>
                    </a:cubicBezTo>
                    <a:cubicBezTo>
                      <a:pt x="407" y="27"/>
                      <a:pt x="408" y="27"/>
                      <a:pt x="408" y="26"/>
                    </a:cubicBezTo>
                    <a:cubicBezTo>
                      <a:pt x="408" y="25"/>
                      <a:pt x="409" y="24"/>
                      <a:pt x="408" y="23"/>
                    </a:cubicBezTo>
                    <a:cubicBezTo>
                      <a:pt x="406" y="22"/>
                      <a:pt x="403" y="23"/>
                      <a:pt x="402" y="24"/>
                    </a:cubicBezTo>
                    <a:cubicBezTo>
                      <a:pt x="401" y="26"/>
                      <a:pt x="401" y="27"/>
                      <a:pt x="401" y="28"/>
                    </a:cubicBezTo>
                    <a:cubicBezTo>
                      <a:pt x="401" y="29"/>
                      <a:pt x="401" y="29"/>
                      <a:pt x="401" y="30"/>
                    </a:cubicBezTo>
                    <a:cubicBezTo>
                      <a:pt x="401" y="30"/>
                      <a:pt x="401" y="30"/>
                      <a:pt x="400" y="30"/>
                    </a:cubicBezTo>
                    <a:cubicBezTo>
                      <a:pt x="400" y="30"/>
                      <a:pt x="400" y="31"/>
                      <a:pt x="399" y="31"/>
                    </a:cubicBezTo>
                    <a:cubicBezTo>
                      <a:pt x="398" y="33"/>
                      <a:pt x="397" y="36"/>
                      <a:pt x="398" y="38"/>
                    </a:cubicBezTo>
                    <a:cubicBezTo>
                      <a:pt x="400" y="37"/>
                      <a:pt x="401" y="38"/>
                      <a:pt x="403" y="38"/>
                    </a:cubicBezTo>
                    <a:cubicBezTo>
                      <a:pt x="403" y="39"/>
                      <a:pt x="403" y="40"/>
                      <a:pt x="403" y="40"/>
                    </a:cubicBezTo>
                    <a:cubicBezTo>
                      <a:pt x="404" y="41"/>
                      <a:pt x="404" y="41"/>
                      <a:pt x="403" y="42"/>
                    </a:cubicBezTo>
                    <a:cubicBezTo>
                      <a:pt x="402" y="42"/>
                      <a:pt x="401" y="41"/>
                      <a:pt x="401" y="43"/>
                    </a:cubicBezTo>
                    <a:cubicBezTo>
                      <a:pt x="401" y="43"/>
                      <a:pt x="401" y="45"/>
                      <a:pt x="401" y="45"/>
                    </a:cubicBezTo>
                    <a:cubicBezTo>
                      <a:pt x="401" y="46"/>
                      <a:pt x="402" y="46"/>
                      <a:pt x="402" y="46"/>
                    </a:cubicBezTo>
                    <a:cubicBezTo>
                      <a:pt x="403" y="47"/>
                      <a:pt x="404" y="47"/>
                      <a:pt x="404" y="48"/>
                    </a:cubicBezTo>
                    <a:cubicBezTo>
                      <a:pt x="405" y="49"/>
                      <a:pt x="405" y="48"/>
                      <a:pt x="405" y="49"/>
                    </a:cubicBezTo>
                    <a:cubicBezTo>
                      <a:pt x="405" y="51"/>
                      <a:pt x="401" y="51"/>
                      <a:pt x="401" y="49"/>
                    </a:cubicBezTo>
                    <a:cubicBezTo>
                      <a:pt x="399" y="49"/>
                      <a:pt x="399" y="50"/>
                      <a:pt x="398" y="51"/>
                    </a:cubicBezTo>
                    <a:cubicBezTo>
                      <a:pt x="398" y="51"/>
                      <a:pt x="397" y="54"/>
                      <a:pt x="397" y="54"/>
                    </a:cubicBezTo>
                    <a:cubicBezTo>
                      <a:pt x="395" y="55"/>
                      <a:pt x="391" y="54"/>
                      <a:pt x="390" y="53"/>
                    </a:cubicBezTo>
                    <a:cubicBezTo>
                      <a:pt x="389" y="52"/>
                      <a:pt x="390" y="50"/>
                      <a:pt x="390" y="49"/>
                    </a:cubicBezTo>
                    <a:cubicBezTo>
                      <a:pt x="389" y="48"/>
                      <a:pt x="389" y="46"/>
                      <a:pt x="388" y="45"/>
                    </a:cubicBezTo>
                    <a:cubicBezTo>
                      <a:pt x="387" y="44"/>
                      <a:pt x="387" y="44"/>
                      <a:pt x="386" y="45"/>
                    </a:cubicBezTo>
                    <a:cubicBezTo>
                      <a:pt x="385" y="45"/>
                      <a:pt x="385" y="46"/>
                      <a:pt x="384" y="47"/>
                    </a:cubicBezTo>
                    <a:cubicBezTo>
                      <a:pt x="382" y="50"/>
                      <a:pt x="377" y="49"/>
                      <a:pt x="373" y="49"/>
                    </a:cubicBezTo>
                    <a:cubicBezTo>
                      <a:pt x="372" y="49"/>
                      <a:pt x="372" y="49"/>
                      <a:pt x="371" y="48"/>
                    </a:cubicBezTo>
                    <a:cubicBezTo>
                      <a:pt x="371" y="48"/>
                      <a:pt x="371" y="48"/>
                      <a:pt x="370" y="48"/>
                    </a:cubicBezTo>
                    <a:cubicBezTo>
                      <a:pt x="369" y="47"/>
                      <a:pt x="370" y="48"/>
                      <a:pt x="369" y="48"/>
                    </a:cubicBezTo>
                    <a:cubicBezTo>
                      <a:pt x="368" y="48"/>
                      <a:pt x="366" y="49"/>
                      <a:pt x="366" y="49"/>
                    </a:cubicBezTo>
                    <a:cubicBezTo>
                      <a:pt x="365" y="49"/>
                      <a:pt x="364" y="49"/>
                      <a:pt x="363" y="49"/>
                    </a:cubicBezTo>
                    <a:cubicBezTo>
                      <a:pt x="362" y="50"/>
                      <a:pt x="363" y="50"/>
                      <a:pt x="362" y="50"/>
                    </a:cubicBezTo>
                    <a:cubicBezTo>
                      <a:pt x="360" y="51"/>
                      <a:pt x="360" y="51"/>
                      <a:pt x="360" y="53"/>
                    </a:cubicBezTo>
                    <a:cubicBezTo>
                      <a:pt x="359" y="54"/>
                      <a:pt x="360" y="57"/>
                      <a:pt x="358" y="56"/>
                    </a:cubicBezTo>
                    <a:cubicBezTo>
                      <a:pt x="358" y="58"/>
                      <a:pt x="353" y="57"/>
                      <a:pt x="352" y="57"/>
                    </a:cubicBezTo>
                    <a:cubicBezTo>
                      <a:pt x="350" y="58"/>
                      <a:pt x="350" y="59"/>
                      <a:pt x="348" y="59"/>
                    </a:cubicBezTo>
                    <a:cubicBezTo>
                      <a:pt x="347" y="59"/>
                      <a:pt x="346" y="59"/>
                      <a:pt x="345" y="58"/>
                    </a:cubicBezTo>
                    <a:cubicBezTo>
                      <a:pt x="344" y="58"/>
                      <a:pt x="344" y="57"/>
                      <a:pt x="343" y="57"/>
                    </a:cubicBezTo>
                    <a:cubicBezTo>
                      <a:pt x="342" y="59"/>
                      <a:pt x="341" y="61"/>
                      <a:pt x="340" y="60"/>
                    </a:cubicBezTo>
                    <a:cubicBezTo>
                      <a:pt x="339" y="60"/>
                      <a:pt x="338" y="58"/>
                      <a:pt x="337" y="59"/>
                    </a:cubicBezTo>
                    <a:cubicBezTo>
                      <a:pt x="337" y="59"/>
                      <a:pt x="336" y="60"/>
                      <a:pt x="335" y="60"/>
                    </a:cubicBezTo>
                    <a:cubicBezTo>
                      <a:pt x="335" y="61"/>
                      <a:pt x="335" y="61"/>
                      <a:pt x="334" y="62"/>
                    </a:cubicBezTo>
                    <a:cubicBezTo>
                      <a:pt x="332" y="63"/>
                      <a:pt x="331" y="65"/>
                      <a:pt x="329" y="64"/>
                    </a:cubicBezTo>
                    <a:cubicBezTo>
                      <a:pt x="328" y="64"/>
                      <a:pt x="328" y="64"/>
                      <a:pt x="328" y="63"/>
                    </a:cubicBezTo>
                    <a:cubicBezTo>
                      <a:pt x="328" y="62"/>
                      <a:pt x="327" y="62"/>
                      <a:pt x="327" y="61"/>
                    </a:cubicBezTo>
                    <a:cubicBezTo>
                      <a:pt x="325" y="61"/>
                      <a:pt x="325" y="60"/>
                      <a:pt x="323" y="60"/>
                    </a:cubicBezTo>
                    <a:cubicBezTo>
                      <a:pt x="323" y="60"/>
                      <a:pt x="322" y="60"/>
                      <a:pt x="322" y="60"/>
                    </a:cubicBezTo>
                    <a:cubicBezTo>
                      <a:pt x="322" y="60"/>
                      <a:pt x="321" y="60"/>
                      <a:pt x="321" y="60"/>
                    </a:cubicBezTo>
                    <a:cubicBezTo>
                      <a:pt x="320" y="61"/>
                      <a:pt x="319" y="61"/>
                      <a:pt x="318" y="62"/>
                    </a:cubicBezTo>
                    <a:cubicBezTo>
                      <a:pt x="317" y="63"/>
                      <a:pt x="316" y="65"/>
                      <a:pt x="317" y="67"/>
                    </a:cubicBezTo>
                    <a:cubicBezTo>
                      <a:pt x="317" y="68"/>
                      <a:pt x="319" y="69"/>
                      <a:pt x="318" y="70"/>
                    </a:cubicBezTo>
                    <a:cubicBezTo>
                      <a:pt x="318" y="70"/>
                      <a:pt x="317" y="71"/>
                      <a:pt x="316" y="71"/>
                    </a:cubicBezTo>
                    <a:cubicBezTo>
                      <a:pt x="316" y="72"/>
                      <a:pt x="315" y="73"/>
                      <a:pt x="315" y="73"/>
                    </a:cubicBezTo>
                    <a:cubicBezTo>
                      <a:pt x="314" y="74"/>
                      <a:pt x="314" y="74"/>
                      <a:pt x="312" y="74"/>
                    </a:cubicBezTo>
                    <a:cubicBezTo>
                      <a:pt x="310" y="75"/>
                      <a:pt x="309" y="76"/>
                      <a:pt x="308" y="77"/>
                    </a:cubicBezTo>
                    <a:cubicBezTo>
                      <a:pt x="308" y="78"/>
                      <a:pt x="307" y="78"/>
                      <a:pt x="308" y="79"/>
                    </a:cubicBezTo>
                    <a:cubicBezTo>
                      <a:pt x="308" y="80"/>
                      <a:pt x="311" y="80"/>
                      <a:pt x="311" y="80"/>
                    </a:cubicBezTo>
                    <a:cubicBezTo>
                      <a:pt x="311" y="81"/>
                      <a:pt x="311" y="82"/>
                      <a:pt x="310" y="83"/>
                    </a:cubicBezTo>
                    <a:cubicBezTo>
                      <a:pt x="309" y="83"/>
                      <a:pt x="308" y="83"/>
                      <a:pt x="307" y="83"/>
                    </a:cubicBezTo>
                    <a:cubicBezTo>
                      <a:pt x="306" y="83"/>
                      <a:pt x="305" y="82"/>
                      <a:pt x="304" y="83"/>
                    </a:cubicBezTo>
                    <a:cubicBezTo>
                      <a:pt x="304" y="83"/>
                      <a:pt x="304" y="84"/>
                      <a:pt x="304" y="84"/>
                    </a:cubicBezTo>
                    <a:cubicBezTo>
                      <a:pt x="303" y="84"/>
                      <a:pt x="303" y="84"/>
                      <a:pt x="303" y="84"/>
                    </a:cubicBezTo>
                    <a:cubicBezTo>
                      <a:pt x="302" y="84"/>
                      <a:pt x="302" y="84"/>
                      <a:pt x="301" y="85"/>
                    </a:cubicBezTo>
                    <a:cubicBezTo>
                      <a:pt x="301" y="85"/>
                      <a:pt x="300" y="86"/>
                      <a:pt x="299" y="87"/>
                    </a:cubicBezTo>
                    <a:cubicBezTo>
                      <a:pt x="298" y="87"/>
                      <a:pt x="296" y="87"/>
                      <a:pt x="295" y="85"/>
                    </a:cubicBezTo>
                    <a:cubicBezTo>
                      <a:pt x="292" y="83"/>
                      <a:pt x="289" y="80"/>
                      <a:pt x="285" y="80"/>
                    </a:cubicBezTo>
                    <a:cubicBezTo>
                      <a:pt x="283" y="79"/>
                      <a:pt x="283" y="80"/>
                      <a:pt x="281" y="80"/>
                    </a:cubicBezTo>
                    <a:cubicBezTo>
                      <a:pt x="278" y="81"/>
                      <a:pt x="275" y="78"/>
                      <a:pt x="272" y="78"/>
                    </a:cubicBezTo>
                    <a:cubicBezTo>
                      <a:pt x="272" y="77"/>
                      <a:pt x="273" y="76"/>
                      <a:pt x="273" y="76"/>
                    </a:cubicBezTo>
                    <a:cubicBezTo>
                      <a:pt x="274" y="75"/>
                      <a:pt x="275" y="75"/>
                      <a:pt x="275" y="75"/>
                    </a:cubicBezTo>
                    <a:cubicBezTo>
                      <a:pt x="275" y="75"/>
                      <a:pt x="276" y="73"/>
                      <a:pt x="276" y="73"/>
                    </a:cubicBezTo>
                    <a:cubicBezTo>
                      <a:pt x="278" y="71"/>
                      <a:pt x="280" y="70"/>
                      <a:pt x="281" y="69"/>
                    </a:cubicBezTo>
                    <a:cubicBezTo>
                      <a:pt x="282" y="68"/>
                      <a:pt x="282" y="68"/>
                      <a:pt x="283" y="67"/>
                    </a:cubicBezTo>
                    <a:cubicBezTo>
                      <a:pt x="284" y="66"/>
                      <a:pt x="285" y="67"/>
                      <a:pt x="286" y="66"/>
                    </a:cubicBezTo>
                    <a:cubicBezTo>
                      <a:pt x="288" y="65"/>
                      <a:pt x="286" y="63"/>
                      <a:pt x="285" y="61"/>
                    </a:cubicBezTo>
                    <a:cubicBezTo>
                      <a:pt x="284" y="61"/>
                      <a:pt x="284" y="61"/>
                      <a:pt x="284" y="59"/>
                    </a:cubicBezTo>
                    <a:cubicBezTo>
                      <a:pt x="284" y="59"/>
                      <a:pt x="284" y="57"/>
                      <a:pt x="284" y="57"/>
                    </a:cubicBezTo>
                    <a:cubicBezTo>
                      <a:pt x="285" y="54"/>
                      <a:pt x="284" y="50"/>
                      <a:pt x="285" y="48"/>
                    </a:cubicBezTo>
                    <a:cubicBezTo>
                      <a:pt x="286" y="47"/>
                      <a:pt x="289" y="48"/>
                      <a:pt x="290" y="48"/>
                    </a:cubicBezTo>
                    <a:cubicBezTo>
                      <a:pt x="292" y="48"/>
                      <a:pt x="294" y="48"/>
                      <a:pt x="295" y="48"/>
                    </a:cubicBezTo>
                    <a:cubicBezTo>
                      <a:pt x="298" y="47"/>
                      <a:pt x="298" y="46"/>
                      <a:pt x="297" y="43"/>
                    </a:cubicBezTo>
                    <a:cubicBezTo>
                      <a:pt x="296" y="43"/>
                      <a:pt x="296" y="42"/>
                      <a:pt x="295" y="42"/>
                    </a:cubicBezTo>
                    <a:cubicBezTo>
                      <a:pt x="295" y="40"/>
                      <a:pt x="294" y="40"/>
                      <a:pt x="293" y="38"/>
                    </a:cubicBezTo>
                    <a:cubicBezTo>
                      <a:pt x="293" y="37"/>
                      <a:pt x="292" y="35"/>
                      <a:pt x="291" y="35"/>
                    </a:cubicBezTo>
                    <a:cubicBezTo>
                      <a:pt x="291" y="34"/>
                      <a:pt x="289" y="35"/>
                      <a:pt x="288" y="34"/>
                    </a:cubicBezTo>
                    <a:cubicBezTo>
                      <a:pt x="288" y="34"/>
                      <a:pt x="287" y="34"/>
                      <a:pt x="286" y="34"/>
                    </a:cubicBezTo>
                    <a:cubicBezTo>
                      <a:pt x="285" y="34"/>
                      <a:pt x="283" y="34"/>
                      <a:pt x="282" y="34"/>
                    </a:cubicBezTo>
                    <a:cubicBezTo>
                      <a:pt x="281" y="35"/>
                      <a:pt x="280" y="35"/>
                      <a:pt x="280" y="36"/>
                    </a:cubicBezTo>
                    <a:cubicBezTo>
                      <a:pt x="279" y="38"/>
                      <a:pt x="278" y="39"/>
                      <a:pt x="278" y="41"/>
                    </a:cubicBezTo>
                    <a:cubicBezTo>
                      <a:pt x="278" y="42"/>
                      <a:pt x="279" y="43"/>
                      <a:pt x="280" y="43"/>
                    </a:cubicBezTo>
                    <a:cubicBezTo>
                      <a:pt x="281" y="44"/>
                      <a:pt x="284" y="46"/>
                      <a:pt x="285" y="46"/>
                    </a:cubicBezTo>
                    <a:cubicBezTo>
                      <a:pt x="285" y="48"/>
                      <a:pt x="285" y="46"/>
                      <a:pt x="284" y="48"/>
                    </a:cubicBezTo>
                    <a:cubicBezTo>
                      <a:pt x="284" y="48"/>
                      <a:pt x="284" y="50"/>
                      <a:pt x="283" y="50"/>
                    </a:cubicBezTo>
                    <a:cubicBezTo>
                      <a:pt x="283" y="52"/>
                      <a:pt x="280" y="50"/>
                      <a:pt x="279" y="50"/>
                    </a:cubicBezTo>
                    <a:cubicBezTo>
                      <a:pt x="277" y="50"/>
                      <a:pt x="275" y="50"/>
                      <a:pt x="273" y="51"/>
                    </a:cubicBezTo>
                    <a:cubicBezTo>
                      <a:pt x="272" y="52"/>
                      <a:pt x="271" y="52"/>
                      <a:pt x="270" y="53"/>
                    </a:cubicBezTo>
                    <a:cubicBezTo>
                      <a:pt x="268" y="54"/>
                      <a:pt x="268" y="55"/>
                      <a:pt x="266" y="55"/>
                    </a:cubicBezTo>
                    <a:cubicBezTo>
                      <a:pt x="264" y="55"/>
                      <a:pt x="262" y="55"/>
                      <a:pt x="262" y="53"/>
                    </a:cubicBezTo>
                    <a:cubicBezTo>
                      <a:pt x="262" y="51"/>
                      <a:pt x="262" y="49"/>
                      <a:pt x="260" y="48"/>
                    </a:cubicBezTo>
                    <a:cubicBezTo>
                      <a:pt x="259" y="48"/>
                      <a:pt x="257" y="48"/>
                      <a:pt x="256" y="48"/>
                    </a:cubicBezTo>
                    <a:cubicBezTo>
                      <a:pt x="254" y="48"/>
                      <a:pt x="253" y="49"/>
                      <a:pt x="252" y="48"/>
                    </a:cubicBezTo>
                    <a:cubicBezTo>
                      <a:pt x="251" y="47"/>
                      <a:pt x="251" y="46"/>
                      <a:pt x="249" y="46"/>
                    </a:cubicBezTo>
                    <a:cubicBezTo>
                      <a:pt x="248" y="46"/>
                      <a:pt x="247" y="46"/>
                      <a:pt x="245" y="46"/>
                    </a:cubicBezTo>
                    <a:cubicBezTo>
                      <a:pt x="245" y="46"/>
                      <a:pt x="244" y="46"/>
                      <a:pt x="244" y="45"/>
                    </a:cubicBezTo>
                    <a:cubicBezTo>
                      <a:pt x="243" y="45"/>
                      <a:pt x="242" y="45"/>
                      <a:pt x="242" y="46"/>
                    </a:cubicBezTo>
                    <a:cubicBezTo>
                      <a:pt x="241" y="46"/>
                      <a:pt x="242" y="47"/>
                      <a:pt x="241" y="47"/>
                    </a:cubicBezTo>
                    <a:cubicBezTo>
                      <a:pt x="240" y="48"/>
                      <a:pt x="240" y="48"/>
                      <a:pt x="239" y="48"/>
                    </a:cubicBezTo>
                    <a:cubicBezTo>
                      <a:pt x="238" y="49"/>
                      <a:pt x="236" y="50"/>
                      <a:pt x="235" y="48"/>
                    </a:cubicBezTo>
                    <a:cubicBezTo>
                      <a:pt x="235" y="48"/>
                      <a:pt x="236" y="46"/>
                      <a:pt x="236" y="46"/>
                    </a:cubicBezTo>
                    <a:cubicBezTo>
                      <a:pt x="236" y="44"/>
                      <a:pt x="236" y="42"/>
                      <a:pt x="234" y="41"/>
                    </a:cubicBezTo>
                    <a:cubicBezTo>
                      <a:pt x="232" y="41"/>
                      <a:pt x="232" y="42"/>
                      <a:pt x="230" y="42"/>
                    </a:cubicBezTo>
                    <a:cubicBezTo>
                      <a:pt x="229" y="42"/>
                      <a:pt x="229" y="42"/>
                      <a:pt x="228" y="42"/>
                    </a:cubicBezTo>
                    <a:cubicBezTo>
                      <a:pt x="226" y="42"/>
                      <a:pt x="224" y="41"/>
                      <a:pt x="223" y="42"/>
                    </a:cubicBezTo>
                    <a:cubicBezTo>
                      <a:pt x="222" y="42"/>
                      <a:pt x="222" y="43"/>
                      <a:pt x="220" y="43"/>
                    </a:cubicBezTo>
                    <a:cubicBezTo>
                      <a:pt x="219" y="44"/>
                      <a:pt x="218" y="44"/>
                      <a:pt x="217" y="43"/>
                    </a:cubicBezTo>
                    <a:cubicBezTo>
                      <a:pt x="218" y="42"/>
                      <a:pt x="218" y="40"/>
                      <a:pt x="220" y="38"/>
                    </a:cubicBezTo>
                    <a:cubicBezTo>
                      <a:pt x="221" y="38"/>
                      <a:pt x="222" y="37"/>
                      <a:pt x="223" y="37"/>
                    </a:cubicBezTo>
                    <a:cubicBezTo>
                      <a:pt x="223" y="37"/>
                      <a:pt x="225" y="36"/>
                      <a:pt x="225" y="36"/>
                    </a:cubicBezTo>
                    <a:cubicBezTo>
                      <a:pt x="225" y="36"/>
                      <a:pt x="225" y="34"/>
                      <a:pt x="225" y="34"/>
                    </a:cubicBezTo>
                    <a:cubicBezTo>
                      <a:pt x="225" y="32"/>
                      <a:pt x="225" y="31"/>
                      <a:pt x="225" y="30"/>
                    </a:cubicBezTo>
                    <a:cubicBezTo>
                      <a:pt x="225" y="29"/>
                      <a:pt x="226" y="27"/>
                      <a:pt x="226" y="26"/>
                    </a:cubicBezTo>
                    <a:cubicBezTo>
                      <a:pt x="225" y="25"/>
                      <a:pt x="224" y="25"/>
                      <a:pt x="224" y="24"/>
                    </a:cubicBezTo>
                    <a:cubicBezTo>
                      <a:pt x="224" y="23"/>
                      <a:pt x="224" y="23"/>
                      <a:pt x="225" y="22"/>
                    </a:cubicBezTo>
                    <a:cubicBezTo>
                      <a:pt x="225" y="21"/>
                      <a:pt x="224" y="20"/>
                      <a:pt x="222" y="20"/>
                    </a:cubicBezTo>
                    <a:cubicBezTo>
                      <a:pt x="222" y="18"/>
                      <a:pt x="224" y="16"/>
                      <a:pt x="224" y="14"/>
                    </a:cubicBezTo>
                    <a:cubicBezTo>
                      <a:pt x="224" y="13"/>
                      <a:pt x="223" y="10"/>
                      <a:pt x="222" y="10"/>
                    </a:cubicBezTo>
                    <a:cubicBezTo>
                      <a:pt x="221" y="9"/>
                      <a:pt x="219" y="11"/>
                      <a:pt x="218" y="11"/>
                    </a:cubicBezTo>
                    <a:cubicBezTo>
                      <a:pt x="217" y="12"/>
                      <a:pt x="217" y="13"/>
                      <a:pt x="216" y="13"/>
                    </a:cubicBezTo>
                    <a:cubicBezTo>
                      <a:pt x="215" y="13"/>
                      <a:pt x="214" y="12"/>
                      <a:pt x="213" y="12"/>
                    </a:cubicBezTo>
                    <a:cubicBezTo>
                      <a:pt x="212" y="11"/>
                      <a:pt x="212" y="11"/>
                      <a:pt x="211" y="10"/>
                    </a:cubicBezTo>
                    <a:cubicBezTo>
                      <a:pt x="209" y="9"/>
                      <a:pt x="208" y="9"/>
                      <a:pt x="206" y="9"/>
                    </a:cubicBezTo>
                    <a:cubicBezTo>
                      <a:pt x="204" y="9"/>
                      <a:pt x="204" y="8"/>
                      <a:pt x="203" y="6"/>
                    </a:cubicBezTo>
                    <a:cubicBezTo>
                      <a:pt x="202" y="6"/>
                      <a:pt x="201" y="5"/>
                      <a:pt x="200" y="5"/>
                    </a:cubicBezTo>
                    <a:cubicBezTo>
                      <a:pt x="199" y="5"/>
                      <a:pt x="199" y="5"/>
                      <a:pt x="198" y="5"/>
                    </a:cubicBezTo>
                    <a:cubicBezTo>
                      <a:pt x="198" y="5"/>
                      <a:pt x="197" y="5"/>
                      <a:pt x="196" y="5"/>
                    </a:cubicBezTo>
                    <a:cubicBezTo>
                      <a:pt x="196" y="5"/>
                      <a:pt x="195" y="4"/>
                      <a:pt x="194" y="5"/>
                    </a:cubicBezTo>
                    <a:cubicBezTo>
                      <a:pt x="193" y="5"/>
                      <a:pt x="193" y="6"/>
                      <a:pt x="192" y="7"/>
                    </a:cubicBezTo>
                    <a:cubicBezTo>
                      <a:pt x="191" y="8"/>
                      <a:pt x="191" y="8"/>
                      <a:pt x="189" y="8"/>
                    </a:cubicBezTo>
                    <a:cubicBezTo>
                      <a:pt x="188" y="9"/>
                      <a:pt x="188" y="10"/>
                      <a:pt x="187" y="11"/>
                    </a:cubicBezTo>
                    <a:cubicBezTo>
                      <a:pt x="186" y="11"/>
                      <a:pt x="185" y="11"/>
                      <a:pt x="184" y="11"/>
                    </a:cubicBezTo>
                    <a:cubicBezTo>
                      <a:pt x="182" y="11"/>
                      <a:pt x="181" y="11"/>
                      <a:pt x="181" y="9"/>
                    </a:cubicBezTo>
                    <a:cubicBezTo>
                      <a:pt x="181" y="7"/>
                      <a:pt x="181" y="6"/>
                      <a:pt x="180" y="5"/>
                    </a:cubicBezTo>
                    <a:cubicBezTo>
                      <a:pt x="180" y="5"/>
                      <a:pt x="180" y="5"/>
                      <a:pt x="180" y="4"/>
                    </a:cubicBezTo>
                    <a:cubicBezTo>
                      <a:pt x="180" y="4"/>
                      <a:pt x="179" y="4"/>
                      <a:pt x="180" y="3"/>
                    </a:cubicBezTo>
                    <a:cubicBezTo>
                      <a:pt x="179" y="3"/>
                      <a:pt x="179" y="2"/>
                      <a:pt x="179" y="1"/>
                    </a:cubicBezTo>
                    <a:cubicBezTo>
                      <a:pt x="178" y="1"/>
                      <a:pt x="176" y="1"/>
                      <a:pt x="176" y="1"/>
                    </a:cubicBezTo>
                    <a:cubicBezTo>
                      <a:pt x="175" y="2"/>
                      <a:pt x="175" y="2"/>
                      <a:pt x="175" y="3"/>
                    </a:cubicBezTo>
                    <a:cubicBezTo>
                      <a:pt x="174" y="3"/>
                      <a:pt x="173" y="3"/>
                      <a:pt x="173" y="3"/>
                    </a:cubicBezTo>
                    <a:cubicBezTo>
                      <a:pt x="172" y="3"/>
                      <a:pt x="170" y="3"/>
                      <a:pt x="169" y="3"/>
                    </a:cubicBezTo>
                    <a:cubicBezTo>
                      <a:pt x="168" y="3"/>
                      <a:pt x="167" y="2"/>
                      <a:pt x="166" y="1"/>
                    </a:cubicBezTo>
                    <a:cubicBezTo>
                      <a:pt x="165" y="1"/>
                      <a:pt x="163" y="1"/>
                      <a:pt x="162" y="1"/>
                    </a:cubicBezTo>
                    <a:cubicBezTo>
                      <a:pt x="160" y="1"/>
                      <a:pt x="158" y="1"/>
                      <a:pt x="157" y="1"/>
                    </a:cubicBezTo>
                    <a:cubicBezTo>
                      <a:pt x="154" y="1"/>
                      <a:pt x="152" y="0"/>
                      <a:pt x="149" y="0"/>
                    </a:cubicBezTo>
                    <a:cubicBezTo>
                      <a:pt x="149" y="2"/>
                      <a:pt x="148" y="4"/>
                      <a:pt x="148" y="7"/>
                    </a:cubicBezTo>
                    <a:cubicBezTo>
                      <a:pt x="148" y="8"/>
                      <a:pt x="149" y="9"/>
                      <a:pt x="149" y="10"/>
                    </a:cubicBezTo>
                    <a:cubicBezTo>
                      <a:pt x="150" y="11"/>
                      <a:pt x="151" y="9"/>
                      <a:pt x="153" y="9"/>
                    </a:cubicBezTo>
                    <a:cubicBezTo>
                      <a:pt x="153" y="11"/>
                      <a:pt x="152" y="12"/>
                      <a:pt x="152" y="13"/>
                    </a:cubicBezTo>
                    <a:cubicBezTo>
                      <a:pt x="152" y="14"/>
                      <a:pt x="153" y="14"/>
                      <a:pt x="153" y="14"/>
                    </a:cubicBezTo>
                    <a:cubicBezTo>
                      <a:pt x="153" y="14"/>
                      <a:pt x="153" y="16"/>
                      <a:pt x="154" y="17"/>
                    </a:cubicBezTo>
                    <a:cubicBezTo>
                      <a:pt x="154" y="17"/>
                      <a:pt x="153" y="18"/>
                      <a:pt x="154" y="18"/>
                    </a:cubicBezTo>
                    <a:cubicBezTo>
                      <a:pt x="154" y="19"/>
                      <a:pt x="156" y="20"/>
                      <a:pt x="156" y="21"/>
                    </a:cubicBezTo>
                    <a:cubicBezTo>
                      <a:pt x="157" y="22"/>
                      <a:pt x="158" y="25"/>
                      <a:pt x="160" y="25"/>
                    </a:cubicBezTo>
                    <a:cubicBezTo>
                      <a:pt x="160" y="25"/>
                      <a:pt x="161" y="25"/>
                      <a:pt x="161" y="24"/>
                    </a:cubicBezTo>
                    <a:cubicBezTo>
                      <a:pt x="161" y="25"/>
                      <a:pt x="161" y="26"/>
                      <a:pt x="161" y="27"/>
                    </a:cubicBezTo>
                    <a:cubicBezTo>
                      <a:pt x="163" y="27"/>
                      <a:pt x="163" y="29"/>
                      <a:pt x="163" y="30"/>
                    </a:cubicBezTo>
                    <a:cubicBezTo>
                      <a:pt x="163" y="30"/>
                      <a:pt x="163" y="31"/>
                      <a:pt x="163" y="32"/>
                    </a:cubicBezTo>
                    <a:cubicBezTo>
                      <a:pt x="164" y="32"/>
                      <a:pt x="165" y="32"/>
                      <a:pt x="165" y="32"/>
                    </a:cubicBezTo>
                    <a:cubicBezTo>
                      <a:pt x="165" y="32"/>
                      <a:pt x="166" y="34"/>
                      <a:pt x="166" y="34"/>
                    </a:cubicBezTo>
                    <a:cubicBezTo>
                      <a:pt x="166" y="34"/>
                      <a:pt x="166" y="35"/>
                      <a:pt x="166" y="36"/>
                    </a:cubicBezTo>
                    <a:cubicBezTo>
                      <a:pt x="165" y="37"/>
                      <a:pt x="163" y="36"/>
                      <a:pt x="162" y="38"/>
                    </a:cubicBezTo>
                    <a:cubicBezTo>
                      <a:pt x="162" y="38"/>
                      <a:pt x="162" y="39"/>
                      <a:pt x="161" y="39"/>
                    </a:cubicBezTo>
                    <a:cubicBezTo>
                      <a:pt x="161" y="40"/>
                      <a:pt x="160" y="40"/>
                      <a:pt x="160" y="40"/>
                    </a:cubicBezTo>
                    <a:cubicBezTo>
                      <a:pt x="159" y="42"/>
                      <a:pt x="159" y="42"/>
                      <a:pt x="161" y="42"/>
                    </a:cubicBezTo>
                    <a:cubicBezTo>
                      <a:pt x="162" y="42"/>
                      <a:pt x="162" y="43"/>
                      <a:pt x="163" y="42"/>
                    </a:cubicBezTo>
                    <a:cubicBezTo>
                      <a:pt x="164" y="42"/>
                      <a:pt x="165" y="42"/>
                      <a:pt x="166" y="41"/>
                    </a:cubicBezTo>
                    <a:cubicBezTo>
                      <a:pt x="167" y="41"/>
                      <a:pt x="167" y="41"/>
                      <a:pt x="168" y="41"/>
                    </a:cubicBezTo>
                    <a:cubicBezTo>
                      <a:pt x="169" y="40"/>
                      <a:pt x="171" y="40"/>
                      <a:pt x="172" y="41"/>
                    </a:cubicBezTo>
                    <a:cubicBezTo>
                      <a:pt x="173" y="41"/>
                      <a:pt x="173" y="40"/>
                      <a:pt x="173" y="41"/>
                    </a:cubicBezTo>
                    <a:cubicBezTo>
                      <a:pt x="174" y="43"/>
                      <a:pt x="172" y="44"/>
                      <a:pt x="171" y="45"/>
                    </a:cubicBezTo>
                    <a:cubicBezTo>
                      <a:pt x="168" y="48"/>
                      <a:pt x="165" y="48"/>
                      <a:pt x="161" y="48"/>
                    </a:cubicBezTo>
                    <a:cubicBezTo>
                      <a:pt x="159" y="48"/>
                      <a:pt x="157" y="48"/>
                      <a:pt x="155" y="48"/>
                    </a:cubicBezTo>
                    <a:cubicBezTo>
                      <a:pt x="153" y="48"/>
                      <a:pt x="153" y="49"/>
                      <a:pt x="152" y="50"/>
                    </a:cubicBezTo>
                    <a:cubicBezTo>
                      <a:pt x="151" y="51"/>
                      <a:pt x="152" y="51"/>
                      <a:pt x="153" y="53"/>
                    </a:cubicBezTo>
                    <a:cubicBezTo>
                      <a:pt x="152" y="53"/>
                      <a:pt x="152" y="53"/>
                      <a:pt x="151" y="53"/>
                    </a:cubicBezTo>
                    <a:cubicBezTo>
                      <a:pt x="150" y="53"/>
                      <a:pt x="150" y="54"/>
                      <a:pt x="149" y="54"/>
                    </a:cubicBezTo>
                    <a:cubicBezTo>
                      <a:pt x="149" y="54"/>
                      <a:pt x="149" y="54"/>
                      <a:pt x="148" y="55"/>
                    </a:cubicBezTo>
                    <a:cubicBezTo>
                      <a:pt x="148" y="55"/>
                      <a:pt x="148" y="56"/>
                      <a:pt x="148" y="57"/>
                    </a:cubicBezTo>
                    <a:cubicBezTo>
                      <a:pt x="149" y="58"/>
                      <a:pt x="149" y="60"/>
                      <a:pt x="150" y="61"/>
                    </a:cubicBezTo>
                    <a:cubicBezTo>
                      <a:pt x="150" y="61"/>
                      <a:pt x="150" y="61"/>
                      <a:pt x="151" y="61"/>
                    </a:cubicBezTo>
                    <a:cubicBezTo>
                      <a:pt x="152" y="61"/>
                      <a:pt x="152" y="60"/>
                      <a:pt x="154" y="60"/>
                    </a:cubicBezTo>
                    <a:cubicBezTo>
                      <a:pt x="154" y="59"/>
                      <a:pt x="155" y="60"/>
                      <a:pt x="155" y="59"/>
                    </a:cubicBezTo>
                    <a:cubicBezTo>
                      <a:pt x="156" y="59"/>
                      <a:pt x="156" y="57"/>
                      <a:pt x="157" y="57"/>
                    </a:cubicBezTo>
                    <a:cubicBezTo>
                      <a:pt x="158" y="57"/>
                      <a:pt x="158" y="59"/>
                      <a:pt x="160" y="59"/>
                    </a:cubicBezTo>
                    <a:cubicBezTo>
                      <a:pt x="161" y="59"/>
                      <a:pt x="162" y="58"/>
                      <a:pt x="163" y="58"/>
                    </a:cubicBezTo>
                    <a:cubicBezTo>
                      <a:pt x="165" y="58"/>
                      <a:pt x="166" y="59"/>
                      <a:pt x="167" y="60"/>
                    </a:cubicBezTo>
                    <a:cubicBezTo>
                      <a:pt x="168" y="62"/>
                      <a:pt x="161" y="61"/>
                      <a:pt x="160" y="61"/>
                    </a:cubicBezTo>
                    <a:cubicBezTo>
                      <a:pt x="159" y="61"/>
                      <a:pt x="158" y="60"/>
                      <a:pt x="158" y="61"/>
                    </a:cubicBezTo>
                    <a:cubicBezTo>
                      <a:pt x="157" y="61"/>
                      <a:pt x="157" y="61"/>
                      <a:pt x="157" y="62"/>
                    </a:cubicBezTo>
                    <a:cubicBezTo>
                      <a:pt x="156" y="63"/>
                      <a:pt x="156" y="64"/>
                      <a:pt x="156" y="65"/>
                    </a:cubicBezTo>
                    <a:cubicBezTo>
                      <a:pt x="155" y="66"/>
                      <a:pt x="154" y="66"/>
                      <a:pt x="154" y="67"/>
                    </a:cubicBezTo>
                    <a:cubicBezTo>
                      <a:pt x="154" y="68"/>
                      <a:pt x="153" y="69"/>
                      <a:pt x="154" y="70"/>
                    </a:cubicBezTo>
                    <a:cubicBezTo>
                      <a:pt x="154" y="70"/>
                      <a:pt x="154" y="70"/>
                      <a:pt x="155" y="70"/>
                    </a:cubicBezTo>
                    <a:cubicBezTo>
                      <a:pt x="155" y="71"/>
                      <a:pt x="155" y="71"/>
                      <a:pt x="155" y="71"/>
                    </a:cubicBezTo>
                    <a:cubicBezTo>
                      <a:pt x="156" y="72"/>
                      <a:pt x="156" y="73"/>
                      <a:pt x="158" y="74"/>
                    </a:cubicBezTo>
                    <a:cubicBezTo>
                      <a:pt x="158" y="74"/>
                      <a:pt x="161" y="74"/>
                      <a:pt x="161" y="74"/>
                    </a:cubicBezTo>
                    <a:cubicBezTo>
                      <a:pt x="163" y="73"/>
                      <a:pt x="165" y="72"/>
                      <a:pt x="167" y="73"/>
                    </a:cubicBezTo>
                    <a:cubicBezTo>
                      <a:pt x="167" y="74"/>
                      <a:pt x="167" y="74"/>
                      <a:pt x="167" y="75"/>
                    </a:cubicBezTo>
                    <a:cubicBezTo>
                      <a:pt x="167" y="75"/>
                      <a:pt x="168" y="76"/>
                      <a:pt x="168" y="75"/>
                    </a:cubicBezTo>
                    <a:cubicBezTo>
                      <a:pt x="168" y="76"/>
                      <a:pt x="168" y="78"/>
                      <a:pt x="168" y="78"/>
                    </a:cubicBezTo>
                    <a:cubicBezTo>
                      <a:pt x="168" y="79"/>
                      <a:pt x="167" y="80"/>
                      <a:pt x="167" y="81"/>
                    </a:cubicBezTo>
                    <a:cubicBezTo>
                      <a:pt x="166" y="82"/>
                      <a:pt x="165" y="82"/>
                      <a:pt x="164" y="82"/>
                    </a:cubicBezTo>
                    <a:cubicBezTo>
                      <a:pt x="162" y="83"/>
                      <a:pt x="162" y="82"/>
                      <a:pt x="161" y="84"/>
                    </a:cubicBezTo>
                    <a:cubicBezTo>
                      <a:pt x="161" y="84"/>
                      <a:pt x="162" y="85"/>
                      <a:pt x="162" y="86"/>
                    </a:cubicBezTo>
                    <a:cubicBezTo>
                      <a:pt x="163" y="89"/>
                      <a:pt x="162" y="92"/>
                      <a:pt x="165" y="94"/>
                    </a:cubicBezTo>
                    <a:cubicBezTo>
                      <a:pt x="165" y="94"/>
                      <a:pt x="165" y="94"/>
                      <a:pt x="166" y="94"/>
                    </a:cubicBezTo>
                    <a:cubicBezTo>
                      <a:pt x="166" y="95"/>
                      <a:pt x="166" y="95"/>
                      <a:pt x="166" y="95"/>
                    </a:cubicBezTo>
                    <a:cubicBezTo>
                      <a:pt x="167" y="96"/>
                      <a:pt x="168" y="96"/>
                      <a:pt x="169" y="96"/>
                    </a:cubicBezTo>
                    <a:cubicBezTo>
                      <a:pt x="170" y="96"/>
                      <a:pt x="171" y="96"/>
                      <a:pt x="173" y="96"/>
                    </a:cubicBezTo>
                    <a:cubicBezTo>
                      <a:pt x="175" y="96"/>
                      <a:pt x="177" y="96"/>
                      <a:pt x="179" y="97"/>
                    </a:cubicBezTo>
                    <a:cubicBezTo>
                      <a:pt x="181" y="97"/>
                      <a:pt x="182" y="97"/>
                      <a:pt x="184" y="98"/>
                    </a:cubicBezTo>
                    <a:cubicBezTo>
                      <a:pt x="185" y="99"/>
                      <a:pt x="186" y="99"/>
                      <a:pt x="187" y="100"/>
                    </a:cubicBezTo>
                    <a:cubicBezTo>
                      <a:pt x="188" y="101"/>
                      <a:pt x="190" y="101"/>
                      <a:pt x="191" y="102"/>
                    </a:cubicBezTo>
                    <a:cubicBezTo>
                      <a:pt x="192" y="104"/>
                      <a:pt x="192" y="106"/>
                      <a:pt x="192" y="108"/>
                    </a:cubicBezTo>
                    <a:cubicBezTo>
                      <a:pt x="191" y="107"/>
                      <a:pt x="189" y="106"/>
                      <a:pt x="188" y="104"/>
                    </a:cubicBezTo>
                    <a:cubicBezTo>
                      <a:pt x="188" y="104"/>
                      <a:pt x="188" y="103"/>
                      <a:pt x="188" y="103"/>
                    </a:cubicBezTo>
                    <a:cubicBezTo>
                      <a:pt x="187" y="102"/>
                      <a:pt x="186" y="102"/>
                      <a:pt x="186" y="101"/>
                    </a:cubicBezTo>
                    <a:cubicBezTo>
                      <a:pt x="185" y="101"/>
                      <a:pt x="184" y="100"/>
                      <a:pt x="183" y="99"/>
                    </a:cubicBezTo>
                    <a:cubicBezTo>
                      <a:pt x="182" y="98"/>
                      <a:pt x="180" y="99"/>
                      <a:pt x="179" y="99"/>
                    </a:cubicBezTo>
                    <a:cubicBezTo>
                      <a:pt x="176" y="99"/>
                      <a:pt x="173" y="98"/>
                      <a:pt x="171" y="99"/>
                    </a:cubicBezTo>
                    <a:cubicBezTo>
                      <a:pt x="170" y="99"/>
                      <a:pt x="169" y="100"/>
                      <a:pt x="169" y="101"/>
                    </a:cubicBezTo>
                    <a:cubicBezTo>
                      <a:pt x="168" y="101"/>
                      <a:pt x="167" y="101"/>
                      <a:pt x="167" y="101"/>
                    </a:cubicBezTo>
                    <a:cubicBezTo>
                      <a:pt x="165" y="101"/>
                      <a:pt x="164" y="101"/>
                      <a:pt x="162" y="101"/>
                    </a:cubicBezTo>
                    <a:cubicBezTo>
                      <a:pt x="161" y="100"/>
                      <a:pt x="160" y="100"/>
                      <a:pt x="158" y="100"/>
                    </a:cubicBezTo>
                    <a:cubicBezTo>
                      <a:pt x="158" y="100"/>
                      <a:pt x="157" y="100"/>
                      <a:pt x="157" y="100"/>
                    </a:cubicBezTo>
                    <a:cubicBezTo>
                      <a:pt x="156" y="99"/>
                      <a:pt x="156" y="97"/>
                      <a:pt x="155" y="96"/>
                    </a:cubicBezTo>
                    <a:cubicBezTo>
                      <a:pt x="155" y="96"/>
                      <a:pt x="152" y="96"/>
                      <a:pt x="151" y="96"/>
                    </a:cubicBezTo>
                    <a:cubicBezTo>
                      <a:pt x="150" y="96"/>
                      <a:pt x="150" y="96"/>
                      <a:pt x="149" y="97"/>
                    </a:cubicBezTo>
                    <a:cubicBezTo>
                      <a:pt x="149" y="97"/>
                      <a:pt x="149" y="98"/>
                      <a:pt x="149" y="98"/>
                    </a:cubicBezTo>
                    <a:cubicBezTo>
                      <a:pt x="148" y="98"/>
                      <a:pt x="148" y="98"/>
                      <a:pt x="147" y="98"/>
                    </a:cubicBezTo>
                    <a:cubicBezTo>
                      <a:pt x="146" y="99"/>
                      <a:pt x="147" y="100"/>
                      <a:pt x="146" y="101"/>
                    </a:cubicBezTo>
                    <a:cubicBezTo>
                      <a:pt x="145" y="103"/>
                      <a:pt x="142" y="105"/>
                      <a:pt x="141" y="106"/>
                    </a:cubicBezTo>
                    <a:cubicBezTo>
                      <a:pt x="140" y="106"/>
                      <a:pt x="137" y="107"/>
                      <a:pt x="137" y="108"/>
                    </a:cubicBezTo>
                    <a:cubicBezTo>
                      <a:pt x="137" y="109"/>
                      <a:pt x="138" y="112"/>
                      <a:pt x="138" y="113"/>
                    </a:cubicBezTo>
                    <a:cubicBezTo>
                      <a:pt x="138" y="114"/>
                      <a:pt x="141" y="118"/>
                      <a:pt x="142" y="119"/>
                    </a:cubicBezTo>
                    <a:cubicBezTo>
                      <a:pt x="142" y="120"/>
                      <a:pt x="147" y="123"/>
                      <a:pt x="146" y="124"/>
                    </a:cubicBezTo>
                    <a:cubicBezTo>
                      <a:pt x="145" y="123"/>
                      <a:pt x="140" y="121"/>
                      <a:pt x="140" y="121"/>
                    </a:cubicBezTo>
                    <a:cubicBezTo>
                      <a:pt x="138" y="121"/>
                      <a:pt x="137" y="120"/>
                      <a:pt x="136" y="120"/>
                    </a:cubicBezTo>
                    <a:cubicBezTo>
                      <a:pt x="135" y="120"/>
                      <a:pt x="134" y="121"/>
                      <a:pt x="133" y="120"/>
                    </a:cubicBezTo>
                    <a:cubicBezTo>
                      <a:pt x="133" y="120"/>
                      <a:pt x="133" y="120"/>
                      <a:pt x="133" y="120"/>
                    </a:cubicBezTo>
                    <a:cubicBezTo>
                      <a:pt x="131" y="120"/>
                      <a:pt x="128" y="116"/>
                      <a:pt x="127" y="120"/>
                    </a:cubicBezTo>
                    <a:cubicBezTo>
                      <a:pt x="127" y="122"/>
                      <a:pt x="127" y="121"/>
                      <a:pt x="127" y="123"/>
                    </a:cubicBezTo>
                    <a:cubicBezTo>
                      <a:pt x="130" y="123"/>
                      <a:pt x="130" y="126"/>
                      <a:pt x="130" y="129"/>
                    </a:cubicBezTo>
                    <a:cubicBezTo>
                      <a:pt x="131" y="131"/>
                      <a:pt x="131" y="132"/>
                      <a:pt x="130" y="134"/>
                    </a:cubicBezTo>
                    <a:cubicBezTo>
                      <a:pt x="129" y="134"/>
                      <a:pt x="128" y="136"/>
                      <a:pt x="128" y="136"/>
                    </a:cubicBezTo>
                    <a:cubicBezTo>
                      <a:pt x="127" y="136"/>
                      <a:pt x="126" y="135"/>
                      <a:pt x="125" y="135"/>
                    </a:cubicBezTo>
                    <a:cubicBezTo>
                      <a:pt x="124" y="135"/>
                      <a:pt x="123" y="135"/>
                      <a:pt x="123" y="134"/>
                    </a:cubicBezTo>
                    <a:cubicBezTo>
                      <a:pt x="122" y="134"/>
                      <a:pt x="119" y="130"/>
                      <a:pt x="119" y="129"/>
                    </a:cubicBezTo>
                    <a:cubicBezTo>
                      <a:pt x="120" y="127"/>
                      <a:pt x="121" y="126"/>
                      <a:pt x="122" y="124"/>
                    </a:cubicBezTo>
                    <a:cubicBezTo>
                      <a:pt x="122" y="124"/>
                      <a:pt x="124" y="124"/>
                      <a:pt x="124" y="123"/>
                    </a:cubicBezTo>
                    <a:cubicBezTo>
                      <a:pt x="125" y="122"/>
                      <a:pt x="126" y="118"/>
                      <a:pt x="126" y="117"/>
                    </a:cubicBezTo>
                    <a:cubicBezTo>
                      <a:pt x="126" y="114"/>
                      <a:pt x="127" y="113"/>
                      <a:pt x="123" y="112"/>
                    </a:cubicBezTo>
                    <a:cubicBezTo>
                      <a:pt x="122" y="111"/>
                      <a:pt x="120" y="111"/>
                      <a:pt x="119" y="111"/>
                    </a:cubicBezTo>
                    <a:cubicBezTo>
                      <a:pt x="118" y="110"/>
                      <a:pt x="117" y="109"/>
                      <a:pt x="116" y="109"/>
                    </a:cubicBezTo>
                    <a:cubicBezTo>
                      <a:pt x="114" y="109"/>
                      <a:pt x="112" y="109"/>
                      <a:pt x="111" y="109"/>
                    </a:cubicBezTo>
                    <a:cubicBezTo>
                      <a:pt x="109" y="110"/>
                      <a:pt x="107" y="111"/>
                      <a:pt x="105" y="113"/>
                    </a:cubicBezTo>
                    <a:cubicBezTo>
                      <a:pt x="105" y="114"/>
                      <a:pt x="105" y="114"/>
                      <a:pt x="104" y="114"/>
                    </a:cubicBezTo>
                    <a:cubicBezTo>
                      <a:pt x="103" y="114"/>
                      <a:pt x="101" y="113"/>
                      <a:pt x="100" y="113"/>
                    </a:cubicBezTo>
                    <a:cubicBezTo>
                      <a:pt x="99" y="112"/>
                      <a:pt x="99" y="112"/>
                      <a:pt x="98" y="112"/>
                    </a:cubicBezTo>
                    <a:cubicBezTo>
                      <a:pt x="97" y="112"/>
                      <a:pt x="97" y="112"/>
                      <a:pt x="96" y="112"/>
                    </a:cubicBezTo>
                    <a:cubicBezTo>
                      <a:pt x="95" y="113"/>
                      <a:pt x="95" y="113"/>
                      <a:pt x="94" y="114"/>
                    </a:cubicBezTo>
                    <a:cubicBezTo>
                      <a:pt x="93" y="114"/>
                      <a:pt x="91" y="114"/>
                      <a:pt x="90" y="114"/>
                    </a:cubicBezTo>
                    <a:cubicBezTo>
                      <a:pt x="88" y="114"/>
                      <a:pt x="87" y="114"/>
                      <a:pt x="86" y="115"/>
                    </a:cubicBezTo>
                    <a:cubicBezTo>
                      <a:pt x="84" y="115"/>
                      <a:pt x="81" y="115"/>
                      <a:pt x="79" y="115"/>
                    </a:cubicBezTo>
                    <a:cubicBezTo>
                      <a:pt x="76" y="115"/>
                      <a:pt x="73" y="115"/>
                      <a:pt x="71" y="117"/>
                    </a:cubicBezTo>
                    <a:cubicBezTo>
                      <a:pt x="70" y="118"/>
                      <a:pt x="69" y="119"/>
                      <a:pt x="68" y="120"/>
                    </a:cubicBezTo>
                    <a:cubicBezTo>
                      <a:pt x="68" y="122"/>
                      <a:pt x="66" y="122"/>
                      <a:pt x="67" y="124"/>
                    </a:cubicBezTo>
                    <a:cubicBezTo>
                      <a:pt x="66" y="124"/>
                      <a:pt x="66" y="128"/>
                      <a:pt x="65" y="129"/>
                    </a:cubicBezTo>
                    <a:cubicBezTo>
                      <a:pt x="65" y="129"/>
                      <a:pt x="65" y="130"/>
                      <a:pt x="64" y="131"/>
                    </a:cubicBezTo>
                    <a:cubicBezTo>
                      <a:pt x="63" y="131"/>
                      <a:pt x="62" y="131"/>
                      <a:pt x="61" y="132"/>
                    </a:cubicBezTo>
                    <a:cubicBezTo>
                      <a:pt x="59" y="133"/>
                      <a:pt x="61" y="138"/>
                      <a:pt x="62" y="140"/>
                    </a:cubicBezTo>
                    <a:cubicBezTo>
                      <a:pt x="62" y="142"/>
                      <a:pt x="63" y="145"/>
                      <a:pt x="64" y="146"/>
                    </a:cubicBezTo>
                    <a:cubicBezTo>
                      <a:pt x="64" y="146"/>
                      <a:pt x="65" y="146"/>
                      <a:pt x="66" y="146"/>
                    </a:cubicBezTo>
                    <a:cubicBezTo>
                      <a:pt x="68" y="146"/>
                      <a:pt x="70" y="145"/>
                      <a:pt x="71" y="147"/>
                    </a:cubicBezTo>
                    <a:cubicBezTo>
                      <a:pt x="71" y="149"/>
                      <a:pt x="70" y="152"/>
                      <a:pt x="70" y="154"/>
                    </a:cubicBezTo>
                    <a:cubicBezTo>
                      <a:pt x="70" y="157"/>
                      <a:pt x="70" y="160"/>
                      <a:pt x="70" y="163"/>
                    </a:cubicBezTo>
                    <a:cubicBezTo>
                      <a:pt x="70" y="164"/>
                      <a:pt x="70" y="165"/>
                      <a:pt x="69" y="167"/>
                    </a:cubicBezTo>
                    <a:cubicBezTo>
                      <a:pt x="69" y="168"/>
                      <a:pt x="69" y="168"/>
                      <a:pt x="69" y="169"/>
                    </a:cubicBezTo>
                    <a:cubicBezTo>
                      <a:pt x="68" y="171"/>
                      <a:pt x="69" y="174"/>
                      <a:pt x="69" y="176"/>
                    </a:cubicBezTo>
                    <a:cubicBezTo>
                      <a:pt x="69" y="179"/>
                      <a:pt x="69" y="181"/>
                      <a:pt x="68" y="183"/>
                    </a:cubicBezTo>
                    <a:cubicBezTo>
                      <a:pt x="67" y="185"/>
                      <a:pt x="67" y="186"/>
                      <a:pt x="65" y="187"/>
                    </a:cubicBezTo>
                    <a:cubicBezTo>
                      <a:pt x="65" y="188"/>
                      <a:pt x="64" y="188"/>
                      <a:pt x="64" y="189"/>
                    </a:cubicBezTo>
                    <a:cubicBezTo>
                      <a:pt x="62" y="191"/>
                      <a:pt x="61" y="192"/>
                      <a:pt x="63" y="195"/>
                    </a:cubicBezTo>
                    <a:cubicBezTo>
                      <a:pt x="63" y="196"/>
                      <a:pt x="64" y="196"/>
                      <a:pt x="64" y="197"/>
                    </a:cubicBezTo>
                    <a:cubicBezTo>
                      <a:pt x="63" y="199"/>
                      <a:pt x="60" y="199"/>
                      <a:pt x="59" y="200"/>
                    </a:cubicBezTo>
                    <a:cubicBezTo>
                      <a:pt x="58" y="201"/>
                      <a:pt x="57" y="203"/>
                      <a:pt x="56" y="203"/>
                    </a:cubicBezTo>
                    <a:cubicBezTo>
                      <a:pt x="55" y="204"/>
                      <a:pt x="53" y="203"/>
                      <a:pt x="52" y="203"/>
                    </a:cubicBezTo>
                    <a:cubicBezTo>
                      <a:pt x="50" y="203"/>
                      <a:pt x="50" y="203"/>
                      <a:pt x="50" y="204"/>
                    </a:cubicBezTo>
                    <a:cubicBezTo>
                      <a:pt x="49" y="205"/>
                      <a:pt x="49" y="205"/>
                      <a:pt x="48" y="206"/>
                    </a:cubicBezTo>
                    <a:cubicBezTo>
                      <a:pt x="46" y="206"/>
                      <a:pt x="44" y="206"/>
                      <a:pt x="42" y="206"/>
                    </a:cubicBezTo>
                    <a:cubicBezTo>
                      <a:pt x="41" y="206"/>
                      <a:pt x="39" y="206"/>
                      <a:pt x="38" y="206"/>
                    </a:cubicBezTo>
                    <a:cubicBezTo>
                      <a:pt x="37" y="206"/>
                      <a:pt x="36" y="208"/>
                      <a:pt x="35" y="208"/>
                    </a:cubicBezTo>
                    <a:cubicBezTo>
                      <a:pt x="34" y="208"/>
                      <a:pt x="34" y="209"/>
                      <a:pt x="35" y="210"/>
                    </a:cubicBezTo>
                    <a:cubicBezTo>
                      <a:pt x="35" y="210"/>
                      <a:pt x="36" y="212"/>
                      <a:pt x="37" y="212"/>
                    </a:cubicBezTo>
                    <a:cubicBezTo>
                      <a:pt x="37" y="212"/>
                      <a:pt x="38" y="213"/>
                      <a:pt x="38" y="213"/>
                    </a:cubicBezTo>
                    <a:cubicBezTo>
                      <a:pt x="40" y="215"/>
                      <a:pt x="41" y="215"/>
                      <a:pt x="40" y="217"/>
                    </a:cubicBezTo>
                    <a:cubicBezTo>
                      <a:pt x="37" y="226"/>
                      <a:pt x="54" y="225"/>
                      <a:pt x="58" y="227"/>
                    </a:cubicBezTo>
                    <a:cubicBezTo>
                      <a:pt x="58" y="227"/>
                      <a:pt x="58" y="227"/>
                      <a:pt x="58" y="227"/>
                    </a:cubicBezTo>
                    <a:cubicBezTo>
                      <a:pt x="59" y="227"/>
                      <a:pt x="59" y="228"/>
                      <a:pt x="59" y="228"/>
                    </a:cubicBezTo>
                    <a:cubicBezTo>
                      <a:pt x="59" y="228"/>
                      <a:pt x="59" y="229"/>
                      <a:pt x="59" y="229"/>
                    </a:cubicBezTo>
                    <a:cubicBezTo>
                      <a:pt x="60" y="230"/>
                      <a:pt x="60" y="230"/>
                      <a:pt x="61" y="231"/>
                    </a:cubicBezTo>
                    <a:cubicBezTo>
                      <a:pt x="61" y="232"/>
                      <a:pt x="61" y="234"/>
                      <a:pt x="60" y="235"/>
                    </a:cubicBezTo>
                    <a:cubicBezTo>
                      <a:pt x="60" y="236"/>
                      <a:pt x="59" y="236"/>
                      <a:pt x="59" y="237"/>
                    </a:cubicBezTo>
                    <a:cubicBezTo>
                      <a:pt x="58" y="239"/>
                      <a:pt x="60" y="242"/>
                      <a:pt x="58" y="244"/>
                    </a:cubicBezTo>
                    <a:cubicBezTo>
                      <a:pt x="57" y="245"/>
                      <a:pt x="56" y="246"/>
                      <a:pt x="54" y="246"/>
                    </a:cubicBezTo>
                    <a:cubicBezTo>
                      <a:pt x="53" y="247"/>
                      <a:pt x="53" y="248"/>
                      <a:pt x="52" y="249"/>
                    </a:cubicBezTo>
                    <a:cubicBezTo>
                      <a:pt x="50" y="251"/>
                      <a:pt x="48" y="252"/>
                      <a:pt x="46" y="254"/>
                    </a:cubicBezTo>
                    <a:cubicBezTo>
                      <a:pt x="46" y="255"/>
                      <a:pt x="45" y="255"/>
                      <a:pt x="45" y="256"/>
                    </a:cubicBezTo>
                    <a:cubicBezTo>
                      <a:pt x="44" y="256"/>
                      <a:pt x="44" y="256"/>
                      <a:pt x="44" y="256"/>
                    </a:cubicBezTo>
                    <a:cubicBezTo>
                      <a:pt x="43" y="257"/>
                      <a:pt x="43" y="258"/>
                      <a:pt x="43" y="258"/>
                    </a:cubicBezTo>
                    <a:cubicBezTo>
                      <a:pt x="43" y="259"/>
                      <a:pt x="43" y="260"/>
                      <a:pt x="43" y="261"/>
                    </a:cubicBezTo>
                    <a:cubicBezTo>
                      <a:pt x="43" y="262"/>
                      <a:pt x="43" y="264"/>
                      <a:pt x="43" y="265"/>
                    </a:cubicBezTo>
                    <a:cubicBezTo>
                      <a:pt x="44" y="266"/>
                      <a:pt x="45" y="266"/>
                      <a:pt x="44" y="268"/>
                    </a:cubicBezTo>
                    <a:cubicBezTo>
                      <a:pt x="44" y="269"/>
                      <a:pt x="43" y="270"/>
                      <a:pt x="42" y="270"/>
                    </a:cubicBezTo>
                    <a:cubicBezTo>
                      <a:pt x="40" y="271"/>
                      <a:pt x="37" y="273"/>
                      <a:pt x="35" y="274"/>
                    </a:cubicBezTo>
                    <a:cubicBezTo>
                      <a:pt x="34" y="274"/>
                      <a:pt x="32" y="274"/>
                      <a:pt x="31" y="275"/>
                    </a:cubicBezTo>
                    <a:cubicBezTo>
                      <a:pt x="30" y="276"/>
                      <a:pt x="31" y="276"/>
                      <a:pt x="29" y="276"/>
                    </a:cubicBezTo>
                    <a:cubicBezTo>
                      <a:pt x="28" y="276"/>
                      <a:pt x="27" y="277"/>
                      <a:pt x="26" y="277"/>
                    </a:cubicBezTo>
                    <a:cubicBezTo>
                      <a:pt x="25" y="277"/>
                      <a:pt x="23" y="277"/>
                      <a:pt x="22" y="277"/>
                    </a:cubicBezTo>
                    <a:cubicBezTo>
                      <a:pt x="21" y="277"/>
                      <a:pt x="20" y="277"/>
                      <a:pt x="19" y="276"/>
                    </a:cubicBezTo>
                    <a:cubicBezTo>
                      <a:pt x="17" y="275"/>
                      <a:pt x="15" y="274"/>
                      <a:pt x="13" y="273"/>
                    </a:cubicBezTo>
                    <a:cubicBezTo>
                      <a:pt x="11" y="273"/>
                      <a:pt x="8" y="273"/>
                      <a:pt x="8" y="276"/>
                    </a:cubicBezTo>
                    <a:cubicBezTo>
                      <a:pt x="8" y="277"/>
                      <a:pt x="8" y="278"/>
                      <a:pt x="8" y="278"/>
                    </a:cubicBezTo>
                    <a:cubicBezTo>
                      <a:pt x="6" y="278"/>
                      <a:pt x="5" y="278"/>
                      <a:pt x="3" y="278"/>
                    </a:cubicBezTo>
                    <a:cubicBezTo>
                      <a:pt x="1" y="278"/>
                      <a:pt x="0" y="281"/>
                      <a:pt x="0" y="283"/>
                    </a:cubicBezTo>
                    <a:cubicBezTo>
                      <a:pt x="0" y="284"/>
                      <a:pt x="0" y="285"/>
                      <a:pt x="0" y="285"/>
                    </a:cubicBezTo>
                    <a:cubicBezTo>
                      <a:pt x="0" y="287"/>
                      <a:pt x="0" y="287"/>
                      <a:pt x="1" y="288"/>
                    </a:cubicBezTo>
                    <a:cubicBezTo>
                      <a:pt x="2" y="289"/>
                      <a:pt x="5" y="290"/>
                      <a:pt x="5" y="292"/>
                    </a:cubicBezTo>
                    <a:cubicBezTo>
                      <a:pt x="6" y="294"/>
                      <a:pt x="5" y="296"/>
                      <a:pt x="6" y="297"/>
                    </a:cubicBezTo>
                    <a:cubicBezTo>
                      <a:pt x="7" y="299"/>
                      <a:pt x="9" y="299"/>
                      <a:pt x="10" y="300"/>
                    </a:cubicBezTo>
                    <a:cubicBezTo>
                      <a:pt x="10" y="301"/>
                      <a:pt x="10" y="301"/>
                      <a:pt x="10" y="301"/>
                    </a:cubicBezTo>
                    <a:cubicBezTo>
                      <a:pt x="10" y="302"/>
                      <a:pt x="11" y="303"/>
                      <a:pt x="11" y="304"/>
                    </a:cubicBezTo>
                    <a:cubicBezTo>
                      <a:pt x="11" y="305"/>
                      <a:pt x="11" y="306"/>
                      <a:pt x="11" y="307"/>
                    </a:cubicBezTo>
                    <a:cubicBezTo>
                      <a:pt x="11" y="308"/>
                      <a:pt x="11" y="308"/>
                      <a:pt x="12" y="309"/>
                    </a:cubicBezTo>
                    <a:cubicBezTo>
                      <a:pt x="12" y="311"/>
                      <a:pt x="12" y="314"/>
                      <a:pt x="13" y="316"/>
                    </a:cubicBezTo>
                    <a:cubicBezTo>
                      <a:pt x="13" y="317"/>
                      <a:pt x="13" y="319"/>
                      <a:pt x="13" y="320"/>
                    </a:cubicBezTo>
                    <a:cubicBezTo>
                      <a:pt x="13" y="322"/>
                      <a:pt x="13" y="321"/>
                      <a:pt x="12" y="322"/>
                    </a:cubicBezTo>
                    <a:cubicBezTo>
                      <a:pt x="12" y="323"/>
                      <a:pt x="11" y="323"/>
                      <a:pt x="10" y="324"/>
                    </a:cubicBezTo>
                    <a:cubicBezTo>
                      <a:pt x="10" y="325"/>
                      <a:pt x="9" y="325"/>
                      <a:pt x="9" y="326"/>
                    </a:cubicBezTo>
                    <a:cubicBezTo>
                      <a:pt x="7" y="328"/>
                      <a:pt x="9" y="331"/>
                      <a:pt x="8" y="334"/>
                    </a:cubicBezTo>
                    <a:cubicBezTo>
                      <a:pt x="7" y="335"/>
                      <a:pt x="6" y="335"/>
                      <a:pt x="6" y="336"/>
                    </a:cubicBezTo>
                    <a:cubicBezTo>
                      <a:pt x="7" y="336"/>
                      <a:pt x="7" y="336"/>
                      <a:pt x="7" y="337"/>
                    </a:cubicBezTo>
                    <a:cubicBezTo>
                      <a:pt x="7" y="337"/>
                      <a:pt x="7" y="338"/>
                      <a:pt x="7" y="338"/>
                    </a:cubicBezTo>
                    <a:cubicBezTo>
                      <a:pt x="7" y="339"/>
                      <a:pt x="7" y="339"/>
                      <a:pt x="8" y="340"/>
                    </a:cubicBezTo>
                    <a:cubicBezTo>
                      <a:pt x="7" y="341"/>
                      <a:pt x="5" y="341"/>
                      <a:pt x="5" y="342"/>
                    </a:cubicBezTo>
                    <a:cubicBezTo>
                      <a:pt x="4" y="343"/>
                      <a:pt x="4" y="343"/>
                      <a:pt x="3" y="344"/>
                    </a:cubicBezTo>
                    <a:cubicBezTo>
                      <a:pt x="1" y="344"/>
                      <a:pt x="2" y="344"/>
                      <a:pt x="1" y="345"/>
                    </a:cubicBezTo>
                    <a:cubicBezTo>
                      <a:pt x="1" y="347"/>
                      <a:pt x="0" y="349"/>
                      <a:pt x="1" y="351"/>
                    </a:cubicBezTo>
                    <a:cubicBezTo>
                      <a:pt x="1" y="351"/>
                      <a:pt x="1" y="351"/>
                      <a:pt x="2" y="351"/>
                    </a:cubicBezTo>
                    <a:cubicBezTo>
                      <a:pt x="3" y="351"/>
                      <a:pt x="4" y="351"/>
                      <a:pt x="4" y="351"/>
                    </a:cubicBezTo>
                    <a:cubicBezTo>
                      <a:pt x="4" y="351"/>
                      <a:pt x="4" y="351"/>
                      <a:pt x="4" y="351"/>
                    </a:cubicBezTo>
                    <a:cubicBezTo>
                      <a:pt x="4" y="351"/>
                      <a:pt x="4" y="351"/>
                      <a:pt x="5" y="351"/>
                    </a:cubicBezTo>
                    <a:cubicBezTo>
                      <a:pt x="5" y="351"/>
                      <a:pt x="6" y="352"/>
                      <a:pt x="6" y="353"/>
                    </a:cubicBezTo>
                    <a:cubicBezTo>
                      <a:pt x="6" y="354"/>
                      <a:pt x="6" y="356"/>
                      <a:pt x="6" y="358"/>
                    </a:cubicBezTo>
                    <a:cubicBezTo>
                      <a:pt x="5" y="359"/>
                      <a:pt x="5" y="361"/>
                      <a:pt x="4" y="362"/>
                    </a:cubicBezTo>
                    <a:cubicBezTo>
                      <a:pt x="4" y="363"/>
                      <a:pt x="4" y="364"/>
                      <a:pt x="4" y="364"/>
                    </a:cubicBezTo>
                    <a:cubicBezTo>
                      <a:pt x="4" y="365"/>
                      <a:pt x="4" y="365"/>
                      <a:pt x="4" y="365"/>
                    </a:cubicBezTo>
                    <a:cubicBezTo>
                      <a:pt x="4" y="367"/>
                      <a:pt x="4" y="367"/>
                      <a:pt x="4" y="368"/>
                    </a:cubicBezTo>
                    <a:cubicBezTo>
                      <a:pt x="3" y="369"/>
                      <a:pt x="3" y="370"/>
                      <a:pt x="3" y="370"/>
                    </a:cubicBezTo>
                    <a:cubicBezTo>
                      <a:pt x="3" y="371"/>
                      <a:pt x="4" y="371"/>
                      <a:pt x="4" y="371"/>
                    </a:cubicBezTo>
                    <a:cubicBezTo>
                      <a:pt x="3" y="372"/>
                      <a:pt x="2" y="372"/>
                      <a:pt x="1" y="373"/>
                    </a:cubicBezTo>
                    <a:cubicBezTo>
                      <a:pt x="1" y="373"/>
                      <a:pt x="1" y="374"/>
                      <a:pt x="0" y="375"/>
                    </a:cubicBezTo>
                    <a:cubicBezTo>
                      <a:pt x="0" y="375"/>
                      <a:pt x="0" y="375"/>
                      <a:pt x="0" y="376"/>
                    </a:cubicBezTo>
                    <a:cubicBezTo>
                      <a:pt x="0" y="376"/>
                      <a:pt x="1" y="377"/>
                      <a:pt x="1" y="377"/>
                    </a:cubicBezTo>
                    <a:cubicBezTo>
                      <a:pt x="2" y="377"/>
                      <a:pt x="3" y="378"/>
                      <a:pt x="3" y="379"/>
                    </a:cubicBezTo>
                    <a:cubicBezTo>
                      <a:pt x="3" y="379"/>
                      <a:pt x="3" y="380"/>
                      <a:pt x="3" y="380"/>
                    </a:cubicBezTo>
                    <a:cubicBezTo>
                      <a:pt x="3" y="381"/>
                      <a:pt x="3" y="382"/>
                      <a:pt x="3" y="383"/>
                    </a:cubicBezTo>
                    <a:cubicBezTo>
                      <a:pt x="2" y="385"/>
                      <a:pt x="2" y="388"/>
                      <a:pt x="3" y="390"/>
                    </a:cubicBezTo>
                    <a:cubicBezTo>
                      <a:pt x="5" y="391"/>
                      <a:pt x="6" y="392"/>
                      <a:pt x="8" y="393"/>
                    </a:cubicBezTo>
                    <a:cubicBezTo>
                      <a:pt x="9" y="393"/>
                      <a:pt x="9" y="393"/>
                      <a:pt x="10" y="394"/>
                    </a:cubicBezTo>
                    <a:cubicBezTo>
                      <a:pt x="11" y="395"/>
                      <a:pt x="12" y="395"/>
                      <a:pt x="14" y="396"/>
                    </a:cubicBezTo>
                    <a:cubicBezTo>
                      <a:pt x="14" y="396"/>
                      <a:pt x="15" y="397"/>
                      <a:pt x="15" y="397"/>
                    </a:cubicBezTo>
                    <a:cubicBezTo>
                      <a:pt x="17" y="397"/>
                      <a:pt x="18" y="397"/>
                      <a:pt x="19" y="399"/>
                    </a:cubicBezTo>
                    <a:cubicBezTo>
                      <a:pt x="20" y="401"/>
                      <a:pt x="19" y="403"/>
                      <a:pt x="19" y="405"/>
                    </a:cubicBezTo>
                    <a:cubicBezTo>
                      <a:pt x="18" y="406"/>
                      <a:pt x="18" y="407"/>
                      <a:pt x="17" y="409"/>
                    </a:cubicBezTo>
                    <a:cubicBezTo>
                      <a:pt x="16" y="411"/>
                      <a:pt x="14" y="412"/>
                      <a:pt x="13" y="414"/>
                    </a:cubicBezTo>
                    <a:cubicBezTo>
                      <a:pt x="13" y="414"/>
                      <a:pt x="13" y="414"/>
                      <a:pt x="13" y="414"/>
                    </a:cubicBezTo>
                    <a:cubicBezTo>
                      <a:pt x="13" y="414"/>
                      <a:pt x="13" y="414"/>
                      <a:pt x="13" y="414"/>
                    </a:cubicBezTo>
                    <a:cubicBezTo>
                      <a:pt x="12" y="416"/>
                      <a:pt x="10" y="417"/>
                      <a:pt x="10" y="419"/>
                    </a:cubicBezTo>
                    <a:cubicBezTo>
                      <a:pt x="10" y="420"/>
                      <a:pt x="10" y="420"/>
                      <a:pt x="10" y="420"/>
                    </a:cubicBezTo>
                    <a:cubicBezTo>
                      <a:pt x="10" y="422"/>
                      <a:pt x="9" y="423"/>
                      <a:pt x="8" y="424"/>
                    </a:cubicBezTo>
                    <a:cubicBezTo>
                      <a:pt x="7" y="426"/>
                      <a:pt x="7" y="428"/>
                      <a:pt x="7" y="430"/>
                    </a:cubicBezTo>
                    <a:cubicBezTo>
                      <a:pt x="7" y="432"/>
                      <a:pt x="8" y="433"/>
                      <a:pt x="8" y="435"/>
                    </a:cubicBezTo>
                    <a:cubicBezTo>
                      <a:pt x="9" y="436"/>
                      <a:pt x="8" y="438"/>
                      <a:pt x="9" y="439"/>
                    </a:cubicBezTo>
                    <a:cubicBezTo>
                      <a:pt x="10" y="441"/>
                      <a:pt x="11" y="442"/>
                      <a:pt x="12" y="444"/>
                    </a:cubicBezTo>
                    <a:cubicBezTo>
                      <a:pt x="12" y="445"/>
                      <a:pt x="12" y="447"/>
                      <a:pt x="14" y="448"/>
                    </a:cubicBezTo>
                    <a:cubicBezTo>
                      <a:pt x="15" y="448"/>
                      <a:pt x="16" y="448"/>
                      <a:pt x="17" y="449"/>
                    </a:cubicBezTo>
                    <a:cubicBezTo>
                      <a:pt x="17" y="450"/>
                      <a:pt x="18" y="451"/>
                      <a:pt x="19" y="452"/>
                    </a:cubicBezTo>
                    <a:cubicBezTo>
                      <a:pt x="20" y="454"/>
                      <a:pt x="22" y="455"/>
                      <a:pt x="23" y="456"/>
                    </a:cubicBezTo>
                    <a:cubicBezTo>
                      <a:pt x="25" y="457"/>
                      <a:pt x="26" y="457"/>
                      <a:pt x="28" y="457"/>
                    </a:cubicBezTo>
                    <a:cubicBezTo>
                      <a:pt x="29" y="457"/>
                      <a:pt x="31" y="457"/>
                      <a:pt x="31" y="459"/>
                    </a:cubicBezTo>
                    <a:cubicBezTo>
                      <a:pt x="29" y="459"/>
                      <a:pt x="26" y="461"/>
                      <a:pt x="24" y="462"/>
                    </a:cubicBezTo>
                    <a:cubicBezTo>
                      <a:pt x="23" y="463"/>
                      <a:pt x="22" y="464"/>
                      <a:pt x="22" y="466"/>
                    </a:cubicBezTo>
                    <a:cubicBezTo>
                      <a:pt x="21" y="467"/>
                      <a:pt x="20" y="468"/>
                      <a:pt x="19" y="470"/>
                    </a:cubicBezTo>
                    <a:cubicBezTo>
                      <a:pt x="17" y="473"/>
                      <a:pt x="16" y="477"/>
                      <a:pt x="15" y="482"/>
                    </a:cubicBezTo>
                    <a:cubicBezTo>
                      <a:pt x="15" y="482"/>
                      <a:pt x="15" y="482"/>
                      <a:pt x="15" y="482"/>
                    </a:cubicBezTo>
                    <a:cubicBezTo>
                      <a:pt x="21" y="485"/>
                      <a:pt x="26" y="487"/>
                      <a:pt x="30" y="493"/>
                    </a:cubicBezTo>
                    <a:cubicBezTo>
                      <a:pt x="31" y="494"/>
                      <a:pt x="33" y="495"/>
                      <a:pt x="33" y="496"/>
                    </a:cubicBezTo>
                    <a:cubicBezTo>
                      <a:pt x="34" y="498"/>
                      <a:pt x="34" y="498"/>
                      <a:pt x="34" y="500"/>
                    </a:cubicBezTo>
                    <a:cubicBezTo>
                      <a:pt x="36" y="503"/>
                      <a:pt x="36" y="505"/>
                      <a:pt x="40" y="506"/>
                    </a:cubicBezTo>
                    <a:cubicBezTo>
                      <a:pt x="44" y="506"/>
                      <a:pt x="46" y="503"/>
                      <a:pt x="50" y="502"/>
                    </a:cubicBezTo>
                    <a:cubicBezTo>
                      <a:pt x="53" y="501"/>
                      <a:pt x="56" y="501"/>
                      <a:pt x="60" y="501"/>
                    </a:cubicBezTo>
                    <a:cubicBezTo>
                      <a:pt x="67" y="501"/>
                      <a:pt x="73" y="501"/>
                      <a:pt x="79" y="505"/>
                    </a:cubicBezTo>
                    <a:cubicBezTo>
                      <a:pt x="81" y="507"/>
                      <a:pt x="81" y="510"/>
                      <a:pt x="84" y="513"/>
                    </a:cubicBezTo>
                    <a:cubicBezTo>
                      <a:pt x="84" y="513"/>
                      <a:pt x="85" y="513"/>
                      <a:pt x="86" y="514"/>
                    </a:cubicBezTo>
                    <a:cubicBezTo>
                      <a:pt x="87" y="514"/>
                      <a:pt x="86" y="515"/>
                      <a:pt x="87" y="515"/>
                    </a:cubicBezTo>
                    <a:cubicBezTo>
                      <a:pt x="90" y="516"/>
                      <a:pt x="96" y="515"/>
                      <a:pt x="99" y="515"/>
                    </a:cubicBezTo>
                    <a:cubicBezTo>
                      <a:pt x="102" y="515"/>
                      <a:pt x="105" y="515"/>
                      <a:pt x="108" y="516"/>
                    </a:cubicBezTo>
                    <a:cubicBezTo>
                      <a:pt x="107" y="516"/>
                      <a:pt x="111" y="518"/>
                      <a:pt x="110" y="518"/>
                    </a:cubicBezTo>
                    <a:cubicBezTo>
                      <a:pt x="111" y="519"/>
                      <a:pt x="112" y="520"/>
                      <a:pt x="113" y="520"/>
                    </a:cubicBezTo>
                    <a:cubicBezTo>
                      <a:pt x="115" y="521"/>
                      <a:pt x="117" y="520"/>
                      <a:pt x="119" y="523"/>
                    </a:cubicBezTo>
                    <a:cubicBezTo>
                      <a:pt x="120" y="525"/>
                      <a:pt x="120" y="528"/>
                      <a:pt x="119" y="530"/>
                    </a:cubicBezTo>
                    <a:cubicBezTo>
                      <a:pt x="118" y="535"/>
                      <a:pt x="115" y="539"/>
                      <a:pt x="111" y="542"/>
                    </a:cubicBezTo>
                    <a:cubicBezTo>
                      <a:pt x="106" y="546"/>
                      <a:pt x="104" y="549"/>
                      <a:pt x="102" y="555"/>
                    </a:cubicBezTo>
                    <a:cubicBezTo>
                      <a:pt x="101" y="557"/>
                      <a:pt x="101" y="558"/>
                      <a:pt x="98" y="560"/>
                    </a:cubicBezTo>
                    <a:cubicBezTo>
                      <a:pt x="97" y="561"/>
                      <a:pt x="96" y="561"/>
                      <a:pt x="95" y="563"/>
                    </a:cubicBezTo>
                    <a:cubicBezTo>
                      <a:pt x="92" y="567"/>
                      <a:pt x="93" y="572"/>
                      <a:pt x="92" y="577"/>
                    </a:cubicBezTo>
                    <a:cubicBezTo>
                      <a:pt x="90" y="583"/>
                      <a:pt x="92" y="588"/>
                      <a:pt x="87" y="593"/>
                    </a:cubicBezTo>
                    <a:cubicBezTo>
                      <a:pt x="83" y="598"/>
                      <a:pt x="84" y="603"/>
                      <a:pt x="84" y="609"/>
                    </a:cubicBezTo>
                    <a:cubicBezTo>
                      <a:pt x="84" y="617"/>
                      <a:pt x="84" y="624"/>
                      <a:pt x="84" y="632"/>
                    </a:cubicBezTo>
                    <a:cubicBezTo>
                      <a:pt x="84" y="634"/>
                      <a:pt x="85" y="636"/>
                      <a:pt x="86" y="637"/>
                    </a:cubicBezTo>
                    <a:cubicBezTo>
                      <a:pt x="86" y="637"/>
                      <a:pt x="86" y="637"/>
                      <a:pt x="86" y="637"/>
                    </a:cubicBezTo>
                    <a:cubicBezTo>
                      <a:pt x="87" y="638"/>
                      <a:pt x="87" y="638"/>
                      <a:pt x="87" y="639"/>
                    </a:cubicBezTo>
                    <a:cubicBezTo>
                      <a:pt x="88" y="639"/>
                      <a:pt x="88" y="639"/>
                      <a:pt x="88" y="639"/>
                    </a:cubicBezTo>
                    <a:cubicBezTo>
                      <a:pt x="89" y="640"/>
                      <a:pt x="90" y="640"/>
                      <a:pt x="91" y="640"/>
                    </a:cubicBezTo>
                    <a:cubicBezTo>
                      <a:pt x="94" y="641"/>
                      <a:pt x="96" y="641"/>
                      <a:pt x="98" y="640"/>
                    </a:cubicBezTo>
                    <a:cubicBezTo>
                      <a:pt x="99" y="639"/>
                      <a:pt x="101" y="639"/>
                      <a:pt x="102" y="639"/>
                    </a:cubicBezTo>
                    <a:cubicBezTo>
                      <a:pt x="103" y="639"/>
                      <a:pt x="104" y="640"/>
                      <a:pt x="104" y="640"/>
                    </a:cubicBezTo>
                    <a:cubicBezTo>
                      <a:pt x="107" y="640"/>
                      <a:pt x="108" y="638"/>
                      <a:pt x="110" y="637"/>
                    </a:cubicBezTo>
                    <a:cubicBezTo>
                      <a:pt x="111" y="637"/>
                      <a:pt x="112" y="637"/>
                      <a:pt x="112" y="635"/>
                    </a:cubicBezTo>
                    <a:cubicBezTo>
                      <a:pt x="112" y="634"/>
                      <a:pt x="112" y="634"/>
                      <a:pt x="112" y="633"/>
                    </a:cubicBezTo>
                    <a:cubicBezTo>
                      <a:pt x="113" y="632"/>
                      <a:pt x="114" y="630"/>
                      <a:pt x="115" y="630"/>
                    </a:cubicBezTo>
                    <a:cubicBezTo>
                      <a:pt x="117" y="631"/>
                      <a:pt x="116" y="633"/>
                      <a:pt x="117" y="634"/>
                    </a:cubicBezTo>
                    <a:cubicBezTo>
                      <a:pt x="118" y="635"/>
                      <a:pt x="118" y="636"/>
                      <a:pt x="120" y="636"/>
                    </a:cubicBezTo>
                    <a:cubicBezTo>
                      <a:pt x="123" y="636"/>
                      <a:pt x="123" y="633"/>
                      <a:pt x="123" y="630"/>
                    </a:cubicBezTo>
                    <a:cubicBezTo>
                      <a:pt x="123" y="628"/>
                      <a:pt x="125" y="625"/>
                      <a:pt x="127" y="623"/>
                    </a:cubicBezTo>
                    <a:cubicBezTo>
                      <a:pt x="128" y="622"/>
                      <a:pt x="131" y="622"/>
                      <a:pt x="133" y="622"/>
                    </a:cubicBezTo>
                    <a:cubicBezTo>
                      <a:pt x="134" y="622"/>
                      <a:pt x="135" y="622"/>
                      <a:pt x="135" y="622"/>
                    </a:cubicBezTo>
                    <a:cubicBezTo>
                      <a:pt x="136" y="622"/>
                      <a:pt x="137" y="623"/>
                      <a:pt x="137" y="623"/>
                    </a:cubicBezTo>
                    <a:cubicBezTo>
                      <a:pt x="138" y="623"/>
                      <a:pt x="139" y="623"/>
                      <a:pt x="139" y="623"/>
                    </a:cubicBezTo>
                    <a:cubicBezTo>
                      <a:pt x="140" y="623"/>
                      <a:pt x="141" y="623"/>
                      <a:pt x="141" y="624"/>
                    </a:cubicBezTo>
                    <a:cubicBezTo>
                      <a:pt x="143" y="625"/>
                      <a:pt x="146" y="626"/>
                      <a:pt x="147" y="627"/>
                    </a:cubicBezTo>
                    <a:cubicBezTo>
                      <a:pt x="148" y="627"/>
                      <a:pt x="148" y="628"/>
                      <a:pt x="149" y="629"/>
                    </a:cubicBezTo>
                    <a:cubicBezTo>
                      <a:pt x="151" y="630"/>
                      <a:pt x="153" y="631"/>
                      <a:pt x="155" y="631"/>
                    </a:cubicBezTo>
                    <a:cubicBezTo>
                      <a:pt x="157" y="631"/>
                      <a:pt x="158" y="630"/>
                      <a:pt x="160" y="630"/>
                    </a:cubicBezTo>
                    <a:cubicBezTo>
                      <a:pt x="161" y="629"/>
                      <a:pt x="162" y="629"/>
                      <a:pt x="163" y="629"/>
                    </a:cubicBezTo>
                    <a:cubicBezTo>
                      <a:pt x="165" y="629"/>
                      <a:pt x="164" y="629"/>
                      <a:pt x="165" y="630"/>
                    </a:cubicBezTo>
                    <a:cubicBezTo>
                      <a:pt x="166" y="631"/>
                      <a:pt x="167" y="632"/>
                      <a:pt x="168" y="632"/>
                    </a:cubicBezTo>
                    <a:cubicBezTo>
                      <a:pt x="169" y="633"/>
                      <a:pt x="171" y="634"/>
                      <a:pt x="172" y="634"/>
                    </a:cubicBezTo>
                    <a:cubicBezTo>
                      <a:pt x="172" y="635"/>
                      <a:pt x="172" y="635"/>
                      <a:pt x="173" y="635"/>
                    </a:cubicBezTo>
                    <a:cubicBezTo>
                      <a:pt x="174" y="637"/>
                      <a:pt x="175" y="637"/>
                      <a:pt x="176" y="637"/>
                    </a:cubicBezTo>
                    <a:cubicBezTo>
                      <a:pt x="178" y="638"/>
                      <a:pt x="180" y="638"/>
                      <a:pt x="182" y="639"/>
                    </a:cubicBezTo>
                    <a:cubicBezTo>
                      <a:pt x="183" y="639"/>
                      <a:pt x="183" y="639"/>
                      <a:pt x="184" y="639"/>
                    </a:cubicBezTo>
                    <a:cubicBezTo>
                      <a:pt x="185" y="639"/>
                      <a:pt x="187" y="639"/>
                      <a:pt x="188" y="639"/>
                    </a:cubicBezTo>
                    <a:cubicBezTo>
                      <a:pt x="189" y="639"/>
                      <a:pt x="189" y="640"/>
                      <a:pt x="189" y="640"/>
                    </a:cubicBezTo>
                    <a:cubicBezTo>
                      <a:pt x="189" y="640"/>
                      <a:pt x="190" y="640"/>
                      <a:pt x="191" y="640"/>
                    </a:cubicBezTo>
                    <a:cubicBezTo>
                      <a:pt x="194" y="640"/>
                      <a:pt x="197" y="640"/>
                      <a:pt x="200" y="640"/>
                    </a:cubicBezTo>
                    <a:cubicBezTo>
                      <a:pt x="201" y="640"/>
                      <a:pt x="203" y="639"/>
                      <a:pt x="204" y="640"/>
                    </a:cubicBezTo>
                    <a:cubicBezTo>
                      <a:pt x="206" y="642"/>
                      <a:pt x="206" y="644"/>
                      <a:pt x="207" y="646"/>
                    </a:cubicBezTo>
                    <a:cubicBezTo>
                      <a:pt x="208" y="647"/>
                      <a:pt x="208" y="647"/>
                      <a:pt x="210" y="648"/>
                    </a:cubicBezTo>
                    <a:cubicBezTo>
                      <a:pt x="211" y="648"/>
                      <a:pt x="213" y="647"/>
                      <a:pt x="214" y="648"/>
                    </a:cubicBezTo>
                    <a:cubicBezTo>
                      <a:pt x="214" y="649"/>
                      <a:pt x="214" y="649"/>
                      <a:pt x="215" y="649"/>
                    </a:cubicBezTo>
                    <a:cubicBezTo>
                      <a:pt x="215" y="650"/>
                      <a:pt x="215" y="651"/>
                      <a:pt x="215" y="652"/>
                    </a:cubicBezTo>
                    <a:cubicBezTo>
                      <a:pt x="215" y="653"/>
                      <a:pt x="215" y="652"/>
                      <a:pt x="216" y="653"/>
                    </a:cubicBezTo>
                    <a:cubicBezTo>
                      <a:pt x="217" y="655"/>
                      <a:pt x="220" y="656"/>
                      <a:pt x="222" y="657"/>
                    </a:cubicBezTo>
                    <a:cubicBezTo>
                      <a:pt x="225" y="659"/>
                      <a:pt x="226" y="661"/>
                      <a:pt x="230" y="659"/>
                    </a:cubicBezTo>
                    <a:cubicBezTo>
                      <a:pt x="231" y="659"/>
                      <a:pt x="232" y="657"/>
                      <a:pt x="232" y="656"/>
                    </a:cubicBezTo>
                    <a:cubicBezTo>
                      <a:pt x="233" y="656"/>
                      <a:pt x="233" y="655"/>
                      <a:pt x="233" y="655"/>
                    </a:cubicBezTo>
                    <a:cubicBezTo>
                      <a:pt x="234" y="651"/>
                      <a:pt x="230" y="649"/>
                      <a:pt x="229" y="646"/>
                    </a:cubicBezTo>
                    <a:cubicBezTo>
                      <a:pt x="229" y="643"/>
                      <a:pt x="229" y="642"/>
                      <a:pt x="232" y="641"/>
                    </a:cubicBezTo>
                    <a:cubicBezTo>
                      <a:pt x="236" y="640"/>
                      <a:pt x="240" y="642"/>
                      <a:pt x="244" y="641"/>
                    </a:cubicBezTo>
                    <a:cubicBezTo>
                      <a:pt x="247" y="641"/>
                      <a:pt x="250" y="640"/>
                      <a:pt x="252" y="643"/>
                    </a:cubicBezTo>
                    <a:cubicBezTo>
                      <a:pt x="253" y="644"/>
                      <a:pt x="253" y="646"/>
                      <a:pt x="255" y="646"/>
                    </a:cubicBezTo>
                    <a:cubicBezTo>
                      <a:pt x="255" y="646"/>
                      <a:pt x="255" y="646"/>
                      <a:pt x="255" y="646"/>
                    </a:cubicBezTo>
                    <a:cubicBezTo>
                      <a:pt x="257" y="646"/>
                      <a:pt x="263" y="648"/>
                      <a:pt x="263" y="650"/>
                    </a:cubicBezTo>
                    <a:cubicBezTo>
                      <a:pt x="264" y="651"/>
                      <a:pt x="268" y="651"/>
                      <a:pt x="267" y="651"/>
                    </a:cubicBezTo>
                    <a:cubicBezTo>
                      <a:pt x="270" y="651"/>
                      <a:pt x="273" y="651"/>
                      <a:pt x="275" y="651"/>
                    </a:cubicBezTo>
                    <a:cubicBezTo>
                      <a:pt x="277" y="650"/>
                      <a:pt x="278" y="649"/>
                      <a:pt x="279" y="649"/>
                    </a:cubicBezTo>
                    <a:cubicBezTo>
                      <a:pt x="281" y="648"/>
                      <a:pt x="282" y="650"/>
                      <a:pt x="284" y="650"/>
                    </a:cubicBezTo>
                    <a:cubicBezTo>
                      <a:pt x="285" y="649"/>
                      <a:pt x="286" y="647"/>
                      <a:pt x="287" y="646"/>
                    </a:cubicBezTo>
                    <a:cubicBezTo>
                      <a:pt x="288" y="645"/>
                      <a:pt x="288" y="644"/>
                      <a:pt x="289" y="643"/>
                    </a:cubicBezTo>
                    <a:cubicBezTo>
                      <a:pt x="291" y="641"/>
                      <a:pt x="295" y="642"/>
                      <a:pt x="298" y="642"/>
                    </a:cubicBezTo>
                    <a:cubicBezTo>
                      <a:pt x="299" y="642"/>
                      <a:pt x="301" y="643"/>
                      <a:pt x="302" y="641"/>
                    </a:cubicBezTo>
                    <a:cubicBezTo>
                      <a:pt x="302" y="640"/>
                      <a:pt x="301" y="639"/>
                      <a:pt x="302" y="637"/>
                    </a:cubicBezTo>
                    <a:cubicBezTo>
                      <a:pt x="302" y="636"/>
                      <a:pt x="303" y="636"/>
                      <a:pt x="305" y="636"/>
                    </a:cubicBezTo>
                    <a:cubicBezTo>
                      <a:pt x="308" y="636"/>
                      <a:pt x="312" y="636"/>
                      <a:pt x="316" y="637"/>
                    </a:cubicBezTo>
                    <a:cubicBezTo>
                      <a:pt x="318" y="637"/>
                      <a:pt x="320" y="637"/>
                      <a:pt x="323" y="637"/>
                    </a:cubicBezTo>
                    <a:cubicBezTo>
                      <a:pt x="324" y="637"/>
                      <a:pt x="324" y="637"/>
                      <a:pt x="325" y="637"/>
                    </a:cubicBezTo>
                    <a:cubicBezTo>
                      <a:pt x="325" y="636"/>
                      <a:pt x="326" y="636"/>
                      <a:pt x="327" y="636"/>
                    </a:cubicBezTo>
                    <a:cubicBezTo>
                      <a:pt x="328" y="636"/>
                      <a:pt x="328" y="636"/>
                      <a:pt x="329" y="636"/>
                    </a:cubicBezTo>
                    <a:cubicBezTo>
                      <a:pt x="332" y="634"/>
                      <a:pt x="326" y="632"/>
                      <a:pt x="327" y="629"/>
                    </a:cubicBezTo>
                    <a:cubicBezTo>
                      <a:pt x="327" y="628"/>
                      <a:pt x="329" y="628"/>
                      <a:pt x="330" y="628"/>
                    </a:cubicBezTo>
                    <a:cubicBezTo>
                      <a:pt x="332" y="628"/>
                      <a:pt x="334" y="628"/>
                      <a:pt x="336" y="628"/>
                    </a:cubicBezTo>
                    <a:cubicBezTo>
                      <a:pt x="337" y="628"/>
                      <a:pt x="340" y="629"/>
                      <a:pt x="341" y="629"/>
                    </a:cubicBezTo>
                    <a:cubicBezTo>
                      <a:pt x="342" y="630"/>
                      <a:pt x="342" y="631"/>
                      <a:pt x="343" y="632"/>
                    </a:cubicBezTo>
                    <a:cubicBezTo>
                      <a:pt x="344" y="633"/>
                      <a:pt x="347" y="632"/>
                      <a:pt x="348" y="632"/>
                    </a:cubicBezTo>
                    <a:cubicBezTo>
                      <a:pt x="351" y="632"/>
                      <a:pt x="353" y="630"/>
                      <a:pt x="355" y="630"/>
                    </a:cubicBezTo>
                    <a:cubicBezTo>
                      <a:pt x="357" y="631"/>
                      <a:pt x="356" y="631"/>
                      <a:pt x="357" y="631"/>
                    </a:cubicBezTo>
                    <a:cubicBezTo>
                      <a:pt x="358" y="632"/>
                      <a:pt x="359" y="634"/>
                      <a:pt x="360" y="635"/>
                    </a:cubicBezTo>
                    <a:cubicBezTo>
                      <a:pt x="361" y="636"/>
                      <a:pt x="362" y="638"/>
                      <a:pt x="362" y="639"/>
                    </a:cubicBezTo>
                    <a:cubicBezTo>
                      <a:pt x="362" y="639"/>
                      <a:pt x="362" y="640"/>
                      <a:pt x="362" y="640"/>
                    </a:cubicBezTo>
                    <a:cubicBezTo>
                      <a:pt x="363" y="642"/>
                      <a:pt x="365" y="641"/>
                      <a:pt x="366" y="641"/>
                    </a:cubicBezTo>
                    <a:cubicBezTo>
                      <a:pt x="367" y="641"/>
                      <a:pt x="367" y="642"/>
                      <a:pt x="368" y="642"/>
                    </a:cubicBezTo>
                    <a:cubicBezTo>
                      <a:pt x="369" y="642"/>
                      <a:pt x="371" y="642"/>
                      <a:pt x="372" y="642"/>
                    </a:cubicBezTo>
                    <a:cubicBezTo>
                      <a:pt x="373" y="641"/>
                      <a:pt x="373" y="641"/>
                      <a:pt x="374" y="640"/>
                    </a:cubicBezTo>
                    <a:cubicBezTo>
                      <a:pt x="375" y="639"/>
                      <a:pt x="375" y="638"/>
                      <a:pt x="375" y="637"/>
                    </a:cubicBezTo>
                    <a:cubicBezTo>
                      <a:pt x="375" y="636"/>
                      <a:pt x="375" y="635"/>
                      <a:pt x="375" y="634"/>
                    </a:cubicBezTo>
                    <a:cubicBezTo>
                      <a:pt x="376" y="633"/>
                      <a:pt x="378" y="630"/>
                      <a:pt x="375" y="629"/>
                    </a:cubicBezTo>
                    <a:cubicBezTo>
                      <a:pt x="373" y="628"/>
                      <a:pt x="371" y="628"/>
                      <a:pt x="369" y="626"/>
                    </a:cubicBezTo>
                    <a:cubicBezTo>
                      <a:pt x="368" y="625"/>
                      <a:pt x="368" y="625"/>
                      <a:pt x="368" y="624"/>
                    </a:cubicBezTo>
                    <a:cubicBezTo>
                      <a:pt x="368" y="623"/>
                      <a:pt x="367" y="623"/>
                      <a:pt x="367" y="623"/>
                    </a:cubicBezTo>
                    <a:cubicBezTo>
                      <a:pt x="367" y="622"/>
                      <a:pt x="368" y="621"/>
                      <a:pt x="368" y="620"/>
                    </a:cubicBezTo>
                    <a:cubicBezTo>
                      <a:pt x="368" y="619"/>
                      <a:pt x="369" y="619"/>
                      <a:pt x="370" y="618"/>
                    </a:cubicBezTo>
                    <a:cubicBezTo>
                      <a:pt x="371" y="618"/>
                      <a:pt x="371" y="617"/>
                      <a:pt x="372" y="616"/>
                    </a:cubicBezTo>
                    <a:cubicBezTo>
                      <a:pt x="372" y="614"/>
                      <a:pt x="373" y="612"/>
                      <a:pt x="372" y="611"/>
                    </a:cubicBezTo>
                    <a:cubicBezTo>
                      <a:pt x="371" y="610"/>
                      <a:pt x="370" y="609"/>
                      <a:pt x="369" y="608"/>
                    </a:cubicBezTo>
                    <a:cubicBezTo>
                      <a:pt x="369" y="608"/>
                      <a:pt x="368" y="607"/>
                      <a:pt x="368" y="607"/>
                    </a:cubicBezTo>
                    <a:cubicBezTo>
                      <a:pt x="367" y="606"/>
                      <a:pt x="366" y="606"/>
                      <a:pt x="366" y="606"/>
                    </a:cubicBezTo>
                    <a:cubicBezTo>
                      <a:pt x="366" y="606"/>
                      <a:pt x="366" y="605"/>
                      <a:pt x="365" y="604"/>
                    </a:cubicBezTo>
                    <a:cubicBezTo>
                      <a:pt x="365" y="604"/>
                      <a:pt x="365" y="604"/>
                      <a:pt x="364" y="603"/>
                    </a:cubicBezTo>
                    <a:cubicBezTo>
                      <a:pt x="364" y="603"/>
                      <a:pt x="363" y="602"/>
                      <a:pt x="363" y="601"/>
                    </a:cubicBezTo>
                    <a:cubicBezTo>
                      <a:pt x="363" y="598"/>
                      <a:pt x="363" y="595"/>
                      <a:pt x="363" y="593"/>
                    </a:cubicBezTo>
                    <a:cubicBezTo>
                      <a:pt x="362" y="592"/>
                      <a:pt x="362" y="592"/>
                      <a:pt x="362" y="592"/>
                    </a:cubicBezTo>
                    <a:cubicBezTo>
                      <a:pt x="362" y="591"/>
                      <a:pt x="362" y="590"/>
                      <a:pt x="362" y="589"/>
                    </a:cubicBezTo>
                    <a:cubicBezTo>
                      <a:pt x="362" y="588"/>
                      <a:pt x="361" y="587"/>
                      <a:pt x="362" y="586"/>
                    </a:cubicBezTo>
                    <a:cubicBezTo>
                      <a:pt x="363" y="586"/>
                      <a:pt x="364" y="586"/>
                      <a:pt x="365" y="585"/>
                    </a:cubicBezTo>
                    <a:cubicBezTo>
                      <a:pt x="365" y="585"/>
                      <a:pt x="366" y="584"/>
                      <a:pt x="367" y="583"/>
                    </a:cubicBezTo>
                    <a:cubicBezTo>
                      <a:pt x="368" y="582"/>
                      <a:pt x="370" y="581"/>
                      <a:pt x="372" y="581"/>
                    </a:cubicBezTo>
                    <a:cubicBezTo>
                      <a:pt x="374" y="581"/>
                      <a:pt x="376" y="580"/>
                      <a:pt x="378" y="579"/>
                    </a:cubicBezTo>
                    <a:cubicBezTo>
                      <a:pt x="380" y="578"/>
                      <a:pt x="382" y="577"/>
                      <a:pt x="384" y="577"/>
                    </a:cubicBezTo>
                    <a:cubicBezTo>
                      <a:pt x="388" y="577"/>
                      <a:pt x="392" y="577"/>
                      <a:pt x="395" y="575"/>
                    </a:cubicBezTo>
                    <a:cubicBezTo>
                      <a:pt x="396" y="574"/>
                      <a:pt x="397" y="574"/>
                      <a:pt x="397" y="573"/>
                    </a:cubicBezTo>
                    <a:cubicBezTo>
                      <a:pt x="398" y="572"/>
                      <a:pt x="398" y="572"/>
                      <a:pt x="398" y="571"/>
                    </a:cubicBezTo>
                    <a:cubicBezTo>
                      <a:pt x="398" y="571"/>
                      <a:pt x="398" y="570"/>
                      <a:pt x="398" y="570"/>
                    </a:cubicBezTo>
                    <a:cubicBezTo>
                      <a:pt x="398" y="569"/>
                      <a:pt x="398" y="568"/>
                      <a:pt x="399" y="568"/>
                    </a:cubicBezTo>
                    <a:cubicBezTo>
                      <a:pt x="399" y="567"/>
                      <a:pt x="399" y="566"/>
                      <a:pt x="399" y="565"/>
                    </a:cubicBezTo>
                    <a:cubicBezTo>
                      <a:pt x="399" y="566"/>
                      <a:pt x="399" y="566"/>
                      <a:pt x="399" y="566"/>
                    </a:cubicBezTo>
                    <a:cubicBezTo>
                      <a:pt x="399" y="565"/>
                      <a:pt x="399" y="564"/>
                      <a:pt x="400" y="564"/>
                    </a:cubicBezTo>
                    <a:cubicBezTo>
                      <a:pt x="400" y="563"/>
                      <a:pt x="399" y="562"/>
                      <a:pt x="400" y="561"/>
                    </a:cubicBezTo>
                    <a:cubicBezTo>
                      <a:pt x="400" y="560"/>
                      <a:pt x="400" y="559"/>
                      <a:pt x="401" y="559"/>
                    </a:cubicBezTo>
                    <a:cubicBezTo>
                      <a:pt x="401" y="558"/>
                      <a:pt x="402" y="556"/>
                      <a:pt x="402" y="556"/>
                    </a:cubicBezTo>
                    <a:cubicBezTo>
                      <a:pt x="403" y="556"/>
                      <a:pt x="404" y="556"/>
                      <a:pt x="405" y="556"/>
                    </a:cubicBezTo>
                    <a:cubicBezTo>
                      <a:pt x="406" y="556"/>
                      <a:pt x="406" y="557"/>
                      <a:pt x="407" y="558"/>
                    </a:cubicBezTo>
                    <a:cubicBezTo>
                      <a:pt x="408" y="559"/>
                      <a:pt x="414" y="560"/>
                      <a:pt x="415" y="559"/>
                    </a:cubicBezTo>
                    <a:cubicBezTo>
                      <a:pt x="416" y="558"/>
                      <a:pt x="417" y="556"/>
                      <a:pt x="417" y="555"/>
                    </a:cubicBezTo>
                    <a:cubicBezTo>
                      <a:pt x="418" y="554"/>
                      <a:pt x="418" y="553"/>
                      <a:pt x="418" y="552"/>
                    </a:cubicBezTo>
                    <a:cubicBezTo>
                      <a:pt x="418" y="551"/>
                      <a:pt x="419" y="550"/>
                      <a:pt x="419" y="548"/>
                    </a:cubicBezTo>
                    <a:cubicBezTo>
                      <a:pt x="419" y="547"/>
                      <a:pt x="419" y="545"/>
                      <a:pt x="419" y="544"/>
                    </a:cubicBezTo>
                    <a:cubicBezTo>
                      <a:pt x="419" y="543"/>
                      <a:pt x="420" y="543"/>
                      <a:pt x="420" y="542"/>
                    </a:cubicBezTo>
                    <a:cubicBezTo>
                      <a:pt x="420" y="541"/>
                      <a:pt x="420" y="540"/>
                      <a:pt x="420" y="540"/>
                    </a:cubicBezTo>
                    <a:cubicBezTo>
                      <a:pt x="420" y="539"/>
                      <a:pt x="421" y="539"/>
                      <a:pt x="421" y="539"/>
                    </a:cubicBezTo>
                    <a:cubicBezTo>
                      <a:pt x="421" y="539"/>
                      <a:pt x="420" y="538"/>
                      <a:pt x="420" y="537"/>
                    </a:cubicBezTo>
                    <a:cubicBezTo>
                      <a:pt x="420" y="536"/>
                      <a:pt x="420" y="534"/>
                      <a:pt x="419" y="533"/>
                    </a:cubicBezTo>
                    <a:cubicBezTo>
                      <a:pt x="418" y="532"/>
                      <a:pt x="417" y="532"/>
                      <a:pt x="417" y="531"/>
                    </a:cubicBezTo>
                    <a:cubicBezTo>
                      <a:pt x="416" y="531"/>
                      <a:pt x="415" y="530"/>
                      <a:pt x="414" y="529"/>
                    </a:cubicBezTo>
                    <a:cubicBezTo>
                      <a:pt x="413" y="528"/>
                      <a:pt x="412" y="527"/>
                      <a:pt x="411" y="527"/>
                    </a:cubicBezTo>
                    <a:cubicBezTo>
                      <a:pt x="410" y="526"/>
                      <a:pt x="410" y="525"/>
                      <a:pt x="410" y="524"/>
                    </a:cubicBezTo>
                    <a:cubicBezTo>
                      <a:pt x="408" y="519"/>
                      <a:pt x="402" y="526"/>
                      <a:pt x="400" y="520"/>
                    </a:cubicBezTo>
                    <a:cubicBezTo>
                      <a:pt x="400" y="519"/>
                      <a:pt x="399" y="518"/>
                      <a:pt x="398" y="517"/>
                    </a:cubicBezTo>
                    <a:cubicBezTo>
                      <a:pt x="398" y="516"/>
                      <a:pt x="397" y="515"/>
                      <a:pt x="397" y="514"/>
                    </a:cubicBezTo>
                    <a:cubicBezTo>
                      <a:pt x="396" y="514"/>
                      <a:pt x="395" y="513"/>
                      <a:pt x="394" y="513"/>
                    </a:cubicBezTo>
                    <a:cubicBezTo>
                      <a:pt x="394" y="512"/>
                      <a:pt x="394" y="512"/>
                      <a:pt x="394" y="512"/>
                    </a:cubicBezTo>
                    <a:cubicBezTo>
                      <a:pt x="393" y="511"/>
                      <a:pt x="391" y="510"/>
                      <a:pt x="390" y="510"/>
                    </a:cubicBezTo>
                    <a:cubicBezTo>
                      <a:pt x="389" y="509"/>
                      <a:pt x="386" y="509"/>
                      <a:pt x="385" y="508"/>
                    </a:cubicBezTo>
                    <a:cubicBezTo>
                      <a:pt x="385" y="507"/>
                      <a:pt x="385" y="507"/>
                      <a:pt x="385" y="507"/>
                    </a:cubicBezTo>
                    <a:cubicBezTo>
                      <a:pt x="385" y="504"/>
                      <a:pt x="384" y="502"/>
                      <a:pt x="382" y="499"/>
                    </a:cubicBezTo>
                    <a:cubicBezTo>
                      <a:pt x="381" y="498"/>
                      <a:pt x="380" y="496"/>
                      <a:pt x="379" y="495"/>
                    </a:cubicBezTo>
                    <a:cubicBezTo>
                      <a:pt x="378" y="494"/>
                      <a:pt x="376" y="493"/>
                      <a:pt x="375" y="491"/>
                    </a:cubicBezTo>
                    <a:cubicBezTo>
                      <a:pt x="374" y="491"/>
                      <a:pt x="374" y="491"/>
                      <a:pt x="373" y="490"/>
                    </a:cubicBezTo>
                    <a:cubicBezTo>
                      <a:pt x="373" y="490"/>
                      <a:pt x="371" y="491"/>
                      <a:pt x="371" y="491"/>
                    </a:cubicBezTo>
                    <a:cubicBezTo>
                      <a:pt x="369" y="491"/>
                      <a:pt x="369" y="490"/>
                      <a:pt x="368" y="490"/>
                    </a:cubicBezTo>
                    <a:cubicBezTo>
                      <a:pt x="367" y="489"/>
                      <a:pt x="365" y="489"/>
                      <a:pt x="365" y="488"/>
                    </a:cubicBezTo>
                    <a:cubicBezTo>
                      <a:pt x="364" y="488"/>
                      <a:pt x="364" y="488"/>
                      <a:pt x="364" y="487"/>
                    </a:cubicBezTo>
                    <a:cubicBezTo>
                      <a:pt x="363" y="485"/>
                      <a:pt x="362" y="484"/>
                      <a:pt x="361" y="483"/>
                    </a:cubicBezTo>
                    <a:cubicBezTo>
                      <a:pt x="360" y="482"/>
                      <a:pt x="360" y="482"/>
                      <a:pt x="360" y="480"/>
                    </a:cubicBezTo>
                    <a:cubicBezTo>
                      <a:pt x="359" y="479"/>
                      <a:pt x="359" y="476"/>
                      <a:pt x="359" y="475"/>
                    </a:cubicBezTo>
                    <a:cubicBezTo>
                      <a:pt x="358" y="474"/>
                      <a:pt x="358" y="474"/>
                      <a:pt x="358" y="473"/>
                    </a:cubicBezTo>
                    <a:cubicBezTo>
                      <a:pt x="357" y="471"/>
                      <a:pt x="356" y="469"/>
                      <a:pt x="355" y="467"/>
                    </a:cubicBezTo>
                    <a:cubicBezTo>
                      <a:pt x="355" y="466"/>
                      <a:pt x="354" y="464"/>
                      <a:pt x="353" y="463"/>
                    </a:cubicBezTo>
                    <a:cubicBezTo>
                      <a:pt x="352" y="462"/>
                      <a:pt x="351" y="461"/>
                      <a:pt x="349" y="460"/>
                    </a:cubicBezTo>
                    <a:cubicBezTo>
                      <a:pt x="348" y="459"/>
                      <a:pt x="348" y="457"/>
                      <a:pt x="349" y="456"/>
                    </a:cubicBezTo>
                    <a:cubicBezTo>
                      <a:pt x="349" y="455"/>
                      <a:pt x="350" y="454"/>
                      <a:pt x="351" y="453"/>
                    </a:cubicBezTo>
                    <a:cubicBezTo>
                      <a:pt x="351" y="452"/>
                      <a:pt x="352" y="451"/>
                      <a:pt x="352" y="451"/>
                    </a:cubicBezTo>
                    <a:cubicBezTo>
                      <a:pt x="353" y="450"/>
                      <a:pt x="354" y="449"/>
                      <a:pt x="354" y="448"/>
                    </a:cubicBezTo>
                    <a:cubicBezTo>
                      <a:pt x="354" y="447"/>
                      <a:pt x="354" y="446"/>
                      <a:pt x="354" y="445"/>
                    </a:cubicBezTo>
                    <a:cubicBezTo>
                      <a:pt x="354" y="444"/>
                      <a:pt x="355" y="443"/>
                      <a:pt x="355" y="442"/>
                    </a:cubicBezTo>
                    <a:cubicBezTo>
                      <a:pt x="354" y="440"/>
                      <a:pt x="352" y="440"/>
                      <a:pt x="351" y="439"/>
                    </a:cubicBezTo>
                    <a:cubicBezTo>
                      <a:pt x="349" y="439"/>
                      <a:pt x="349" y="438"/>
                      <a:pt x="348" y="437"/>
                    </a:cubicBezTo>
                    <a:cubicBezTo>
                      <a:pt x="347" y="436"/>
                      <a:pt x="345" y="436"/>
                      <a:pt x="345" y="435"/>
                    </a:cubicBezTo>
                    <a:cubicBezTo>
                      <a:pt x="343" y="434"/>
                      <a:pt x="344" y="432"/>
                      <a:pt x="342" y="431"/>
                    </a:cubicBezTo>
                    <a:cubicBezTo>
                      <a:pt x="340" y="430"/>
                      <a:pt x="339" y="431"/>
                      <a:pt x="339" y="429"/>
                    </a:cubicBezTo>
                    <a:cubicBezTo>
                      <a:pt x="338" y="427"/>
                      <a:pt x="338" y="426"/>
                      <a:pt x="338" y="424"/>
                    </a:cubicBezTo>
                    <a:cubicBezTo>
                      <a:pt x="338" y="423"/>
                      <a:pt x="338" y="421"/>
                      <a:pt x="337" y="419"/>
                    </a:cubicBezTo>
                    <a:cubicBezTo>
                      <a:pt x="337" y="416"/>
                      <a:pt x="331" y="416"/>
                      <a:pt x="332" y="412"/>
                    </a:cubicBezTo>
                    <a:cubicBezTo>
                      <a:pt x="333" y="412"/>
                      <a:pt x="333" y="412"/>
                      <a:pt x="333" y="411"/>
                    </a:cubicBezTo>
                    <a:cubicBezTo>
                      <a:pt x="333" y="411"/>
                      <a:pt x="333" y="411"/>
                      <a:pt x="333" y="410"/>
                    </a:cubicBezTo>
                    <a:cubicBezTo>
                      <a:pt x="334" y="409"/>
                      <a:pt x="334" y="409"/>
                      <a:pt x="336" y="408"/>
                    </a:cubicBezTo>
                    <a:cubicBezTo>
                      <a:pt x="338" y="407"/>
                      <a:pt x="339" y="411"/>
                      <a:pt x="339" y="413"/>
                    </a:cubicBezTo>
                    <a:cubicBezTo>
                      <a:pt x="339" y="414"/>
                      <a:pt x="339" y="415"/>
                      <a:pt x="340" y="416"/>
                    </a:cubicBezTo>
                    <a:cubicBezTo>
                      <a:pt x="340" y="417"/>
                      <a:pt x="341" y="417"/>
                      <a:pt x="342" y="418"/>
                    </a:cubicBezTo>
                    <a:cubicBezTo>
                      <a:pt x="342" y="418"/>
                      <a:pt x="342" y="419"/>
                      <a:pt x="342" y="419"/>
                    </a:cubicBezTo>
                    <a:cubicBezTo>
                      <a:pt x="342" y="420"/>
                      <a:pt x="342" y="419"/>
                      <a:pt x="343" y="420"/>
                    </a:cubicBezTo>
                    <a:cubicBezTo>
                      <a:pt x="343" y="421"/>
                      <a:pt x="343" y="421"/>
                      <a:pt x="343" y="422"/>
                    </a:cubicBezTo>
                    <a:cubicBezTo>
                      <a:pt x="344" y="421"/>
                      <a:pt x="344" y="420"/>
                      <a:pt x="344" y="419"/>
                    </a:cubicBezTo>
                    <a:cubicBezTo>
                      <a:pt x="345" y="417"/>
                      <a:pt x="346" y="417"/>
                      <a:pt x="346" y="416"/>
                    </a:cubicBezTo>
                    <a:cubicBezTo>
                      <a:pt x="346" y="415"/>
                      <a:pt x="346" y="414"/>
                      <a:pt x="346" y="413"/>
                    </a:cubicBezTo>
                    <a:cubicBezTo>
                      <a:pt x="346" y="413"/>
                      <a:pt x="347" y="412"/>
                      <a:pt x="348" y="411"/>
                    </a:cubicBezTo>
                    <a:cubicBezTo>
                      <a:pt x="349" y="409"/>
                      <a:pt x="351" y="408"/>
                      <a:pt x="353" y="407"/>
                    </a:cubicBezTo>
                    <a:cubicBezTo>
                      <a:pt x="354" y="406"/>
                      <a:pt x="355" y="404"/>
                      <a:pt x="357" y="404"/>
                    </a:cubicBezTo>
                    <a:cubicBezTo>
                      <a:pt x="357" y="403"/>
                      <a:pt x="358" y="403"/>
                      <a:pt x="359" y="402"/>
                    </a:cubicBezTo>
                    <a:cubicBezTo>
                      <a:pt x="360" y="402"/>
                      <a:pt x="360" y="400"/>
                      <a:pt x="361" y="401"/>
                    </a:cubicBezTo>
                    <a:cubicBezTo>
                      <a:pt x="362" y="401"/>
                      <a:pt x="362" y="402"/>
                      <a:pt x="363" y="402"/>
                    </a:cubicBezTo>
                    <a:cubicBezTo>
                      <a:pt x="364" y="403"/>
                      <a:pt x="364" y="402"/>
                      <a:pt x="365" y="402"/>
                    </a:cubicBezTo>
                    <a:cubicBezTo>
                      <a:pt x="367" y="402"/>
                      <a:pt x="368" y="402"/>
                      <a:pt x="369" y="400"/>
                    </a:cubicBezTo>
                    <a:cubicBezTo>
                      <a:pt x="370" y="400"/>
                      <a:pt x="370" y="398"/>
                      <a:pt x="370" y="398"/>
                    </a:cubicBezTo>
                    <a:cubicBezTo>
                      <a:pt x="371" y="398"/>
                      <a:pt x="373" y="398"/>
                      <a:pt x="373" y="398"/>
                    </a:cubicBezTo>
                    <a:cubicBezTo>
                      <a:pt x="374" y="398"/>
                      <a:pt x="374" y="399"/>
                      <a:pt x="375" y="399"/>
                    </a:cubicBezTo>
                    <a:cubicBezTo>
                      <a:pt x="376" y="399"/>
                      <a:pt x="377" y="398"/>
                      <a:pt x="379" y="399"/>
                    </a:cubicBezTo>
                    <a:cubicBezTo>
                      <a:pt x="379" y="399"/>
                      <a:pt x="380" y="400"/>
                      <a:pt x="380" y="400"/>
                    </a:cubicBezTo>
                    <a:cubicBezTo>
                      <a:pt x="381" y="401"/>
                      <a:pt x="381" y="400"/>
                      <a:pt x="382" y="399"/>
                    </a:cubicBezTo>
                    <a:cubicBezTo>
                      <a:pt x="382" y="398"/>
                      <a:pt x="383" y="398"/>
                      <a:pt x="384" y="397"/>
                    </a:cubicBezTo>
                    <a:cubicBezTo>
                      <a:pt x="385" y="396"/>
                      <a:pt x="386" y="395"/>
                      <a:pt x="386" y="394"/>
                    </a:cubicBezTo>
                    <a:cubicBezTo>
                      <a:pt x="388" y="392"/>
                      <a:pt x="388" y="392"/>
                      <a:pt x="391" y="392"/>
                    </a:cubicBezTo>
                    <a:cubicBezTo>
                      <a:pt x="391" y="392"/>
                      <a:pt x="392" y="392"/>
                      <a:pt x="392" y="392"/>
                    </a:cubicBezTo>
                    <a:cubicBezTo>
                      <a:pt x="392" y="392"/>
                      <a:pt x="392" y="391"/>
                      <a:pt x="392" y="391"/>
                    </a:cubicBezTo>
                    <a:cubicBezTo>
                      <a:pt x="393" y="391"/>
                      <a:pt x="394" y="390"/>
                      <a:pt x="394" y="390"/>
                    </a:cubicBezTo>
                    <a:cubicBezTo>
                      <a:pt x="394" y="389"/>
                      <a:pt x="395" y="389"/>
                      <a:pt x="395" y="388"/>
                    </a:cubicBezTo>
                    <a:cubicBezTo>
                      <a:pt x="395" y="387"/>
                      <a:pt x="395" y="386"/>
                      <a:pt x="396" y="386"/>
                    </a:cubicBezTo>
                    <a:cubicBezTo>
                      <a:pt x="397" y="384"/>
                      <a:pt x="399" y="387"/>
                      <a:pt x="401" y="387"/>
                    </a:cubicBezTo>
                    <a:cubicBezTo>
                      <a:pt x="401" y="386"/>
                      <a:pt x="401" y="385"/>
                      <a:pt x="402" y="384"/>
                    </a:cubicBezTo>
                    <a:cubicBezTo>
                      <a:pt x="402" y="383"/>
                      <a:pt x="402" y="383"/>
                      <a:pt x="402" y="383"/>
                    </a:cubicBezTo>
                    <a:cubicBezTo>
                      <a:pt x="402" y="382"/>
                      <a:pt x="402" y="381"/>
                      <a:pt x="402" y="381"/>
                    </a:cubicBezTo>
                    <a:cubicBezTo>
                      <a:pt x="403" y="379"/>
                      <a:pt x="405" y="380"/>
                      <a:pt x="405" y="381"/>
                    </a:cubicBezTo>
                    <a:cubicBezTo>
                      <a:pt x="406" y="381"/>
                      <a:pt x="406" y="383"/>
                      <a:pt x="406" y="384"/>
                    </a:cubicBezTo>
                    <a:cubicBezTo>
                      <a:pt x="407" y="384"/>
                      <a:pt x="409" y="384"/>
                      <a:pt x="409" y="384"/>
                    </a:cubicBezTo>
                    <a:cubicBezTo>
                      <a:pt x="410" y="384"/>
                      <a:pt x="411" y="384"/>
                      <a:pt x="412" y="383"/>
                    </a:cubicBezTo>
                    <a:cubicBezTo>
                      <a:pt x="413" y="383"/>
                      <a:pt x="412" y="381"/>
                      <a:pt x="412" y="380"/>
                    </a:cubicBezTo>
                    <a:cubicBezTo>
                      <a:pt x="412" y="379"/>
                      <a:pt x="412" y="377"/>
                      <a:pt x="413" y="376"/>
                    </a:cubicBezTo>
                    <a:cubicBezTo>
                      <a:pt x="413" y="375"/>
                      <a:pt x="414" y="375"/>
                      <a:pt x="414" y="375"/>
                    </a:cubicBezTo>
                    <a:cubicBezTo>
                      <a:pt x="415" y="374"/>
                      <a:pt x="416" y="373"/>
                      <a:pt x="417" y="373"/>
                    </a:cubicBezTo>
                    <a:cubicBezTo>
                      <a:pt x="418" y="373"/>
                      <a:pt x="418" y="373"/>
                      <a:pt x="419" y="373"/>
                    </a:cubicBezTo>
                    <a:cubicBezTo>
                      <a:pt x="421" y="373"/>
                      <a:pt x="422" y="372"/>
                      <a:pt x="424" y="372"/>
                    </a:cubicBezTo>
                    <a:cubicBezTo>
                      <a:pt x="425" y="372"/>
                      <a:pt x="427" y="371"/>
                      <a:pt x="428" y="371"/>
                    </a:cubicBezTo>
                    <a:cubicBezTo>
                      <a:pt x="429" y="371"/>
                      <a:pt x="430" y="371"/>
                      <a:pt x="431" y="371"/>
                    </a:cubicBezTo>
                    <a:cubicBezTo>
                      <a:pt x="432" y="371"/>
                      <a:pt x="432" y="370"/>
                      <a:pt x="433" y="369"/>
                    </a:cubicBezTo>
                    <a:cubicBezTo>
                      <a:pt x="434" y="369"/>
                      <a:pt x="435" y="368"/>
                      <a:pt x="436" y="367"/>
                    </a:cubicBezTo>
                    <a:cubicBezTo>
                      <a:pt x="436" y="367"/>
                      <a:pt x="436" y="366"/>
                      <a:pt x="436" y="366"/>
                    </a:cubicBezTo>
                    <a:cubicBezTo>
                      <a:pt x="436" y="365"/>
                      <a:pt x="439" y="364"/>
                      <a:pt x="440" y="364"/>
                    </a:cubicBezTo>
                    <a:cubicBezTo>
                      <a:pt x="441" y="364"/>
                      <a:pt x="442" y="365"/>
                      <a:pt x="443" y="364"/>
                    </a:cubicBezTo>
                    <a:cubicBezTo>
                      <a:pt x="444" y="364"/>
                      <a:pt x="445" y="362"/>
                      <a:pt x="446" y="363"/>
                    </a:cubicBezTo>
                    <a:cubicBezTo>
                      <a:pt x="447" y="364"/>
                      <a:pt x="447" y="363"/>
                      <a:pt x="448" y="363"/>
                    </a:cubicBezTo>
                    <a:cubicBezTo>
                      <a:pt x="449" y="362"/>
                      <a:pt x="451" y="361"/>
                      <a:pt x="452" y="360"/>
                    </a:cubicBezTo>
                    <a:cubicBezTo>
                      <a:pt x="454" y="360"/>
                      <a:pt x="456" y="359"/>
                      <a:pt x="458" y="358"/>
                    </a:cubicBezTo>
                    <a:cubicBezTo>
                      <a:pt x="459" y="357"/>
                      <a:pt x="460" y="357"/>
                      <a:pt x="460" y="356"/>
                    </a:cubicBezTo>
                    <a:cubicBezTo>
                      <a:pt x="461" y="355"/>
                      <a:pt x="457" y="353"/>
                      <a:pt x="457" y="352"/>
                    </a:cubicBezTo>
                    <a:cubicBezTo>
                      <a:pt x="455" y="351"/>
                      <a:pt x="453" y="350"/>
                      <a:pt x="452" y="349"/>
                    </a:cubicBezTo>
                    <a:cubicBezTo>
                      <a:pt x="454" y="349"/>
                      <a:pt x="457" y="348"/>
                      <a:pt x="459" y="347"/>
                    </a:cubicBezTo>
                    <a:cubicBezTo>
                      <a:pt x="460" y="346"/>
                      <a:pt x="461" y="344"/>
                      <a:pt x="462" y="344"/>
                    </a:cubicBezTo>
                    <a:cubicBezTo>
                      <a:pt x="464" y="343"/>
                      <a:pt x="464" y="343"/>
                      <a:pt x="465" y="344"/>
                    </a:cubicBezTo>
                    <a:cubicBezTo>
                      <a:pt x="466" y="345"/>
                      <a:pt x="467" y="346"/>
                      <a:pt x="468" y="347"/>
                    </a:cubicBezTo>
                    <a:cubicBezTo>
                      <a:pt x="470" y="347"/>
                      <a:pt x="473" y="351"/>
                      <a:pt x="473" y="353"/>
                    </a:cubicBezTo>
                    <a:cubicBezTo>
                      <a:pt x="472" y="354"/>
                      <a:pt x="472" y="355"/>
                      <a:pt x="471" y="356"/>
                    </a:cubicBezTo>
                    <a:cubicBezTo>
                      <a:pt x="470" y="358"/>
                      <a:pt x="470" y="358"/>
                      <a:pt x="472" y="359"/>
                    </a:cubicBezTo>
                    <a:cubicBezTo>
                      <a:pt x="473" y="359"/>
                      <a:pt x="475" y="360"/>
                      <a:pt x="476" y="361"/>
                    </a:cubicBezTo>
                    <a:cubicBezTo>
                      <a:pt x="476" y="361"/>
                      <a:pt x="476" y="361"/>
                      <a:pt x="476" y="362"/>
                    </a:cubicBezTo>
                    <a:cubicBezTo>
                      <a:pt x="476" y="363"/>
                      <a:pt x="476" y="364"/>
                      <a:pt x="477" y="365"/>
                    </a:cubicBezTo>
                    <a:cubicBezTo>
                      <a:pt x="477" y="365"/>
                      <a:pt x="480" y="365"/>
                      <a:pt x="481" y="365"/>
                    </a:cubicBezTo>
                    <a:cubicBezTo>
                      <a:pt x="482" y="365"/>
                      <a:pt x="483" y="364"/>
                      <a:pt x="484" y="363"/>
                    </a:cubicBezTo>
                    <a:cubicBezTo>
                      <a:pt x="485" y="362"/>
                      <a:pt x="487" y="359"/>
                      <a:pt x="489" y="361"/>
                    </a:cubicBezTo>
                    <a:cubicBezTo>
                      <a:pt x="488" y="360"/>
                      <a:pt x="488" y="357"/>
                      <a:pt x="488" y="356"/>
                    </a:cubicBezTo>
                    <a:cubicBezTo>
                      <a:pt x="489" y="355"/>
                      <a:pt x="492" y="354"/>
                      <a:pt x="491" y="352"/>
                    </a:cubicBezTo>
                    <a:cubicBezTo>
                      <a:pt x="491" y="351"/>
                      <a:pt x="490" y="351"/>
                      <a:pt x="490" y="349"/>
                    </a:cubicBezTo>
                    <a:cubicBezTo>
                      <a:pt x="490" y="346"/>
                      <a:pt x="492" y="345"/>
                      <a:pt x="492" y="343"/>
                    </a:cubicBezTo>
                    <a:cubicBezTo>
                      <a:pt x="493" y="341"/>
                      <a:pt x="492" y="339"/>
                      <a:pt x="493" y="337"/>
                    </a:cubicBezTo>
                    <a:cubicBezTo>
                      <a:pt x="493" y="335"/>
                      <a:pt x="493" y="334"/>
                      <a:pt x="494" y="332"/>
                    </a:cubicBezTo>
                    <a:cubicBezTo>
                      <a:pt x="495" y="330"/>
                      <a:pt x="495" y="328"/>
                      <a:pt x="496" y="326"/>
                    </a:cubicBezTo>
                    <a:cubicBezTo>
                      <a:pt x="496" y="324"/>
                      <a:pt x="496" y="325"/>
                      <a:pt x="496" y="323"/>
                    </a:cubicBezTo>
                  </a:path>
                </a:pathLst>
              </a:custGeom>
              <a:solidFill>
                <a:schemeClr val="tx2"/>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37" name="Freeform 110"/>
              <p:cNvSpPr>
                <a:spLocks/>
              </p:cNvSpPr>
              <p:nvPr/>
            </p:nvSpPr>
            <p:spPr bwMode="auto">
              <a:xfrm>
                <a:off x="5282004" y="3887622"/>
                <a:ext cx="18528" cy="48175"/>
              </a:xfrm>
              <a:custGeom>
                <a:avLst/>
                <a:gdLst/>
                <a:ahLst/>
                <a:cxnLst>
                  <a:cxn ang="0">
                    <a:pos x="12" y="2"/>
                  </a:cxn>
                  <a:cxn ang="0">
                    <a:pos x="9" y="1"/>
                  </a:cxn>
                  <a:cxn ang="0">
                    <a:pos x="7" y="3"/>
                  </a:cxn>
                  <a:cxn ang="0">
                    <a:pos x="6" y="6"/>
                  </a:cxn>
                  <a:cxn ang="0">
                    <a:pos x="5" y="10"/>
                  </a:cxn>
                  <a:cxn ang="0">
                    <a:pos x="4" y="13"/>
                  </a:cxn>
                  <a:cxn ang="0">
                    <a:pos x="3" y="15"/>
                  </a:cxn>
                  <a:cxn ang="0">
                    <a:pos x="3" y="18"/>
                  </a:cxn>
                  <a:cxn ang="0">
                    <a:pos x="1" y="23"/>
                  </a:cxn>
                  <a:cxn ang="0">
                    <a:pos x="1" y="27"/>
                  </a:cxn>
                  <a:cxn ang="0">
                    <a:pos x="1" y="32"/>
                  </a:cxn>
                  <a:cxn ang="0">
                    <a:pos x="2" y="32"/>
                  </a:cxn>
                  <a:cxn ang="0">
                    <a:pos x="4" y="31"/>
                  </a:cxn>
                  <a:cxn ang="0">
                    <a:pos x="4" y="25"/>
                  </a:cxn>
                  <a:cxn ang="0">
                    <a:pos x="4" y="23"/>
                  </a:cxn>
                  <a:cxn ang="0">
                    <a:pos x="5" y="20"/>
                  </a:cxn>
                  <a:cxn ang="0">
                    <a:pos x="6" y="18"/>
                  </a:cxn>
                  <a:cxn ang="0">
                    <a:pos x="8" y="20"/>
                  </a:cxn>
                  <a:cxn ang="0">
                    <a:pos x="8" y="21"/>
                  </a:cxn>
                  <a:cxn ang="0">
                    <a:pos x="10" y="21"/>
                  </a:cxn>
                  <a:cxn ang="0">
                    <a:pos x="12" y="21"/>
                  </a:cxn>
                  <a:cxn ang="0">
                    <a:pos x="12" y="18"/>
                  </a:cxn>
                  <a:cxn ang="0">
                    <a:pos x="9" y="16"/>
                  </a:cxn>
                  <a:cxn ang="0">
                    <a:pos x="9" y="15"/>
                  </a:cxn>
                  <a:cxn ang="0">
                    <a:pos x="8" y="15"/>
                  </a:cxn>
                  <a:cxn ang="0">
                    <a:pos x="8" y="15"/>
                  </a:cxn>
                  <a:cxn ang="0">
                    <a:pos x="8" y="14"/>
                  </a:cxn>
                  <a:cxn ang="0">
                    <a:pos x="8" y="12"/>
                  </a:cxn>
                  <a:cxn ang="0">
                    <a:pos x="8" y="9"/>
                  </a:cxn>
                  <a:cxn ang="0">
                    <a:pos x="11" y="5"/>
                  </a:cxn>
                  <a:cxn ang="0">
                    <a:pos x="11" y="4"/>
                  </a:cxn>
                  <a:cxn ang="0">
                    <a:pos x="11" y="3"/>
                  </a:cxn>
                </a:cxnLst>
                <a:rect l="0" t="0" r="r" b="b"/>
                <a:pathLst>
                  <a:path w="13" h="33">
                    <a:moveTo>
                      <a:pt x="12" y="2"/>
                    </a:moveTo>
                    <a:cubicBezTo>
                      <a:pt x="12" y="1"/>
                      <a:pt x="10" y="0"/>
                      <a:pt x="9" y="1"/>
                    </a:cubicBezTo>
                    <a:cubicBezTo>
                      <a:pt x="8" y="2"/>
                      <a:pt x="8" y="2"/>
                      <a:pt x="7" y="3"/>
                    </a:cubicBezTo>
                    <a:cubicBezTo>
                      <a:pt x="7" y="4"/>
                      <a:pt x="7" y="5"/>
                      <a:pt x="6" y="6"/>
                    </a:cubicBezTo>
                    <a:cubicBezTo>
                      <a:pt x="6" y="7"/>
                      <a:pt x="5" y="8"/>
                      <a:pt x="5" y="10"/>
                    </a:cubicBezTo>
                    <a:cubicBezTo>
                      <a:pt x="4" y="11"/>
                      <a:pt x="4" y="12"/>
                      <a:pt x="4" y="13"/>
                    </a:cubicBezTo>
                    <a:cubicBezTo>
                      <a:pt x="4" y="14"/>
                      <a:pt x="3" y="15"/>
                      <a:pt x="3" y="15"/>
                    </a:cubicBezTo>
                    <a:cubicBezTo>
                      <a:pt x="3" y="16"/>
                      <a:pt x="3" y="17"/>
                      <a:pt x="3" y="18"/>
                    </a:cubicBezTo>
                    <a:cubicBezTo>
                      <a:pt x="2" y="19"/>
                      <a:pt x="2" y="21"/>
                      <a:pt x="1" y="23"/>
                    </a:cubicBezTo>
                    <a:cubicBezTo>
                      <a:pt x="1" y="24"/>
                      <a:pt x="1" y="26"/>
                      <a:pt x="1" y="27"/>
                    </a:cubicBezTo>
                    <a:cubicBezTo>
                      <a:pt x="1" y="29"/>
                      <a:pt x="0" y="31"/>
                      <a:pt x="1" y="32"/>
                    </a:cubicBezTo>
                    <a:cubicBezTo>
                      <a:pt x="1" y="33"/>
                      <a:pt x="2" y="32"/>
                      <a:pt x="2" y="32"/>
                    </a:cubicBezTo>
                    <a:cubicBezTo>
                      <a:pt x="3" y="32"/>
                      <a:pt x="3" y="32"/>
                      <a:pt x="4" y="31"/>
                    </a:cubicBezTo>
                    <a:cubicBezTo>
                      <a:pt x="4" y="29"/>
                      <a:pt x="3" y="27"/>
                      <a:pt x="4" y="25"/>
                    </a:cubicBezTo>
                    <a:cubicBezTo>
                      <a:pt x="4" y="24"/>
                      <a:pt x="4" y="24"/>
                      <a:pt x="4" y="23"/>
                    </a:cubicBezTo>
                    <a:cubicBezTo>
                      <a:pt x="5" y="22"/>
                      <a:pt x="5" y="21"/>
                      <a:pt x="5" y="20"/>
                    </a:cubicBezTo>
                    <a:cubicBezTo>
                      <a:pt x="5" y="19"/>
                      <a:pt x="5" y="18"/>
                      <a:pt x="6" y="18"/>
                    </a:cubicBezTo>
                    <a:cubicBezTo>
                      <a:pt x="7" y="19"/>
                      <a:pt x="8" y="20"/>
                      <a:pt x="8" y="20"/>
                    </a:cubicBezTo>
                    <a:cubicBezTo>
                      <a:pt x="8" y="21"/>
                      <a:pt x="8" y="21"/>
                      <a:pt x="8" y="21"/>
                    </a:cubicBezTo>
                    <a:cubicBezTo>
                      <a:pt x="9" y="21"/>
                      <a:pt x="9" y="21"/>
                      <a:pt x="10" y="21"/>
                    </a:cubicBezTo>
                    <a:cubicBezTo>
                      <a:pt x="11" y="21"/>
                      <a:pt x="11" y="21"/>
                      <a:pt x="12" y="21"/>
                    </a:cubicBezTo>
                    <a:cubicBezTo>
                      <a:pt x="12" y="20"/>
                      <a:pt x="13" y="19"/>
                      <a:pt x="12" y="18"/>
                    </a:cubicBezTo>
                    <a:cubicBezTo>
                      <a:pt x="12" y="17"/>
                      <a:pt x="10" y="17"/>
                      <a:pt x="9" y="16"/>
                    </a:cubicBezTo>
                    <a:cubicBezTo>
                      <a:pt x="9" y="16"/>
                      <a:pt x="9" y="16"/>
                      <a:pt x="9" y="15"/>
                    </a:cubicBezTo>
                    <a:cubicBezTo>
                      <a:pt x="8" y="15"/>
                      <a:pt x="9" y="15"/>
                      <a:pt x="8" y="15"/>
                    </a:cubicBezTo>
                    <a:cubicBezTo>
                      <a:pt x="8" y="15"/>
                      <a:pt x="8" y="15"/>
                      <a:pt x="8" y="15"/>
                    </a:cubicBezTo>
                    <a:cubicBezTo>
                      <a:pt x="8" y="14"/>
                      <a:pt x="8" y="14"/>
                      <a:pt x="8" y="14"/>
                    </a:cubicBezTo>
                    <a:cubicBezTo>
                      <a:pt x="8" y="13"/>
                      <a:pt x="8" y="12"/>
                      <a:pt x="8" y="12"/>
                    </a:cubicBezTo>
                    <a:cubicBezTo>
                      <a:pt x="8" y="11"/>
                      <a:pt x="8" y="10"/>
                      <a:pt x="8" y="9"/>
                    </a:cubicBezTo>
                    <a:cubicBezTo>
                      <a:pt x="8" y="8"/>
                      <a:pt x="10" y="6"/>
                      <a:pt x="11" y="5"/>
                    </a:cubicBezTo>
                    <a:cubicBezTo>
                      <a:pt x="11" y="4"/>
                      <a:pt x="11" y="4"/>
                      <a:pt x="11" y="4"/>
                    </a:cubicBezTo>
                    <a:cubicBezTo>
                      <a:pt x="11" y="4"/>
                      <a:pt x="11" y="3"/>
                      <a:pt x="11" y="3"/>
                    </a:cubicBezTo>
                  </a:path>
                </a:pathLst>
              </a:custGeom>
              <a:solidFill>
                <a:schemeClr val="tx2"/>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38" name="Freeform 111"/>
              <p:cNvSpPr>
                <a:spLocks/>
              </p:cNvSpPr>
              <p:nvPr/>
            </p:nvSpPr>
            <p:spPr bwMode="auto">
              <a:xfrm>
                <a:off x="5295591" y="3929620"/>
                <a:ext cx="13587" cy="13587"/>
              </a:xfrm>
              <a:custGeom>
                <a:avLst/>
                <a:gdLst/>
                <a:ahLst/>
                <a:cxnLst>
                  <a:cxn ang="0">
                    <a:pos x="6" y="1"/>
                  </a:cxn>
                  <a:cxn ang="0">
                    <a:pos x="5" y="0"/>
                  </a:cxn>
                  <a:cxn ang="0">
                    <a:pos x="1" y="0"/>
                  </a:cxn>
                  <a:cxn ang="0">
                    <a:pos x="1" y="1"/>
                  </a:cxn>
                  <a:cxn ang="0">
                    <a:pos x="0" y="2"/>
                  </a:cxn>
                  <a:cxn ang="0">
                    <a:pos x="0" y="3"/>
                  </a:cxn>
                  <a:cxn ang="0">
                    <a:pos x="1" y="5"/>
                  </a:cxn>
                  <a:cxn ang="0">
                    <a:pos x="4" y="8"/>
                  </a:cxn>
                  <a:cxn ang="0">
                    <a:pos x="9" y="8"/>
                  </a:cxn>
                  <a:cxn ang="0">
                    <a:pos x="9" y="4"/>
                  </a:cxn>
                  <a:cxn ang="0">
                    <a:pos x="8" y="2"/>
                  </a:cxn>
                  <a:cxn ang="0">
                    <a:pos x="7" y="1"/>
                  </a:cxn>
                </a:cxnLst>
                <a:rect l="0" t="0" r="r" b="b"/>
                <a:pathLst>
                  <a:path w="9" h="9">
                    <a:moveTo>
                      <a:pt x="6" y="1"/>
                    </a:moveTo>
                    <a:cubicBezTo>
                      <a:pt x="6" y="0"/>
                      <a:pt x="5" y="0"/>
                      <a:pt x="5" y="0"/>
                    </a:cubicBezTo>
                    <a:cubicBezTo>
                      <a:pt x="3" y="0"/>
                      <a:pt x="2" y="0"/>
                      <a:pt x="1" y="0"/>
                    </a:cubicBezTo>
                    <a:cubicBezTo>
                      <a:pt x="1" y="0"/>
                      <a:pt x="1" y="0"/>
                      <a:pt x="1" y="1"/>
                    </a:cubicBezTo>
                    <a:cubicBezTo>
                      <a:pt x="1" y="1"/>
                      <a:pt x="0" y="1"/>
                      <a:pt x="0" y="2"/>
                    </a:cubicBezTo>
                    <a:cubicBezTo>
                      <a:pt x="0" y="2"/>
                      <a:pt x="0" y="3"/>
                      <a:pt x="0" y="3"/>
                    </a:cubicBezTo>
                    <a:cubicBezTo>
                      <a:pt x="1" y="4"/>
                      <a:pt x="1" y="5"/>
                      <a:pt x="1" y="5"/>
                    </a:cubicBezTo>
                    <a:cubicBezTo>
                      <a:pt x="2" y="6"/>
                      <a:pt x="3" y="7"/>
                      <a:pt x="4" y="8"/>
                    </a:cubicBezTo>
                    <a:cubicBezTo>
                      <a:pt x="5" y="8"/>
                      <a:pt x="8" y="9"/>
                      <a:pt x="9" y="8"/>
                    </a:cubicBezTo>
                    <a:cubicBezTo>
                      <a:pt x="9" y="7"/>
                      <a:pt x="9" y="5"/>
                      <a:pt x="9" y="4"/>
                    </a:cubicBezTo>
                    <a:cubicBezTo>
                      <a:pt x="9" y="3"/>
                      <a:pt x="9" y="3"/>
                      <a:pt x="8" y="2"/>
                    </a:cubicBezTo>
                    <a:cubicBezTo>
                      <a:pt x="8" y="1"/>
                      <a:pt x="8" y="1"/>
                      <a:pt x="7" y="1"/>
                    </a:cubicBezTo>
                  </a:path>
                </a:pathLst>
              </a:custGeom>
              <a:solidFill>
                <a:schemeClr val="tx2"/>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39" name="Freeform 112"/>
              <p:cNvSpPr>
                <a:spLocks/>
              </p:cNvSpPr>
              <p:nvPr/>
            </p:nvSpPr>
            <p:spPr bwMode="auto">
              <a:xfrm>
                <a:off x="5288180" y="3944442"/>
                <a:ext cx="6176" cy="6176"/>
              </a:xfrm>
              <a:custGeom>
                <a:avLst/>
                <a:gdLst/>
                <a:ahLst/>
                <a:cxnLst>
                  <a:cxn ang="0">
                    <a:pos x="2" y="0"/>
                  </a:cxn>
                  <a:cxn ang="0">
                    <a:pos x="2" y="0"/>
                  </a:cxn>
                  <a:cxn ang="0">
                    <a:pos x="0" y="0"/>
                  </a:cxn>
                  <a:cxn ang="0">
                    <a:pos x="0" y="0"/>
                  </a:cxn>
                  <a:cxn ang="0">
                    <a:pos x="0" y="1"/>
                  </a:cxn>
                  <a:cxn ang="0">
                    <a:pos x="0" y="1"/>
                  </a:cxn>
                  <a:cxn ang="0">
                    <a:pos x="0" y="2"/>
                  </a:cxn>
                  <a:cxn ang="0">
                    <a:pos x="2" y="3"/>
                  </a:cxn>
                  <a:cxn ang="0">
                    <a:pos x="3" y="4"/>
                  </a:cxn>
                  <a:cxn ang="0">
                    <a:pos x="4" y="2"/>
                  </a:cxn>
                  <a:cxn ang="0">
                    <a:pos x="3" y="1"/>
                  </a:cxn>
                  <a:cxn ang="0">
                    <a:pos x="3" y="0"/>
                  </a:cxn>
                </a:cxnLst>
                <a:rect l="0" t="0" r="r" b="b"/>
                <a:pathLst>
                  <a:path w="4" h="4">
                    <a:moveTo>
                      <a:pt x="2" y="0"/>
                    </a:moveTo>
                    <a:cubicBezTo>
                      <a:pt x="3" y="0"/>
                      <a:pt x="2" y="0"/>
                      <a:pt x="2" y="0"/>
                    </a:cubicBezTo>
                    <a:cubicBezTo>
                      <a:pt x="1" y="0"/>
                      <a:pt x="1" y="0"/>
                      <a:pt x="0" y="0"/>
                    </a:cubicBezTo>
                    <a:cubicBezTo>
                      <a:pt x="0" y="0"/>
                      <a:pt x="0" y="0"/>
                      <a:pt x="0" y="0"/>
                    </a:cubicBezTo>
                    <a:cubicBezTo>
                      <a:pt x="0" y="0"/>
                      <a:pt x="0" y="0"/>
                      <a:pt x="0" y="1"/>
                    </a:cubicBezTo>
                    <a:cubicBezTo>
                      <a:pt x="0" y="1"/>
                      <a:pt x="0" y="1"/>
                      <a:pt x="0" y="1"/>
                    </a:cubicBezTo>
                    <a:cubicBezTo>
                      <a:pt x="0" y="2"/>
                      <a:pt x="0" y="2"/>
                      <a:pt x="0" y="2"/>
                    </a:cubicBezTo>
                    <a:cubicBezTo>
                      <a:pt x="1" y="3"/>
                      <a:pt x="1" y="3"/>
                      <a:pt x="2" y="3"/>
                    </a:cubicBezTo>
                    <a:cubicBezTo>
                      <a:pt x="2" y="4"/>
                      <a:pt x="3" y="4"/>
                      <a:pt x="3" y="4"/>
                    </a:cubicBezTo>
                    <a:cubicBezTo>
                      <a:pt x="4" y="3"/>
                      <a:pt x="4" y="2"/>
                      <a:pt x="4" y="2"/>
                    </a:cubicBezTo>
                    <a:cubicBezTo>
                      <a:pt x="4" y="1"/>
                      <a:pt x="4" y="1"/>
                      <a:pt x="3" y="1"/>
                    </a:cubicBezTo>
                    <a:cubicBezTo>
                      <a:pt x="3" y="0"/>
                      <a:pt x="3" y="0"/>
                      <a:pt x="3" y="0"/>
                    </a:cubicBezTo>
                  </a:path>
                </a:pathLst>
              </a:custGeom>
              <a:solidFill>
                <a:schemeClr val="tx2"/>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40" name="Freeform 113"/>
              <p:cNvSpPr>
                <a:spLocks/>
              </p:cNvSpPr>
              <p:nvPr/>
            </p:nvSpPr>
            <p:spPr bwMode="auto">
              <a:xfrm>
                <a:off x="5311649" y="3959266"/>
                <a:ext cx="6176" cy="7411"/>
              </a:xfrm>
              <a:custGeom>
                <a:avLst/>
                <a:gdLst/>
                <a:ahLst/>
                <a:cxnLst>
                  <a:cxn ang="0">
                    <a:pos x="3" y="1"/>
                  </a:cxn>
                  <a:cxn ang="0">
                    <a:pos x="0" y="2"/>
                  </a:cxn>
                  <a:cxn ang="0">
                    <a:pos x="0" y="5"/>
                  </a:cxn>
                  <a:cxn ang="0">
                    <a:pos x="1" y="5"/>
                  </a:cxn>
                  <a:cxn ang="0">
                    <a:pos x="3" y="4"/>
                  </a:cxn>
                  <a:cxn ang="0">
                    <a:pos x="4" y="2"/>
                  </a:cxn>
                  <a:cxn ang="0">
                    <a:pos x="2" y="1"/>
                  </a:cxn>
                </a:cxnLst>
                <a:rect l="0" t="0" r="r" b="b"/>
                <a:pathLst>
                  <a:path w="4" h="5">
                    <a:moveTo>
                      <a:pt x="3" y="1"/>
                    </a:moveTo>
                    <a:cubicBezTo>
                      <a:pt x="2" y="0"/>
                      <a:pt x="1" y="1"/>
                      <a:pt x="0" y="2"/>
                    </a:cubicBezTo>
                    <a:cubicBezTo>
                      <a:pt x="0" y="3"/>
                      <a:pt x="0" y="4"/>
                      <a:pt x="0" y="5"/>
                    </a:cubicBezTo>
                    <a:cubicBezTo>
                      <a:pt x="0" y="5"/>
                      <a:pt x="1" y="5"/>
                      <a:pt x="1" y="5"/>
                    </a:cubicBezTo>
                    <a:cubicBezTo>
                      <a:pt x="2" y="5"/>
                      <a:pt x="2" y="5"/>
                      <a:pt x="3" y="4"/>
                    </a:cubicBezTo>
                    <a:cubicBezTo>
                      <a:pt x="3" y="4"/>
                      <a:pt x="4" y="3"/>
                      <a:pt x="4" y="2"/>
                    </a:cubicBezTo>
                    <a:cubicBezTo>
                      <a:pt x="4" y="1"/>
                      <a:pt x="3" y="1"/>
                      <a:pt x="2" y="1"/>
                    </a:cubicBezTo>
                  </a:path>
                </a:pathLst>
              </a:custGeom>
              <a:solidFill>
                <a:schemeClr val="tx2"/>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41" name="Group 40"/>
              <p:cNvGrpSpPr/>
              <p:nvPr/>
            </p:nvGrpSpPr>
            <p:grpSpPr>
              <a:xfrm>
                <a:off x="4884257" y="4081553"/>
                <a:ext cx="313750" cy="371807"/>
                <a:chOff x="2019592" y="4316962"/>
                <a:chExt cx="212093" cy="251339"/>
              </a:xfrm>
              <a:solidFill>
                <a:schemeClr val="tx2"/>
              </a:solidFill>
            </p:grpSpPr>
            <p:sp>
              <p:nvSpPr>
                <p:cNvPr id="54" name="Freeform 97"/>
                <p:cNvSpPr>
                  <a:spLocks/>
                </p:cNvSpPr>
                <p:nvPr/>
              </p:nvSpPr>
              <p:spPr bwMode="auto">
                <a:xfrm>
                  <a:off x="2019592" y="4329488"/>
                  <a:ext cx="212093" cy="238813"/>
                </a:xfrm>
                <a:custGeom>
                  <a:avLst/>
                  <a:gdLst/>
                  <a:ahLst/>
                  <a:cxnLst>
                    <a:cxn ang="0">
                      <a:pos x="180" y="6"/>
                    </a:cxn>
                    <a:cxn ang="0">
                      <a:pos x="144" y="10"/>
                    </a:cxn>
                    <a:cxn ang="0">
                      <a:pos x="119" y="23"/>
                    </a:cxn>
                    <a:cxn ang="0">
                      <a:pos x="116" y="34"/>
                    </a:cxn>
                    <a:cxn ang="0">
                      <a:pos x="109" y="42"/>
                    </a:cxn>
                    <a:cxn ang="0">
                      <a:pos x="121" y="55"/>
                    </a:cxn>
                    <a:cxn ang="0">
                      <a:pos x="126" y="74"/>
                    </a:cxn>
                    <a:cxn ang="0">
                      <a:pos x="117" y="83"/>
                    </a:cxn>
                    <a:cxn ang="0">
                      <a:pos x="109" y="93"/>
                    </a:cxn>
                    <a:cxn ang="0">
                      <a:pos x="114" y="112"/>
                    </a:cxn>
                    <a:cxn ang="0">
                      <a:pos x="98" y="105"/>
                    </a:cxn>
                    <a:cxn ang="0">
                      <a:pos x="96" y="89"/>
                    </a:cxn>
                    <a:cxn ang="0">
                      <a:pos x="97" y="78"/>
                    </a:cxn>
                    <a:cxn ang="0">
                      <a:pos x="113" y="75"/>
                    </a:cxn>
                    <a:cxn ang="0">
                      <a:pos x="102" y="58"/>
                    </a:cxn>
                    <a:cxn ang="0">
                      <a:pos x="100" y="46"/>
                    </a:cxn>
                    <a:cxn ang="0">
                      <a:pos x="82" y="47"/>
                    </a:cxn>
                    <a:cxn ang="0">
                      <a:pos x="69" y="71"/>
                    </a:cxn>
                    <a:cxn ang="0">
                      <a:pos x="70" y="90"/>
                    </a:cxn>
                    <a:cxn ang="0">
                      <a:pos x="65" y="96"/>
                    </a:cxn>
                    <a:cxn ang="0">
                      <a:pos x="54" y="122"/>
                    </a:cxn>
                    <a:cxn ang="0">
                      <a:pos x="39" y="133"/>
                    </a:cxn>
                    <a:cxn ang="0">
                      <a:pos x="34" y="147"/>
                    </a:cxn>
                    <a:cxn ang="0">
                      <a:pos x="22" y="158"/>
                    </a:cxn>
                    <a:cxn ang="0">
                      <a:pos x="29" y="164"/>
                    </a:cxn>
                    <a:cxn ang="0">
                      <a:pos x="40" y="176"/>
                    </a:cxn>
                    <a:cxn ang="0">
                      <a:pos x="25" y="167"/>
                    </a:cxn>
                    <a:cxn ang="0">
                      <a:pos x="6" y="179"/>
                    </a:cxn>
                    <a:cxn ang="0">
                      <a:pos x="35" y="182"/>
                    </a:cxn>
                    <a:cxn ang="0">
                      <a:pos x="44" y="190"/>
                    </a:cxn>
                    <a:cxn ang="0">
                      <a:pos x="11" y="186"/>
                    </a:cxn>
                    <a:cxn ang="0">
                      <a:pos x="6" y="197"/>
                    </a:cxn>
                    <a:cxn ang="0">
                      <a:pos x="38" y="203"/>
                    </a:cxn>
                    <a:cxn ang="0">
                      <a:pos x="49" y="193"/>
                    </a:cxn>
                    <a:cxn ang="0">
                      <a:pos x="61" y="183"/>
                    </a:cxn>
                    <a:cxn ang="0">
                      <a:pos x="92" y="184"/>
                    </a:cxn>
                    <a:cxn ang="0">
                      <a:pos x="97" y="192"/>
                    </a:cxn>
                    <a:cxn ang="0">
                      <a:pos x="113" y="199"/>
                    </a:cxn>
                    <a:cxn ang="0">
                      <a:pos x="132" y="204"/>
                    </a:cxn>
                    <a:cxn ang="0">
                      <a:pos x="132" y="216"/>
                    </a:cxn>
                    <a:cxn ang="0">
                      <a:pos x="126" y="239"/>
                    </a:cxn>
                    <a:cxn ang="0">
                      <a:pos x="149" y="239"/>
                    </a:cxn>
                    <a:cxn ang="0">
                      <a:pos x="151" y="226"/>
                    </a:cxn>
                    <a:cxn ang="0">
                      <a:pos x="146" y="219"/>
                    </a:cxn>
                    <a:cxn ang="0">
                      <a:pos x="152" y="205"/>
                    </a:cxn>
                    <a:cxn ang="0">
                      <a:pos x="158" y="188"/>
                    </a:cxn>
                    <a:cxn ang="0">
                      <a:pos x="155" y="168"/>
                    </a:cxn>
                    <a:cxn ang="0">
                      <a:pos x="148" y="146"/>
                    </a:cxn>
                    <a:cxn ang="0">
                      <a:pos x="171" y="145"/>
                    </a:cxn>
                    <a:cxn ang="0">
                      <a:pos x="188" y="133"/>
                    </a:cxn>
                    <a:cxn ang="0">
                      <a:pos x="197" y="117"/>
                    </a:cxn>
                    <a:cxn ang="0">
                      <a:pos x="204" y="97"/>
                    </a:cxn>
                    <a:cxn ang="0">
                      <a:pos x="182" y="80"/>
                    </a:cxn>
                    <a:cxn ang="0">
                      <a:pos x="195" y="72"/>
                    </a:cxn>
                    <a:cxn ang="0">
                      <a:pos x="209" y="57"/>
                    </a:cxn>
                    <a:cxn ang="0">
                      <a:pos x="215" y="31"/>
                    </a:cxn>
                    <a:cxn ang="0">
                      <a:pos x="207" y="10"/>
                    </a:cxn>
                  </a:cxnLst>
                  <a:rect l="0" t="0" r="r" b="b"/>
                  <a:pathLst>
                    <a:path w="216" h="243">
                      <a:moveTo>
                        <a:pt x="206" y="9"/>
                      </a:moveTo>
                      <a:cubicBezTo>
                        <a:pt x="204" y="9"/>
                        <a:pt x="202" y="9"/>
                        <a:pt x="201" y="9"/>
                      </a:cubicBezTo>
                      <a:cubicBezTo>
                        <a:pt x="199" y="9"/>
                        <a:pt x="199" y="9"/>
                        <a:pt x="198" y="8"/>
                      </a:cubicBezTo>
                      <a:cubicBezTo>
                        <a:pt x="198" y="5"/>
                        <a:pt x="200" y="2"/>
                        <a:pt x="197" y="1"/>
                      </a:cubicBezTo>
                      <a:cubicBezTo>
                        <a:pt x="194" y="0"/>
                        <a:pt x="192" y="2"/>
                        <a:pt x="190" y="2"/>
                      </a:cubicBezTo>
                      <a:cubicBezTo>
                        <a:pt x="187" y="4"/>
                        <a:pt x="183" y="4"/>
                        <a:pt x="180" y="6"/>
                      </a:cubicBezTo>
                      <a:cubicBezTo>
                        <a:pt x="180" y="6"/>
                        <a:pt x="179" y="6"/>
                        <a:pt x="179" y="6"/>
                      </a:cubicBezTo>
                      <a:cubicBezTo>
                        <a:pt x="179" y="7"/>
                        <a:pt x="179" y="7"/>
                        <a:pt x="179" y="7"/>
                      </a:cubicBezTo>
                      <a:cubicBezTo>
                        <a:pt x="177" y="9"/>
                        <a:pt x="173" y="8"/>
                        <a:pt x="170" y="8"/>
                      </a:cubicBezTo>
                      <a:cubicBezTo>
                        <a:pt x="166" y="8"/>
                        <a:pt x="162" y="5"/>
                        <a:pt x="158" y="5"/>
                      </a:cubicBezTo>
                      <a:cubicBezTo>
                        <a:pt x="154" y="5"/>
                        <a:pt x="153" y="6"/>
                        <a:pt x="150" y="8"/>
                      </a:cubicBezTo>
                      <a:cubicBezTo>
                        <a:pt x="148" y="8"/>
                        <a:pt x="146" y="9"/>
                        <a:pt x="144" y="10"/>
                      </a:cubicBezTo>
                      <a:cubicBezTo>
                        <a:pt x="140" y="10"/>
                        <a:pt x="137" y="10"/>
                        <a:pt x="135" y="12"/>
                      </a:cubicBezTo>
                      <a:cubicBezTo>
                        <a:pt x="134" y="13"/>
                        <a:pt x="134" y="13"/>
                        <a:pt x="134" y="13"/>
                      </a:cubicBezTo>
                      <a:cubicBezTo>
                        <a:pt x="133" y="14"/>
                        <a:pt x="132" y="14"/>
                        <a:pt x="131" y="15"/>
                      </a:cubicBezTo>
                      <a:cubicBezTo>
                        <a:pt x="129" y="16"/>
                        <a:pt x="127" y="16"/>
                        <a:pt x="125" y="18"/>
                      </a:cubicBezTo>
                      <a:cubicBezTo>
                        <a:pt x="124" y="18"/>
                        <a:pt x="123" y="20"/>
                        <a:pt x="122" y="21"/>
                      </a:cubicBezTo>
                      <a:cubicBezTo>
                        <a:pt x="121" y="21"/>
                        <a:pt x="119" y="22"/>
                        <a:pt x="119" y="23"/>
                      </a:cubicBezTo>
                      <a:cubicBezTo>
                        <a:pt x="119" y="24"/>
                        <a:pt x="119" y="25"/>
                        <a:pt x="119" y="25"/>
                      </a:cubicBezTo>
                      <a:cubicBezTo>
                        <a:pt x="119" y="26"/>
                        <a:pt x="118" y="27"/>
                        <a:pt x="118" y="27"/>
                      </a:cubicBezTo>
                      <a:cubicBezTo>
                        <a:pt x="118" y="27"/>
                        <a:pt x="117" y="28"/>
                        <a:pt x="117" y="29"/>
                      </a:cubicBezTo>
                      <a:cubicBezTo>
                        <a:pt x="117" y="30"/>
                        <a:pt x="117" y="31"/>
                        <a:pt x="117" y="31"/>
                      </a:cubicBezTo>
                      <a:cubicBezTo>
                        <a:pt x="117" y="32"/>
                        <a:pt x="116" y="32"/>
                        <a:pt x="116" y="32"/>
                      </a:cubicBezTo>
                      <a:cubicBezTo>
                        <a:pt x="116" y="33"/>
                        <a:pt x="117" y="33"/>
                        <a:pt x="116" y="34"/>
                      </a:cubicBezTo>
                      <a:cubicBezTo>
                        <a:pt x="116" y="34"/>
                        <a:pt x="114" y="35"/>
                        <a:pt x="113" y="35"/>
                      </a:cubicBezTo>
                      <a:cubicBezTo>
                        <a:pt x="111" y="36"/>
                        <a:pt x="109" y="36"/>
                        <a:pt x="109" y="33"/>
                      </a:cubicBezTo>
                      <a:cubicBezTo>
                        <a:pt x="108" y="32"/>
                        <a:pt x="108" y="31"/>
                        <a:pt x="107" y="30"/>
                      </a:cubicBezTo>
                      <a:cubicBezTo>
                        <a:pt x="105" y="29"/>
                        <a:pt x="103" y="36"/>
                        <a:pt x="103" y="38"/>
                      </a:cubicBezTo>
                      <a:cubicBezTo>
                        <a:pt x="104" y="39"/>
                        <a:pt x="104" y="40"/>
                        <a:pt x="104" y="41"/>
                      </a:cubicBezTo>
                      <a:cubicBezTo>
                        <a:pt x="105" y="43"/>
                        <a:pt x="107" y="43"/>
                        <a:pt x="109" y="42"/>
                      </a:cubicBezTo>
                      <a:cubicBezTo>
                        <a:pt x="110" y="41"/>
                        <a:pt x="110" y="39"/>
                        <a:pt x="112" y="41"/>
                      </a:cubicBezTo>
                      <a:cubicBezTo>
                        <a:pt x="112" y="41"/>
                        <a:pt x="113" y="42"/>
                        <a:pt x="113" y="42"/>
                      </a:cubicBezTo>
                      <a:cubicBezTo>
                        <a:pt x="113" y="43"/>
                        <a:pt x="114" y="43"/>
                        <a:pt x="114" y="43"/>
                      </a:cubicBezTo>
                      <a:cubicBezTo>
                        <a:pt x="116" y="46"/>
                        <a:pt x="115" y="51"/>
                        <a:pt x="115" y="54"/>
                      </a:cubicBezTo>
                      <a:cubicBezTo>
                        <a:pt x="115" y="56"/>
                        <a:pt x="115" y="56"/>
                        <a:pt x="118" y="56"/>
                      </a:cubicBezTo>
                      <a:cubicBezTo>
                        <a:pt x="119" y="56"/>
                        <a:pt x="120" y="55"/>
                        <a:pt x="121" y="55"/>
                      </a:cubicBezTo>
                      <a:cubicBezTo>
                        <a:pt x="123" y="56"/>
                        <a:pt x="124" y="57"/>
                        <a:pt x="125" y="57"/>
                      </a:cubicBezTo>
                      <a:cubicBezTo>
                        <a:pt x="126" y="60"/>
                        <a:pt x="130" y="56"/>
                        <a:pt x="131" y="57"/>
                      </a:cubicBezTo>
                      <a:cubicBezTo>
                        <a:pt x="132" y="58"/>
                        <a:pt x="132" y="59"/>
                        <a:pt x="131" y="60"/>
                      </a:cubicBezTo>
                      <a:cubicBezTo>
                        <a:pt x="129" y="62"/>
                        <a:pt x="126" y="61"/>
                        <a:pt x="125" y="63"/>
                      </a:cubicBezTo>
                      <a:cubicBezTo>
                        <a:pt x="124" y="65"/>
                        <a:pt x="125" y="68"/>
                        <a:pt x="125" y="70"/>
                      </a:cubicBezTo>
                      <a:cubicBezTo>
                        <a:pt x="125" y="72"/>
                        <a:pt x="125" y="72"/>
                        <a:pt x="126" y="74"/>
                      </a:cubicBezTo>
                      <a:cubicBezTo>
                        <a:pt x="126" y="74"/>
                        <a:pt x="127" y="75"/>
                        <a:pt x="127" y="75"/>
                      </a:cubicBezTo>
                      <a:cubicBezTo>
                        <a:pt x="127" y="76"/>
                        <a:pt x="127" y="77"/>
                        <a:pt x="127" y="78"/>
                      </a:cubicBezTo>
                      <a:cubicBezTo>
                        <a:pt x="129" y="78"/>
                        <a:pt x="130" y="77"/>
                        <a:pt x="129" y="80"/>
                      </a:cubicBezTo>
                      <a:cubicBezTo>
                        <a:pt x="129" y="81"/>
                        <a:pt x="129" y="81"/>
                        <a:pt x="127" y="81"/>
                      </a:cubicBezTo>
                      <a:cubicBezTo>
                        <a:pt x="124" y="82"/>
                        <a:pt x="122" y="81"/>
                        <a:pt x="119" y="82"/>
                      </a:cubicBezTo>
                      <a:cubicBezTo>
                        <a:pt x="118" y="82"/>
                        <a:pt x="118" y="83"/>
                        <a:pt x="117" y="83"/>
                      </a:cubicBezTo>
                      <a:cubicBezTo>
                        <a:pt x="116" y="83"/>
                        <a:pt x="116" y="83"/>
                        <a:pt x="115" y="83"/>
                      </a:cubicBezTo>
                      <a:cubicBezTo>
                        <a:pt x="113" y="83"/>
                        <a:pt x="113" y="83"/>
                        <a:pt x="112" y="84"/>
                      </a:cubicBezTo>
                      <a:cubicBezTo>
                        <a:pt x="110" y="85"/>
                        <a:pt x="110" y="85"/>
                        <a:pt x="110" y="87"/>
                      </a:cubicBezTo>
                      <a:cubicBezTo>
                        <a:pt x="110" y="87"/>
                        <a:pt x="109" y="88"/>
                        <a:pt x="109" y="88"/>
                      </a:cubicBezTo>
                      <a:cubicBezTo>
                        <a:pt x="109" y="89"/>
                        <a:pt x="109" y="90"/>
                        <a:pt x="109" y="91"/>
                      </a:cubicBezTo>
                      <a:cubicBezTo>
                        <a:pt x="109" y="92"/>
                        <a:pt x="109" y="92"/>
                        <a:pt x="109" y="93"/>
                      </a:cubicBezTo>
                      <a:cubicBezTo>
                        <a:pt x="110" y="94"/>
                        <a:pt x="110" y="94"/>
                        <a:pt x="110" y="95"/>
                      </a:cubicBezTo>
                      <a:cubicBezTo>
                        <a:pt x="110" y="96"/>
                        <a:pt x="109" y="97"/>
                        <a:pt x="108" y="98"/>
                      </a:cubicBezTo>
                      <a:cubicBezTo>
                        <a:pt x="107" y="101"/>
                        <a:pt x="109" y="101"/>
                        <a:pt x="110" y="104"/>
                      </a:cubicBezTo>
                      <a:cubicBezTo>
                        <a:pt x="110" y="105"/>
                        <a:pt x="110" y="106"/>
                        <a:pt x="111" y="107"/>
                      </a:cubicBezTo>
                      <a:cubicBezTo>
                        <a:pt x="111" y="108"/>
                        <a:pt x="112" y="109"/>
                        <a:pt x="113" y="109"/>
                      </a:cubicBezTo>
                      <a:cubicBezTo>
                        <a:pt x="114" y="110"/>
                        <a:pt x="115" y="111"/>
                        <a:pt x="114" y="112"/>
                      </a:cubicBezTo>
                      <a:cubicBezTo>
                        <a:pt x="114" y="112"/>
                        <a:pt x="114" y="112"/>
                        <a:pt x="113" y="112"/>
                      </a:cubicBezTo>
                      <a:cubicBezTo>
                        <a:pt x="113" y="112"/>
                        <a:pt x="112" y="111"/>
                        <a:pt x="112" y="111"/>
                      </a:cubicBezTo>
                      <a:cubicBezTo>
                        <a:pt x="111" y="110"/>
                        <a:pt x="110" y="109"/>
                        <a:pt x="109" y="108"/>
                      </a:cubicBezTo>
                      <a:cubicBezTo>
                        <a:pt x="108" y="107"/>
                        <a:pt x="108" y="107"/>
                        <a:pt x="107" y="106"/>
                      </a:cubicBezTo>
                      <a:cubicBezTo>
                        <a:pt x="105" y="105"/>
                        <a:pt x="104" y="106"/>
                        <a:pt x="103" y="106"/>
                      </a:cubicBezTo>
                      <a:cubicBezTo>
                        <a:pt x="101" y="106"/>
                        <a:pt x="99" y="105"/>
                        <a:pt x="98" y="105"/>
                      </a:cubicBezTo>
                      <a:cubicBezTo>
                        <a:pt x="96" y="104"/>
                        <a:pt x="95" y="104"/>
                        <a:pt x="94" y="104"/>
                      </a:cubicBezTo>
                      <a:cubicBezTo>
                        <a:pt x="92" y="103"/>
                        <a:pt x="91" y="100"/>
                        <a:pt x="93" y="99"/>
                      </a:cubicBezTo>
                      <a:cubicBezTo>
                        <a:pt x="94" y="98"/>
                        <a:pt x="100" y="100"/>
                        <a:pt x="99" y="97"/>
                      </a:cubicBezTo>
                      <a:cubicBezTo>
                        <a:pt x="98" y="95"/>
                        <a:pt x="97" y="96"/>
                        <a:pt x="97" y="95"/>
                      </a:cubicBezTo>
                      <a:cubicBezTo>
                        <a:pt x="97" y="94"/>
                        <a:pt x="97" y="92"/>
                        <a:pt x="97" y="91"/>
                      </a:cubicBezTo>
                      <a:cubicBezTo>
                        <a:pt x="97" y="90"/>
                        <a:pt x="96" y="90"/>
                        <a:pt x="96" y="89"/>
                      </a:cubicBezTo>
                      <a:cubicBezTo>
                        <a:pt x="96" y="89"/>
                        <a:pt x="97" y="88"/>
                        <a:pt x="97" y="88"/>
                      </a:cubicBezTo>
                      <a:cubicBezTo>
                        <a:pt x="97" y="88"/>
                        <a:pt x="97" y="87"/>
                        <a:pt x="97" y="86"/>
                      </a:cubicBezTo>
                      <a:cubicBezTo>
                        <a:pt x="96" y="84"/>
                        <a:pt x="95" y="83"/>
                        <a:pt x="94" y="82"/>
                      </a:cubicBezTo>
                      <a:cubicBezTo>
                        <a:pt x="94" y="81"/>
                        <a:pt x="94" y="81"/>
                        <a:pt x="94" y="80"/>
                      </a:cubicBezTo>
                      <a:cubicBezTo>
                        <a:pt x="93" y="80"/>
                        <a:pt x="93" y="80"/>
                        <a:pt x="93" y="79"/>
                      </a:cubicBezTo>
                      <a:cubicBezTo>
                        <a:pt x="93" y="77"/>
                        <a:pt x="95" y="78"/>
                        <a:pt x="97" y="78"/>
                      </a:cubicBezTo>
                      <a:cubicBezTo>
                        <a:pt x="98" y="78"/>
                        <a:pt x="98" y="78"/>
                        <a:pt x="100" y="78"/>
                      </a:cubicBezTo>
                      <a:cubicBezTo>
                        <a:pt x="101" y="78"/>
                        <a:pt x="102" y="77"/>
                        <a:pt x="102" y="77"/>
                      </a:cubicBezTo>
                      <a:cubicBezTo>
                        <a:pt x="103" y="77"/>
                        <a:pt x="104" y="77"/>
                        <a:pt x="105" y="77"/>
                      </a:cubicBezTo>
                      <a:cubicBezTo>
                        <a:pt x="107" y="76"/>
                        <a:pt x="106" y="76"/>
                        <a:pt x="107" y="75"/>
                      </a:cubicBezTo>
                      <a:cubicBezTo>
                        <a:pt x="108" y="72"/>
                        <a:pt x="109" y="75"/>
                        <a:pt x="111" y="75"/>
                      </a:cubicBezTo>
                      <a:cubicBezTo>
                        <a:pt x="111" y="75"/>
                        <a:pt x="112" y="75"/>
                        <a:pt x="113" y="75"/>
                      </a:cubicBezTo>
                      <a:cubicBezTo>
                        <a:pt x="113" y="74"/>
                        <a:pt x="113" y="72"/>
                        <a:pt x="112" y="72"/>
                      </a:cubicBezTo>
                      <a:cubicBezTo>
                        <a:pt x="112" y="71"/>
                        <a:pt x="111" y="71"/>
                        <a:pt x="110" y="71"/>
                      </a:cubicBezTo>
                      <a:cubicBezTo>
                        <a:pt x="110" y="70"/>
                        <a:pt x="108" y="69"/>
                        <a:pt x="108" y="68"/>
                      </a:cubicBezTo>
                      <a:cubicBezTo>
                        <a:pt x="107" y="68"/>
                        <a:pt x="108" y="67"/>
                        <a:pt x="108" y="66"/>
                      </a:cubicBezTo>
                      <a:cubicBezTo>
                        <a:pt x="108" y="64"/>
                        <a:pt x="107" y="64"/>
                        <a:pt x="105" y="63"/>
                      </a:cubicBezTo>
                      <a:cubicBezTo>
                        <a:pt x="103" y="62"/>
                        <a:pt x="103" y="60"/>
                        <a:pt x="102" y="58"/>
                      </a:cubicBezTo>
                      <a:cubicBezTo>
                        <a:pt x="101" y="57"/>
                        <a:pt x="99" y="56"/>
                        <a:pt x="98" y="55"/>
                      </a:cubicBezTo>
                      <a:cubicBezTo>
                        <a:pt x="97" y="54"/>
                        <a:pt x="97" y="55"/>
                        <a:pt x="97" y="53"/>
                      </a:cubicBezTo>
                      <a:cubicBezTo>
                        <a:pt x="97" y="52"/>
                        <a:pt x="98" y="51"/>
                        <a:pt x="99" y="50"/>
                      </a:cubicBezTo>
                      <a:cubicBezTo>
                        <a:pt x="100" y="49"/>
                        <a:pt x="101" y="48"/>
                        <a:pt x="102" y="47"/>
                      </a:cubicBezTo>
                      <a:cubicBezTo>
                        <a:pt x="104" y="47"/>
                        <a:pt x="105" y="46"/>
                        <a:pt x="106" y="45"/>
                      </a:cubicBezTo>
                      <a:cubicBezTo>
                        <a:pt x="104" y="45"/>
                        <a:pt x="102" y="45"/>
                        <a:pt x="100" y="46"/>
                      </a:cubicBezTo>
                      <a:cubicBezTo>
                        <a:pt x="99" y="47"/>
                        <a:pt x="98" y="48"/>
                        <a:pt x="97" y="49"/>
                      </a:cubicBezTo>
                      <a:cubicBezTo>
                        <a:pt x="95" y="51"/>
                        <a:pt x="93" y="53"/>
                        <a:pt x="92" y="53"/>
                      </a:cubicBezTo>
                      <a:cubicBezTo>
                        <a:pt x="90" y="53"/>
                        <a:pt x="86" y="53"/>
                        <a:pt x="85" y="51"/>
                      </a:cubicBezTo>
                      <a:cubicBezTo>
                        <a:pt x="85" y="51"/>
                        <a:pt x="85" y="51"/>
                        <a:pt x="85" y="51"/>
                      </a:cubicBezTo>
                      <a:cubicBezTo>
                        <a:pt x="85" y="50"/>
                        <a:pt x="84" y="50"/>
                        <a:pt x="84" y="49"/>
                      </a:cubicBezTo>
                      <a:cubicBezTo>
                        <a:pt x="84" y="48"/>
                        <a:pt x="83" y="47"/>
                        <a:pt x="82" y="47"/>
                      </a:cubicBezTo>
                      <a:cubicBezTo>
                        <a:pt x="78" y="47"/>
                        <a:pt x="77" y="50"/>
                        <a:pt x="77" y="53"/>
                      </a:cubicBezTo>
                      <a:cubicBezTo>
                        <a:pt x="77" y="56"/>
                        <a:pt x="77" y="57"/>
                        <a:pt x="75" y="60"/>
                      </a:cubicBezTo>
                      <a:cubicBezTo>
                        <a:pt x="75" y="60"/>
                        <a:pt x="74" y="62"/>
                        <a:pt x="73" y="62"/>
                      </a:cubicBezTo>
                      <a:cubicBezTo>
                        <a:pt x="72" y="63"/>
                        <a:pt x="69" y="61"/>
                        <a:pt x="67" y="60"/>
                      </a:cubicBezTo>
                      <a:cubicBezTo>
                        <a:pt x="67" y="61"/>
                        <a:pt x="67" y="62"/>
                        <a:pt x="67" y="63"/>
                      </a:cubicBezTo>
                      <a:cubicBezTo>
                        <a:pt x="66" y="66"/>
                        <a:pt x="68" y="68"/>
                        <a:pt x="69" y="71"/>
                      </a:cubicBezTo>
                      <a:cubicBezTo>
                        <a:pt x="69" y="72"/>
                        <a:pt x="68" y="73"/>
                        <a:pt x="69" y="74"/>
                      </a:cubicBezTo>
                      <a:cubicBezTo>
                        <a:pt x="69" y="75"/>
                        <a:pt x="72" y="75"/>
                        <a:pt x="73" y="77"/>
                      </a:cubicBezTo>
                      <a:cubicBezTo>
                        <a:pt x="73" y="79"/>
                        <a:pt x="72" y="80"/>
                        <a:pt x="72" y="81"/>
                      </a:cubicBezTo>
                      <a:cubicBezTo>
                        <a:pt x="72" y="83"/>
                        <a:pt x="72" y="84"/>
                        <a:pt x="72" y="85"/>
                      </a:cubicBezTo>
                      <a:cubicBezTo>
                        <a:pt x="72" y="86"/>
                        <a:pt x="71" y="87"/>
                        <a:pt x="71" y="88"/>
                      </a:cubicBezTo>
                      <a:cubicBezTo>
                        <a:pt x="71" y="89"/>
                        <a:pt x="70" y="90"/>
                        <a:pt x="70" y="90"/>
                      </a:cubicBezTo>
                      <a:cubicBezTo>
                        <a:pt x="70" y="91"/>
                        <a:pt x="70" y="91"/>
                        <a:pt x="70" y="91"/>
                      </a:cubicBezTo>
                      <a:cubicBezTo>
                        <a:pt x="70" y="92"/>
                        <a:pt x="70" y="92"/>
                        <a:pt x="70" y="92"/>
                      </a:cubicBezTo>
                      <a:cubicBezTo>
                        <a:pt x="70" y="92"/>
                        <a:pt x="69" y="93"/>
                        <a:pt x="69" y="93"/>
                      </a:cubicBezTo>
                      <a:cubicBezTo>
                        <a:pt x="69" y="94"/>
                        <a:pt x="68" y="93"/>
                        <a:pt x="68" y="94"/>
                      </a:cubicBezTo>
                      <a:cubicBezTo>
                        <a:pt x="67" y="94"/>
                        <a:pt x="66" y="95"/>
                        <a:pt x="66" y="95"/>
                      </a:cubicBezTo>
                      <a:cubicBezTo>
                        <a:pt x="65" y="95"/>
                        <a:pt x="65" y="95"/>
                        <a:pt x="65" y="96"/>
                      </a:cubicBezTo>
                      <a:cubicBezTo>
                        <a:pt x="64" y="97"/>
                        <a:pt x="65" y="97"/>
                        <a:pt x="65" y="98"/>
                      </a:cubicBezTo>
                      <a:cubicBezTo>
                        <a:pt x="65" y="98"/>
                        <a:pt x="64" y="99"/>
                        <a:pt x="64" y="99"/>
                      </a:cubicBezTo>
                      <a:cubicBezTo>
                        <a:pt x="63" y="100"/>
                        <a:pt x="63" y="102"/>
                        <a:pt x="63" y="103"/>
                      </a:cubicBezTo>
                      <a:cubicBezTo>
                        <a:pt x="63" y="104"/>
                        <a:pt x="63" y="106"/>
                        <a:pt x="62" y="107"/>
                      </a:cubicBezTo>
                      <a:cubicBezTo>
                        <a:pt x="62" y="109"/>
                        <a:pt x="60" y="110"/>
                        <a:pt x="60" y="111"/>
                      </a:cubicBezTo>
                      <a:cubicBezTo>
                        <a:pt x="58" y="114"/>
                        <a:pt x="55" y="117"/>
                        <a:pt x="54" y="122"/>
                      </a:cubicBezTo>
                      <a:cubicBezTo>
                        <a:pt x="53" y="121"/>
                        <a:pt x="51" y="123"/>
                        <a:pt x="50" y="124"/>
                      </a:cubicBezTo>
                      <a:cubicBezTo>
                        <a:pt x="49" y="125"/>
                        <a:pt x="49" y="126"/>
                        <a:pt x="49" y="127"/>
                      </a:cubicBezTo>
                      <a:cubicBezTo>
                        <a:pt x="49" y="127"/>
                        <a:pt x="49" y="128"/>
                        <a:pt x="48" y="128"/>
                      </a:cubicBezTo>
                      <a:cubicBezTo>
                        <a:pt x="48" y="126"/>
                        <a:pt x="43" y="126"/>
                        <a:pt x="42" y="127"/>
                      </a:cubicBezTo>
                      <a:cubicBezTo>
                        <a:pt x="41" y="128"/>
                        <a:pt x="41" y="128"/>
                        <a:pt x="41" y="129"/>
                      </a:cubicBezTo>
                      <a:cubicBezTo>
                        <a:pt x="40" y="130"/>
                        <a:pt x="40" y="131"/>
                        <a:pt x="39" y="133"/>
                      </a:cubicBezTo>
                      <a:cubicBezTo>
                        <a:pt x="39" y="134"/>
                        <a:pt x="38" y="134"/>
                        <a:pt x="38" y="135"/>
                      </a:cubicBezTo>
                      <a:cubicBezTo>
                        <a:pt x="38" y="136"/>
                        <a:pt x="38" y="137"/>
                        <a:pt x="38" y="138"/>
                      </a:cubicBezTo>
                      <a:cubicBezTo>
                        <a:pt x="38" y="140"/>
                        <a:pt x="39" y="140"/>
                        <a:pt x="39" y="141"/>
                      </a:cubicBezTo>
                      <a:cubicBezTo>
                        <a:pt x="40" y="143"/>
                        <a:pt x="39" y="144"/>
                        <a:pt x="40" y="145"/>
                      </a:cubicBezTo>
                      <a:cubicBezTo>
                        <a:pt x="39" y="145"/>
                        <a:pt x="39" y="145"/>
                        <a:pt x="38" y="146"/>
                      </a:cubicBezTo>
                      <a:cubicBezTo>
                        <a:pt x="36" y="146"/>
                        <a:pt x="36" y="146"/>
                        <a:pt x="34" y="147"/>
                      </a:cubicBezTo>
                      <a:cubicBezTo>
                        <a:pt x="34" y="147"/>
                        <a:pt x="33" y="147"/>
                        <a:pt x="32" y="147"/>
                      </a:cubicBezTo>
                      <a:cubicBezTo>
                        <a:pt x="32" y="148"/>
                        <a:pt x="32" y="148"/>
                        <a:pt x="32" y="149"/>
                      </a:cubicBezTo>
                      <a:cubicBezTo>
                        <a:pt x="30" y="150"/>
                        <a:pt x="30" y="149"/>
                        <a:pt x="29" y="151"/>
                      </a:cubicBezTo>
                      <a:cubicBezTo>
                        <a:pt x="29" y="152"/>
                        <a:pt x="29" y="154"/>
                        <a:pt x="29" y="156"/>
                      </a:cubicBezTo>
                      <a:cubicBezTo>
                        <a:pt x="29" y="158"/>
                        <a:pt x="28" y="157"/>
                        <a:pt x="26" y="157"/>
                      </a:cubicBezTo>
                      <a:cubicBezTo>
                        <a:pt x="25" y="157"/>
                        <a:pt x="23" y="158"/>
                        <a:pt x="22" y="158"/>
                      </a:cubicBezTo>
                      <a:cubicBezTo>
                        <a:pt x="20" y="159"/>
                        <a:pt x="15" y="162"/>
                        <a:pt x="16" y="164"/>
                      </a:cubicBezTo>
                      <a:cubicBezTo>
                        <a:pt x="17" y="165"/>
                        <a:pt x="19" y="165"/>
                        <a:pt x="20" y="164"/>
                      </a:cubicBezTo>
                      <a:cubicBezTo>
                        <a:pt x="20" y="164"/>
                        <a:pt x="21" y="163"/>
                        <a:pt x="21" y="163"/>
                      </a:cubicBezTo>
                      <a:cubicBezTo>
                        <a:pt x="22" y="162"/>
                        <a:pt x="24" y="162"/>
                        <a:pt x="24" y="162"/>
                      </a:cubicBezTo>
                      <a:cubicBezTo>
                        <a:pt x="26" y="161"/>
                        <a:pt x="26" y="161"/>
                        <a:pt x="28" y="162"/>
                      </a:cubicBezTo>
                      <a:cubicBezTo>
                        <a:pt x="28" y="162"/>
                        <a:pt x="29" y="163"/>
                        <a:pt x="29" y="164"/>
                      </a:cubicBezTo>
                      <a:cubicBezTo>
                        <a:pt x="30" y="164"/>
                        <a:pt x="32" y="164"/>
                        <a:pt x="33" y="164"/>
                      </a:cubicBezTo>
                      <a:cubicBezTo>
                        <a:pt x="34" y="164"/>
                        <a:pt x="40" y="161"/>
                        <a:pt x="40" y="163"/>
                      </a:cubicBezTo>
                      <a:cubicBezTo>
                        <a:pt x="41" y="164"/>
                        <a:pt x="37" y="167"/>
                        <a:pt x="36" y="167"/>
                      </a:cubicBezTo>
                      <a:cubicBezTo>
                        <a:pt x="35" y="168"/>
                        <a:pt x="35" y="169"/>
                        <a:pt x="35" y="170"/>
                      </a:cubicBezTo>
                      <a:cubicBezTo>
                        <a:pt x="37" y="170"/>
                        <a:pt x="39" y="171"/>
                        <a:pt x="40" y="172"/>
                      </a:cubicBezTo>
                      <a:cubicBezTo>
                        <a:pt x="40" y="173"/>
                        <a:pt x="40" y="175"/>
                        <a:pt x="40" y="176"/>
                      </a:cubicBezTo>
                      <a:cubicBezTo>
                        <a:pt x="41" y="177"/>
                        <a:pt x="44" y="177"/>
                        <a:pt x="44" y="178"/>
                      </a:cubicBezTo>
                      <a:cubicBezTo>
                        <a:pt x="45" y="179"/>
                        <a:pt x="44" y="180"/>
                        <a:pt x="44" y="181"/>
                      </a:cubicBezTo>
                      <a:cubicBezTo>
                        <a:pt x="39" y="181"/>
                        <a:pt x="36" y="176"/>
                        <a:pt x="34" y="172"/>
                      </a:cubicBezTo>
                      <a:cubicBezTo>
                        <a:pt x="33" y="171"/>
                        <a:pt x="31" y="170"/>
                        <a:pt x="30" y="169"/>
                      </a:cubicBezTo>
                      <a:cubicBezTo>
                        <a:pt x="29" y="169"/>
                        <a:pt x="28" y="169"/>
                        <a:pt x="28" y="168"/>
                      </a:cubicBezTo>
                      <a:cubicBezTo>
                        <a:pt x="27" y="167"/>
                        <a:pt x="27" y="167"/>
                        <a:pt x="25" y="167"/>
                      </a:cubicBezTo>
                      <a:cubicBezTo>
                        <a:pt x="23" y="167"/>
                        <a:pt x="23" y="168"/>
                        <a:pt x="22" y="169"/>
                      </a:cubicBezTo>
                      <a:cubicBezTo>
                        <a:pt x="20" y="170"/>
                        <a:pt x="17" y="169"/>
                        <a:pt x="15" y="169"/>
                      </a:cubicBezTo>
                      <a:cubicBezTo>
                        <a:pt x="13" y="169"/>
                        <a:pt x="13" y="169"/>
                        <a:pt x="12" y="169"/>
                      </a:cubicBezTo>
                      <a:cubicBezTo>
                        <a:pt x="12" y="170"/>
                        <a:pt x="11" y="170"/>
                        <a:pt x="11" y="171"/>
                      </a:cubicBezTo>
                      <a:cubicBezTo>
                        <a:pt x="10" y="171"/>
                        <a:pt x="10" y="171"/>
                        <a:pt x="9" y="172"/>
                      </a:cubicBezTo>
                      <a:cubicBezTo>
                        <a:pt x="8" y="173"/>
                        <a:pt x="5" y="177"/>
                        <a:pt x="6" y="179"/>
                      </a:cubicBezTo>
                      <a:cubicBezTo>
                        <a:pt x="8" y="179"/>
                        <a:pt x="12" y="178"/>
                        <a:pt x="13" y="180"/>
                      </a:cubicBezTo>
                      <a:cubicBezTo>
                        <a:pt x="14" y="180"/>
                        <a:pt x="14" y="181"/>
                        <a:pt x="14" y="182"/>
                      </a:cubicBezTo>
                      <a:cubicBezTo>
                        <a:pt x="15" y="183"/>
                        <a:pt x="16" y="183"/>
                        <a:pt x="18" y="184"/>
                      </a:cubicBezTo>
                      <a:cubicBezTo>
                        <a:pt x="22" y="184"/>
                        <a:pt x="23" y="187"/>
                        <a:pt x="27" y="185"/>
                      </a:cubicBezTo>
                      <a:cubicBezTo>
                        <a:pt x="29" y="184"/>
                        <a:pt x="31" y="183"/>
                        <a:pt x="33" y="182"/>
                      </a:cubicBezTo>
                      <a:cubicBezTo>
                        <a:pt x="34" y="182"/>
                        <a:pt x="34" y="182"/>
                        <a:pt x="35" y="182"/>
                      </a:cubicBezTo>
                      <a:cubicBezTo>
                        <a:pt x="36" y="182"/>
                        <a:pt x="37" y="181"/>
                        <a:pt x="37" y="181"/>
                      </a:cubicBezTo>
                      <a:cubicBezTo>
                        <a:pt x="38" y="181"/>
                        <a:pt x="39" y="182"/>
                        <a:pt x="40" y="183"/>
                      </a:cubicBezTo>
                      <a:cubicBezTo>
                        <a:pt x="40" y="185"/>
                        <a:pt x="39" y="186"/>
                        <a:pt x="41" y="186"/>
                      </a:cubicBezTo>
                      <a:cubicBezTo>
                        <a:pt x="42" y="187"/>
                        <a:pt x="46" y="184"/>
                        <a:pt x="47" y="186"/>
                      </a:cubicBezTo>
                      <a:cubicBezTo>
                        <a:pt x="48" y="186"/>
                        <a:pt x="48" y="190"/>
                        <a:pt x="48" y="190"/>
                      </a:cubicBezTo>
                      <a:cubicBezTo>
                        <a:pt x="47" y="191"/>
                        <a:pt x="45" y="190"/>
                        <a:pt x="44" y="190"/>
                      </a:cubicBezTo>
                      <a:cubicBezTo>
                        <a:pt x="41" y="189"/>
                        <a:pt x="39" y="189"/>
                        <a:pt x="36" y="188"/>
                      </a:cubicBezTo>
                      <a:cubicBezTo>
                        <a:pt x="35" y="188"/>
                        <a:pt x="34" y="187"/>
                        <a:pt x="33" y="188"/>
                      </a:cubicBezTo>
                      <a:cubicBezTo>
                        <a:pt x="32" y="188"/>
                        <a:pt x="31" y="188"/>
                        <a:pt x="30" y="188"/>
                      </a:cubicBezTo>
                      <a:cubicBezTo>
                        <a:pt x="27" y="189"/>
                        <a:pt x="24" y="188"/>
                        <a:pt x="21" y="188"/>
                      </a:cubicBezTo>
                      <a:cubicBezTo>
                        <a:pt x="18" y="188"/>
                        <a:pt x="16" y="188"/>
                        <a:pt x="13" y="187"/>
                      </a:cubicBezTo>
                      <a:cubicBezTo>
                        <a:pt x="12" y="187"/>
                        <a:pt x="11" y="186"/>
                        <a:pt x="11" y="186"/>
                      </a:cubicBezTo>
                      <a:cubicBezTo>
                        <a:pt x="9" y="185"/>
                        <a:pt x="8" y="183"/>
                        <a:pt x="6" y="183"/>
                      </a:cubicBezTo>
                      <a:cubicBezTo>
                        <a:pt x="3" y="182"/>
                        <a:pt x="1" y="184"/>
                        <a:pt x="1" y="187"/>
                      </a:cubicBezTo>
                      <a:cubicBezTo>
                        <a:pt x="1" y="188"/>
                        <a:pt x="1" y="189"/>
                        <a:pt x="0" y="190"/>
                      </a:cubicBezTo>
                      <a:cubicBezTo>
                        <a:pt x="0" y="192"/>
                        <a:pt x="1" y="192"/>
                        <a:pt x="1" y="193"/>
                      </a:cubicBezTo>
                      <a:cubicBezTo>
                        <a:pt x="2" y="194"/>
                        <a:pt x="2" y="195"/>
                        <a:pt x="3" y="196"/>
                      </a:cubicBezTo>
                      <a:cubicBezTo>
                        <a:pt x="4" y="197"/>
                        <a:pt x="5" y="197"/>
                        <a:pt x="6" y="197"/>
                      </a:cubicBezTo>
                      <a:cubicBezTo>
                        <a:pt x="7" y="198"/>
                        <a:pt x="9" y="199"/>
                        <a:pt x="11" y="198"/>
                      </a:cubicBezTo>
                      <a:cubicBezTo>
                        <a:pt x="12" y="197"/>
                        <a:pt x="12" y="196"/>
                        <a:pt x="12" y="196"/>
                      </a:cubicBezTo>
                      <a:cubicBezTo>
                        <a:pt x="13" y="195"/>
                        <a:pt x="17" y="194"/>
                        <a:pt x="18" y="194"/>
                      </a:cubicBezTo>
                      <a:cubicBezTo>
                        <a:pt x="21" y="194"/>
                        <a:pt x="22" y="196"/>
                        <a:pt x="23" y="198"/>
                      </a:cubicBezTo>
                      <a:cubicBezTo>
                        <a:pt x="25" y="200"/>
                        <a:pt x="30" y="201"/>
                        <a:pt x="33" y="202"/>
                      </a:cubicBezTo>
                      <a:cubicBezTo>
                        <a:pt x="35" y="203"/>
                        <a:pt x="36" y="204"/>
                        <a:pt x="38" y="203"/>
                      </a:cubicBezTo>
                      <a:cubicBezTo>
                        <a:pt x="39" y="203"/>
                        <a:pt x="40" y="202"/>
                        <a:pt x="41" y="201"/>
                      </a:cubicBezTo>
                      <a:cubicBezTo>
                        <a:pt x="41" y="200"/>
                        <a:pt x="42" y="199"/>
                        <a:pt x="42" y="199"/>
                      </a:cubicBezTo>
                      <a:cubicBezTo>
                        <a:pt x="42" y="198"/>
                        <a:pt x="43" y="197"/>
                        <a:pt x="44" y="196"/>
                      </a:cubicBezTo>
                      <a:cubicBezTo>
                        <a:pt x="44" y="195"/>
                        <a:pt x="44" y="195"/>
                        <a:pt x="46" y="194"/>
                      </a:cubicBezTo>
                      <a:cubicBezTo>
                        <a:pt x="47" y="194"/>
                        <a:pt x="48" y="194"/>
                        <a:pt x="49" y="193"/>
                      </a:cubicBezTo>
                      <a:cubicBezTo>
                        <a:pt x="49" y="193"/>
                        <a:pt x="49" y="193"/>
                        <a:pt x="49" y="193"/>
                      </a:cubicBezTo>
                      <a:cubicBezTo>
                        <a:pt x="49" y="192"/>
                        <a:pt x="49" y="192"/>
                        <a:pt x="50" y="192"/>
                      </a:cubicBezTo>
                      <a:cubicBezTo>
                        <a:pt x="51" y="191"/>
                        <a:pt x="51" y="191"/>
                        <a:pt x="51" y="190"/>
                      </a:cubicBezTo>
                      <a:cubicBezTo>
                        <a:pt x="52" y="189"/>
                        <a:pt x="53" y="188"/>
                        <a:pt x="54" y="188"/>
                      </a:cubicBezTo>
                      <a:cubicBezTo>
                        <a:pt x="55" y="187"/>
                        <a:pt x="55" y="187"/>
                        <a:pt x="56" y="187"/>
                      </a:cubicBezTo>
                      <a:cubicBezTo>
                        <a:pt x="57" y="186"/>
                        <a:pt x="58" y="186"/>
                        <a:pt x="59" y="185"/>
                      </a:cubicBezTo>
                      <a:cubicBezTo>
                        <a:pt x="60" y="185"/>
                        <a:pt x="60" y="184"/>
                        <a:pt x="61" y="183"/>
                      </a:cubicBezTo>
                      <a:cubicBezTo>
                        <a:pt x="62" y="183"/>
                        <a:pt x="63" y="183"/>
                        <a:pt x="64" y="183"/>
                      </a:cubicBezTo>
                      <a:cubicBezTo>
                        <a:pt x="65" y="183"/>
                        <a:pt x="66" y="182"/>
                        <a:pt x="67" y="182"/>
                      </a:cubicBezTo>
                      <a:cubicBezTo>
                        <a:pt x="70" y="182"/>
                        <a:pt x="73" y="182"/>
                        <a:pt x="76" y="182"/>
                      </a:cubicBezTo>
                      <a:cubicBezTo>
                        <a:pt x="79" y="182"/>
                        <a:pt x="80" y="184"/>
                        <a:pt x="82" y="184"/>
                      </a:cubicBezTo>
                      <a:cubicBezTo>
                        <a:pt x="84" y="185"/>
                        <a:pt x="86" y="184"/>
                        <a:pt x="88" y="184"/>
                      </a:cubicBezTo>
                      <a:cubicBezTo>
                        <a:pt x="89" y="184"/>
                        <a:pt x="91" y="184"/>
                        <a:pt x="92" y="184"/>
                      </a:cubicBezTo>
                      <a:cubicBezTo>
                        <a:pt x="93" y="184"/>
                        <a:pt x="94" y="183"/>
                        <a:pt x="96" y="182"/>
                      </a:cubicBezTo>
                      <a:cubicBezTo>
                        <a:pt x="96" y="182"/>
                        <a:pt x="97" y="182"/>
                        <a:pt x="98" y="182"/>
                      </a:cubicBezTo>
                      <a:cubicBezTo>
                        <a:pt x="99" y="182"/>
                        <a:pt x="100" y="182"/>
                        <a:pt x="100" y="182"/>
                      </a:cubicBezTo>
                      <a:cubicBezTo>
                        <a:pt x="103" y="182"/>
                        <a:pt x="104" y="185"/>
                        <a:pt x="103" y="187"/>
                      </a:cubicBezTo>
                      <a:cubicBezTo>
                        <a:pt x="103" y="188"/>
                        <a:pt x="100" y="190"/>
                        <a:pt x="98" y="191"/>
                      </a:cubicBezTo>
                      <a:cubicBezTo>
                        <a:pt x="98" y="191"/>
                        <a:pt x="97" y="191"/>
                        <a:pt x="97" y="192"/>
                      </a:cubicBezTo>
                      <a:cubicBezTo>
                        <a:pt x="97" y="193"/>
                        <a:pt x="98" y="193"/>
                        <a:pt x="99" y="193"/>
                      </a:cubicBezTo>
                      <a:cubicBezTo>
                        <a:pt x="101" y="194"/>
                        <a:pt x="102" y="194"/>
                        <a:pt x="104" y="195"/>
                      </a:cubicBezTo>
                      <a:cubicBezTo>
                        <a:pt x="106" y="196"/>
                        <a:pt x="106" y="196"/>
                        <a:pt x="107" y="197"/>
                      </a:cubicBezTo>
                      <a:cubicBezTo>
                        <a:pt x="107" y="197"/>
                        <a:pt x="108" y="198"/>
                        <a:pt x="108" y="198"/>
                      </a:cubicBezTo>
                      <a:cubicBezTo>
                        <a:pt x="109" y="198"/>
                        <a:pt x="109" y="199"/>
                        <a:pt x="109" y="199"/>
                      </a:cubicBezTo>
                      <a:cubicBezTo>
                        <a:pt x="111" y="200"/>
                        <a:pt x="112" y="200"/>
                        <a:pt x="113" y="199"/>
                      </a:cubicBezTo>
                      <a:cubicBezTo>
                        <a:pt x="116" y="198"/>
                        <a:pt x="118" y="197"/>
                        <a:pt x="121" y="197"/>
                      </a:cubicBezTo>
                      <a:cubicBezTo>
                        <a:pt x="123" y="197"/>
                        <a:pt x="123" y="197"/>
                        <a:pt x="124" y="199"/>
                      </a:cubicBezTo>
                      <a:cubicBezTo>
                        <a:pt x="124" y="199"/>
                        <a:pt x="125" y="200"/>
                        <a:pt x="125" y="200"/>
                      </a:cubicBezTo>
                      <a:cubicBezTo>
                        <a:pt x="126" y="201"/>
                        <a:pt x="126" y="201"/>
                        <a:pt x="127" y="202"/>
                      </a:cubicBezTo>
                      <a:cubicBezTo>
                        <a:pt x="127" y="202"/>
                        <a:pt x="128" y="203"/>
                        <a:pt x="129" y="203"/>
                      </a:cubicBezTo>
                      <a:cubicBezTo>
                        <a:pt x="130" y="204"/>
                        <a:pt x="131" y="204"/>
                        <a:pt x="132" y="204"/>
                      </a:cubicBezTo>
                      <a:cubicBezTo>
                        <a:pt x="133" y="205"/>
                        <a:pt x="135" y="205"/>
                        <a:pt x="136" y="205"/>
                      </a:cubicBezTo>
                      <a:cubicBezTo>
                        <a:pt x="136" y="206"/>
                        <a:pt x="137" y="207"/>
                        <a:pt x="137" y="208"/>
                      </a:cubicBezTo>
                      <a:cubicBezTo>
                        <a:pt x="136" y="209"/>
                        <a:pt x="136" y="209"/>
                        <a:pt x="135" y="210"/>
                      </a:cubicBezTo>
                      <a:cubicBezTo>
                        <a:pt x="135" y="211"/>
                        <a:pt x="134" y="212"/>
                        <a:pt x="134" y="213"/>
                      </a:cubicBezTo>
                      <a:cubicBezTo>
                        <a:pt x="133" y="214"/>
                        <a:pt x="133" y="214"/>
                        <a:pt x="132" y="214"/>
                      </a:cubicBezTo>
                      <a:cubicBezTo>
                        <a:pt x="132" y="215"/>
                        <a:pt x="132" y="215"/>
                        <a:pt x="132" y="216"/>
                      </a:cubicBezTo>
                      <a:cubicBezTo>
                        <a:pt x="131" y="218"/>
                        <a:pt x="130" y="219"/>
                        <a:pt x="129" y="221"/>
                      </a:cubicBezTo>
                      <a:cubicBezTo>
                        <a:pt x="129" y="222"/>
                        <a:pt x="129" y="223"/>
                        <a:pt x="128" y="224"/>
                      </a:cubicBezTo>
                      <a:cubicBezTo>
                        <a:pt x="128" y="226"/>
                        <a:pt x="128" y="227"/>
                        <a:pt x="127" y="228"/>
                      </a:cubicBezTo>
                      <a:cubicBezTo>
                        <a:pt x="126" y="229"/>
                        <a:pt x="126" y="229"/>
                        <a:pt x="126" y="231"/>
                      </a:cubicBezTo>
                      <a:cubicBezTo>
                        <a:pt x="126" y="231"/>
                        <a:pt x="126" y="232"/>
                        <a:pt x="126" y="233"/>
                      </a:cubicBezTo>
                      <a:cubicBezTo>
                        <a:pt x="126" y="234"/>
                        <a:pt x="125" y="238"/>
                        <a:pt x="126" y="239"/>
                      </a:cubicBezTo>
                      <a:cubicBezTo>
                        <a:pt x="127" y="241"/>
                        <a:pt x="131" y="240"/>
                        <a:pt x="133" y="240"/>
                      </a:cubicBezTo>
                      <a:cubicBezTo>
                        <a:pt x="134" y="240"/>
                        <a:pt x="135" y="241"/>
                        <a:pt x="137" y="241"/>
                      </a:cubicBezTo>
                      <a:cubicBezTo>
                        <a:pt x="139" y="243"/>
                        <a:pt x="142" y="243"/>
                        <a:pt x="145" y="243"/>
                      </a:cubicBezTo>
                      <a:cubicBezTo>
                        <a:pt x="145" y="243"/>
                        <a:pt x="145" y="243"/>
                        <a:pt x="145" y="243"/>
                      </a:cubicBezTo>
                      <a:cubicBezTo>
                        <a:pt x="146" y="242"/>
                        <a:pt x="146" y="241"/>
                        <a:pt x="146" y="241"/>
                      </a:cubicBezTo>
                      <a:cubicBezTo>
                        <a:pt x="147" y="240"/>
                        <a:pt x="148" y="240"/>
                        <a:pt x="149" y="239"/>
                      </a:cubicBezTo>
                      <a:cubicBezTo>
                        <a:pt x="149" y="239"/>
                        <a:pt x="148" y="239"/>
                        <a:pt x="148" y="238"/>
                      </a:cubicBezTo>
                      <a:cubicBezTo>
                        <a:pt x="148" y="238"/>
                        <a:pt x="148" y="237"/>
                        <a:pt x="149" y="236"/>
                      </a:cubicBezTo>
                      <a:cubicBezTo>
                        <a:pt x="149" y="235"/>
                        <a:pt x="149" y="235"/>
                        <a:pt x="149" y="233"/>
                      </a:cubicBezTo>
                      <a:cubicBezTo>
                        <a:pt x="149" y="233"/>
                        <a:pt x="149" y="233"/>
                        <a:pt x="149" y="232"/>
                      </a:cubicBezTo>
                      <a:cubicBezTo>
                        <a:pt x="149" y="232"/>
                        <a:pt x="149" y="231"/>
                        <a:pt x="149" y="230"/>
                      </a:cubicBezTo>
                      <a:cubicBezTo>
                        <a:pt x="150" y="229"/>
                        <a:pt x="150" y="227"/>
                        <a:pt x="151" y="226"/>
                      </a:cubicBezTo>
                      <a:cubicBezTo>
                        <a:pt x="151" y="224"/>
                        <a:pt x="151" y="222"/>
                        <a:pt x="151" y="221"/>
                      </a:cubicBezTo>
                      <a:cubicBezTo>
                        <a:pt x="151" y="220"/>
                        <a:pt x="150" y="219"/>
                        <a:pt x="150" y="219"/>
                      </a:cubicBezTo>
                      <a:cubicBezTo>
                        <a:pt x="149" y="219"/>
                        <a:pt x="149" y="219"/>
                        <a:pt x="149" y="219"/>
                      </a:cubicBezTo>
                      <a:cubicBezTo>
                        <a:pt x="149" y="219"/>
                        <a:pt x="149" y="219"/>
                        <a:pt x="149" y="219"/>
                      </a:cubicBezTo>
                      <a:cubicBezTo>
                        <a:pt x="149" y="219"/>
                        <a:pt x="148" y="219"/>
                        <a:pt x="147" y="219"/>
                      </a:cubicBezTo>
                      <a:cubicBezTo>
                        <a:pt x="146" y="219"/>
                        <a:pt x="146" y="219"/>
                        <a:pt x="146" y="219"/>
                      </a:cubicBezTo>
                      <a:cubicBezTo>
                        <a:pt x="145" y="217"/>
                        <a:pt x="146" y="215"/>
                        <a:pt x="146" y="213"/>
                      </a:cubicBezTo>
                      <a:cubicBezTo>
                        <a:pt x="147" y="212"/>
                        <a:pt x="146" y="212"/>
                        <a:pt x="148" y="212"/>
                      </a:cubicBezTo>
                      <a:cubicBezTo>
                        <a:pt x="149" y="211"/>
                        <a:pt x="149" y="211"/>
                        <a:pt x="150" y="210"/>
                      </a:cubicBezTo>
                      <a:cubicBezTo>
                        <a:pt x="150" y="209"/>
                        <a:pt x="152" y="209"/>
                        <a:pt x="153" y="208"/>
                      </a:cubicBezTo>
                      <a:cubicBezTo>
                        <a:pt x="152" y="207"/>
                        <a:pt x="152" y="207"/>
                        <a:pt x="152" y="206"/>
                      </a:cubicBezTo>
                      <a:cubicBezTo>
                        <a:pt x="152" y="206"/>
                        <a:pt x="152" y="205"/>
                        <a:pt x="152" y="205"/>
                      </a:cubicBezTo>
                      <a:cubicBezTo>
                        <a:pt x="152" y="204"/>
                        <a:pt x="152" y="204"/>
                        <a:pt x="151" y="204"/>
                      </a:cubicBezTo>
                      <a:cubicBezTo>
                        <a:pt x="151" y="203"/>
                        <a:pt x="152" y="203"/>
                        <a:pt x="153" y="202"/>
                      </a:cubicBezTo>
                      <a:cubicBezTo>
                        <a:pt x="154" y="199"/>
                        <a:pt x="152" y="196"/>
                        <a:pt x="154" y="194"/>
                      </a:cubicBezTo>
                      <a:cubicBezTo>
                        <a:pt x="154" y="193"/>
                        <a:pt x="155" y="193"/>
                        <a:pt x="155" y="192"/>
                      </a:cubicBezTo>
                      <a:cubicBezTo>
                        <a:pt x="156" y="191"/>
                        <a:pt x="157" y="191"/>
                        <a:pt x="157" y="190"/>
                      </a:cubicBezTo>
                      <a:cubicBezTo>
                        <a:pt x="158" y="189"/>
                        <a:pt x="158" y="190"/>
                        <a:pt x="158" y="188"/>
                      </a:cubicBezTo>
                      <a:cubicBezTo>
                        <a:pt x="158" y="187"/>
                        <a:pt x="158" y="185"/>
                        <a:pt x="158" y="184"/>
                      </a:cubicBezTo>
                      <a:cubicBezTo>
                        <a:pt x="157" y="182"/>
                        <a:pt x="157" y="179"/>
                        <a:pt x="157" y="177"/>
                      </a:cubicBezTo>
                      <a:cubicBezTo>
                        <a:pt x="156" y="176"/>
                        <a:pt x="156" y="176"/>
                        <a:pt x="156" y="175"/>
                      </a:cubicBezTo>
                      <a:cubicBezTo>
                        <a:pt x="156" y="174"/>
                        <a:pt x="156" y="173"/>
                        <a:pt x="156" y="172"/>
                      </a:cubicBezTo>
                      <a:cubicBezTo>
                        <a:pt x="156" y="171"/>
                        <a:pt x="155" y="170"/>
                        <a:pt x="155" y="169"/>
                      </a:cubicBezTo>
                      <a:cubicBezTo>
                        <a:pt x="155" y="169"/>
                        <a:pt x="155" y="169"/>
                        <a:pt x="155" y="168"/>
                      </a:cubicBezTo>
                      <a:cubicBezTo>
                        <a:pt x="154" y="167"/>
                        <a:pt x="152" y="167"/>
                        <a:pt x="151" y="165"/>
                      </a:cubicBezTo>
                      <a:cubicBezTo>
                        <a:pt x="150" y="164"/>
                        <a:pt x="151" y="162"/>
                        <a:pt x="150" y="160"/>
                      </a:cubicBezTo>
                      <a:cubicBezTo>
                        <a:pt x="150" y="158"/>
                        <a:pt x="147" y="157"/>
                        <a:pt x="146" y="156"/>
                      </a:cubicBezTo>
                      <a:cubicBezTo>
                        <a:pt x="145" y="155"/>
                        <a:pt x="145" y="155"/>
                        <a:pt x="145" y="153"/>
                      </a:cubicBezTo>
                      <a:cubicBezTo>
                        <a:pt x="145" y="153"/>
                        <a:pt x="145" y="152"/>
                        <a:pt x="145" y="151"/>
                      </a:cubicBezTo>
                      <a:cubicBezTo>
                        <a:pt x="145" y="149"/>
                        <a:pt x="146" y="146"/>
                        <a:pt x="148" y="146"/>
                      </a:cubicBezTo>
                      <a:cubicBezTo>
                        <a:pt x="150" y="146"/>
                        <a:pt x="151" y="146"/>
                        <a:pt x="153" y="146"/>
                      </a:cubicBezTo>
                      <a:cubicBezTo>
                        <a:pt x="153" y="146"/>
                        <a:pt x="153" y="145"/>
                        <a:pt x="153" y="144"/>
                      </a:cubicBezTo>
                      <a:cubicBezTo>
                        <a:pt x="153" y="141"/>
                        <a:pt x="156" y="141"/>
                        <a:pt x="158" y="141"/>
                      </a:cubicBezTo>
                      <a:cubicBezTo>
                        <a:pt x="160" y="142"/>
                        <a:pt x="162" y="143"/>
                        <a:pt x="164" y="144"/>
                      </a:cubicBezTo>
                      <a:cubicBezTo>
                        <a:pt x="165" y="145"/>
                        <a:pt x="166" y="145"/>
                        <a:pt x="167" y="145"/>
                      </a:cubicBezTo>
                      <a:cubicBezTo>
                        <a:pt x="168" y="145"/>
                        <a:pt x="170" y="145"/>
                        <a:pt x="171" y="145"/>
                      </a:cubicBezTo>
                      <a:cubicBezTo>
                        <a:pt x="172" y="145"/>
                        <a:pt x="173" y="144"/>
                        <a:pt x="174" y="144"/>
                      </a:cubicBezTo>
                      <a:cubicBezTo>
                        <a:pt x="176" y="144"/>
                        <a:pt x="175" y="144"/>
                        <a:pt x="176" y="143"/>
                      </a:cubicBezTo>
                      <a:cubicBezTo>
                        <a:pt x="177" y="142"/>
                        <a:pt x="179" y="142"/>
                        <a:pt x="180" y="142"/>
                      </a:cubicBezTo>
                      <a:cubicBezTo>
                        <a:pt x="182" y="141"/>
                        <a:pt x="185" y="139"/>
                        <a:pt x="187" y="138"/>
                      </a:cubicBezTo>
                      <a:cubicBezTo>
                        <a:pt x="188" y="138"/>
                        <a:pt x="189" y="137"/>
                        <a:pt x="189" y="136"/>
                      </a:cubicBezTo>
                      <a:cubicBezTo>
                        <a:pt x="190" y="134"/>
                        <a:pt x="189" y="134"/>
                        <a:pt x="188" y="133"/>
                      </a:cubicBezTo>
                      <a:cubicBezTo>
                        <a:pt x="188" y="132"/>
                        <a:pt x="188" y="130"/>
                        <a:pt x="188" y="129"/>
                      </a:cubicBezTo>
                      <a:cubicBezTo>
                        <a:pt x="188" y="128"/>
                        <a:pt x="188" y="127"/>
                        <a:pt x="188" y="126"/>
                      </a:cubicBezTo>
                      <a:cubicBezTo>
                        <a:pt x="188" y="126"/>
                        <a:pt x="188" y="125"/>
                        <a:pt x="189" y="124"/>
                      </a:cubicBezTo>
                      <a:cubicBezTo>
                        <a:pt x="189" y="124"/>
                        <a:pt x="189" y="124"/>
                        <a:pt x="190" y="124"/>
                      </a:cubicBezTo>
                      <a:cubicBezTo>
                        <a:pt x="190" y="123"/>
                        <a:pt x="191" y="123"/>
                        <a:pt x="191" y="122"/>
                      </a:cubicBezTo>
                      <a:cubicBezTo>
                        <a:pt x="193" y="120"/>
                        <a:pt x="195" y="119"/>
                        <a:pt x="197" y="117"/>
                      </a:cubicBezTo>
                      <a:cubicBezTo>
                        <a:pt x="198" y="116"/>
                        <a:pt x="198" y="115"/>
                        <a:pt x="199" y="114"/>
                      </a:cubicBezTo>
                      <a:cubicBezTo>
                        <a:pt x="201" y="114"/>
                        <a:pt x="202" y="113"/>
                        <a:pt x="203" y="112"/>
                      </a:cubicBezTo>
                      <a:cubicBezTo>
                        <a:pt x="205" y="110"/>
                        <a:pt x="203" y="107"/>
                        <a:pt x="204" y="105"/>
                      </a:cubicBezTo>
                      <a:cubicBezTo>
                        <a:pt x="204" y="104"/>
                        <a:pt x="205" y="104"/>
                        <a:pt x="205" y="103"/>
                      </a:cubicBezTo>
                      <a:cubicBezTo>
                        <a:pt x="206" y="102"/>
                        <a:pt x="206" y="100"/>
                        <a:pt x="206" y="99"/>
                      </a:cubicBezTo>
                      <a:cubicBezTo>
                        <a:pt x="205" y="98"/>
                        <a:pt x="205" y="98"/>
                        <a:pt x="204" y="97"/>
                      </a:cubicBezTo>
                      <a:cubicBezTo>
                        <a:pt x="204" y="97"/>
                        <a:pt x="204" y="96"/>
                        <a:pt x="204" y="96"/>
                      </a:cubicBezTo>
                      <a:cubicBezTo>
                        <a:pt x="204" y="96"/>
                        <a:pt x="204" y="95"/>
                        <a:pt x="203" y="95"/>
                      </a:cubicBezTo>
                      <a:cubicBezTo>
                        <a:pt x="203" y="95"/>
                        <a:pt x="203" y="95"/>
                        <a:pt x="203" y="95"/>
                      </a:cubicBezTo>
                      <a:cubicBezTo>
                        <a:pt x="199" y="93"/>
                        <a:pt x="182" y="94"/>
                        <a:pt x="185" y="85"/>
                      </a:cubicBezTo>
                      <a:cubicBezTo>
                        <a:pt x="186" y="83"/>
                        <a:pt x="185" y="83"/>
                        <a:pt x="183" y="81"/>
                      </a:cubicBezTo>
                      <a:cubicBezTo>
                        <a:pt x="183" y="81"/>
                        <a:pt x="182" y="80"/>
                        <a:pt x="182" y="80"/>
                      </a:cubicBezTo>
                      <a:cubicBezTo>
                        <a:pt x="181" y="80"/>
                        <a:pt x="180" y="78"/>
                        <a:pt x="180" y="78"/>
                      </a:cubicBezTo>
                      <a:cubicBezTo>
                        <a:pt x="179" y="77"/>
                        <a:pt x="179" y="76"/>
                        <a:pt x="180" y="76"/>
                      </a:cubicBezTo>
                      <a:cubicBezTo>
                        <a:pt x="181" y="76"/>
                        <a:pt x="182" y="74"/>
                        <a:pt x="183" y="74"/>
                      </a:cubicBezTo>
                      <a:cubicBezTo>
                        <a:pt x="184" y="74"/>
                        <a:pt x="186" y="74"/>
                        <a:pt x="187" y="74"/>
                      </a:cubicBezTo>
                      <a:cubicBezTo>
                        <a:pt x="189" y="74"/>
                        <a:pt x="191" y="74"/>
                        <a:pt x="193" y="74"/>
                      </a:cubicBezTo>
                      <a:cubicBezTo>
                        <a:pt x="194" y="73"/>
                        <a:pt x="194" y="73"/>
                        <a:pt x="195" y="72"/>
                      </a:cubicBezTo>
                      <a:cubicBezTo>
                        <a:pt x="195" y="71"/>
                        <a:pt x="195" y="71"/>
                        <a:pt x="197" y="71"/>
                      </a:cubicBezTo>
                      <a:cubicBezTo>
                        <a:pt x="198" y="71"/>
                        <a:pt x="200" y="72"/>
                        <a:pt x="201" y="71"/>
                      </a:cubicBezTo>
                      <a:cubicBezTo>
                        <a:pt x="202" y="71"/>
                        <a:pt x="203" y="69"/>
                        <a:pt x="204" y="68"/>
                      </a:cubicBezTo>
                      <a:cubicBezTo>
                        <a:pt x="205" y="67"/>
                        <a:pt x="208" y="67"/>
                        <a:pt x="209" y="65"/>
                      </a:cubicBezTo>
                      <a:cubicBezTo>
                        <a:pt x="209" y="64"/>
                        <a:pt x="208" y="64"/>
                        <a:pt x="208" y="63"/>
                      </a:cubicBezTo>
                      <a:cubicBezTo>
                        <a:pt x="206" y="60"/>
                        <a:pt x="207" y="59"/>
                        <a:pt x="209" y="57"/>
                      </a:cubicBezTo>
                      <a:cubicBezTo>
                        <a:pt x="209" y="56"/>
                        <a:pt x="210" y="56"/>
                        <a:pt x="210" y="55"/>
                      </a:cubicBezTo>
                      <a:cubicBezTo>
                        <a:pt x="212" y="54"/>
                        <a:pt x="212" y="53"/>
                        <a:pt x="213" y="51"/>
                      </a:cubicBezTo>
                      <a:cubicBezTo>
                        <a:pt x="214" y="49"/>
                        <a:pt x="214" y="47"/>
                        <a:pt x="214" y="44"/>
                      </a:cubicBezTo>
                      <a:cubicBezTo>
                        <a:pt x="214" y="42"/>
                        <a:pt x="213" y="39"/>
                        <a:pt x="214" y="37"/>
                      </a:cubicBezTo>
                      <a:cubicBezTo>
                        <a:pt x="214" y="36"/>
                        <a:pt x="214" y="36"/>
                        <a:pt x="214" y="35"/>
                      </a:cubicBezTo>
                      <a:cubicBezTo>
                        <a:pt x="215" y="33"/>
                        <a:pt x="215" y="32"/>
                        <a:pt x="215" y="31"/>
                      </a:cubicBezTo>
                      <a:cubicBezTo>
                        <a:pt x="215" y="28"/>
                        <a:pt x="215" y="25"/>
                        <a:pt x="215" y="22"/>
                      </a:cubicBezTo>
                      <a:cubicBezTo>
                        <a:pt x="215" y="20"/>
                        <a:pt x="216" y="18"/>
                        <a:pt x="216" y="16"/>
                      </a:cubicBezTo>
                      <a:cubicBezTo>
                        <a:pt x="213" y="14"/>
                        <a:pt x="213" y="14"/>
                        <a:pt x="213" y="14"/>
                      </a:cubicBezTo>
                      <a:cubicBezTo>
                        <a:pt x="212" y="14"/>
                        <a:pt x="212" y="14"/>
                        <a:pt x="211" y="14"/>
                      </a:cubicBezTo>
                      <a:cubicBezTo>
                        <a:pt x="210" y="14"/>
                        <a:pt x="209" y="14"/>
                        <a:pt x="209" y="14"/>
                      </a:cubicBezTo>
                      <a:cubicBezTo>
                        <a:pt x="208" y="13"/>
                        <a:pt x="208" y="11"/>
                        <a:pt x="207" y="10"/>
                      </a:cubicBezTo>
                      <a:lnTo>
                        <a:pt x="206" y="9"/>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55" name="Freeform 98"/>
                <p:cNvSpPr>
                  <a:spLocks/>
                </p:cNvSpPr>
                <p:nvPr/>
              </p:nvSpPr>
              <p:spPr bwMode="auto">
                <a:xfrm>
                  <a:off x="2094743" y="4357043"/>
                  <a:ext cx="11690" cy="15865"/>
                </a:xfrm>
                <a:custGeom>
                  <a:avLst/>
                  <a:gdLst/>
                  <a:ahLst/>
                  <a:cxnLst>
                    <a:cxn ang="0">
                      <a:pos x="4" y="5"/>
                    </a:cxn>
                    <a:cxn ang="0">
                      <a:pos x="1" y="10"/>
                    </a:cxn>
                    <a:cxn ang="0">
                      <a:pos x="1" y="14"/>
                    </a:cxn>
                    <a:cxn ang="0">
                      <a:pos x="5" y="16"/>
                    </a:cxn>
                    <a:cxn ang="0">
                      <a:pos x="12" y="6"/>
                    </a:cxn>
                    <a:cxn ang="0">
                      <a:pos x="10" y="1"/>
                    </a:cxn>
                    <a:cxn ang="0">
                      <a:pos x="7" y="0"/>
                    </a:cxn>
                    <a:cxn ang="0">
                      <a:pos x="6" y="0"/>
                    </a:cxn>
                    <a:cxn ang="0">
                      <a:pos x="4" y="5"/>
                    </a:cxn>
                  </a:cxnLst>
                  <a:rect l="0" t="0" r="r" b="b"/>
                  <a:pathLst>
                    <a:path w="12" h="16">
                      <a:moveTo>
                        <a:pt x="4" y="5"/>
                      </a:moveTo>
                      <a:cubicBezTo>
                        <a:pt x="3" y="6"/>
                        <a:pt x="2" y="8"/>
                        <a:pt x="1" y="10"/>
                      </a:cubicBezTo>
                      <a:cubicBezTo>
                        <a:pt x="0" y="11"/>
                        <a:pt x="0" y="13"/>
                        <a:pt x="1" y="14"/>
                      </a:cubicBezTo>
                      <a:cubicBezTo>
                        <a:pt x="2" y="15"/>
                        <a:pt x="4" y="16"/>
                        <a:pt x="5" y="16"/>
                      </a:cubicBezTo>
                      <a:cubicBezTo>
                        <a:pt x="9" y="16"/>
                        <a:pt x="12" y="10"/>
                        <a:pt x="12" y="6"/>
                      </a:cubicBezTo>
                      <a:cubicBezTo>
                        <a:pt x="12" y="4"/>
                        <a:pt x="11" y="2"/>
                        <a:pt x="10" y="1"/>
                      </a:cubicBezTo>
                      <a:cubicBezTo>
                        <a:pt x="9" y="0"/>
                        <a:pt x="8" y="0"/>
                        <a:pt x="7" y="0"/>
                      </a:cubicBezTo>
                      <a:cubicBezTo>
                        <a:pt x="7" y="0"/>
                        <a:pt x="6" y="0"/>
                        <a:pt x="6" y="0"/>
                      </a:cubicBezTo>
                      <a:cubicBezTo>
                        <a:pt x="6" y="0"/>
                        <a:pt x="5" y="4"/>
                        <a:pt x="4" y="5"/>
                      </a:cubicBezTo>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56" name="Freeform 100"/>
                <p:cNvSpPr>
                  <a:spLocks/>
                </p:cNvSpPr>
                <p:nvPr/>
              </p:nvSpPr>
              <p:spPr bwMode="auto">
                <a:xfrm>
                  <a:off x="2119793" y="4335333"/>
                  <a:ext cx="14195" cy="7515"/>
                </a:xfrm>
                <a:custGeom>
                  <a:avLst/>
                  <a:gdLst/>
                  <a:ahLst/>
                  <a:cxnLst>
                    <a:cxn ang="0">
                      <a:pos x="10" y="1"/>
                    </a:cxn>
                    <a:cxn ang="0">
                      <a:pos x="9" y="1"/>
                    </a:cxn>
                    <a:cxn ang="0">
                      <a:pos x="5" y="2"/>
                    </a:cxn>
                    <a:cxn ang="0">
                      <a:pos x="2" y="4"/>
                    </a:cxn>
                    <a:cxn ang="0">
                      <a:pos x="1" y="6"/>
                    </a:cxn>
                    <a:cxn ang="0">
                      <a:pos x="6" y="6"/>
                    </a:cxn>
                    <a:cxn ang="0">
                      <a:pos x="12" y="3"/>
                    </a:cxn>
                    <a:cxn ang="0">
                      <a:pos x="13" y="1"/>
                    </a:cxn>
                    <a:cxn ang="0">
                      <a:pos x="11" y="1"/>
                    </a:cxn>
                    <a:cxn ang="0">
                      <a:pos x="10" y="1"/>
                    </a:cxn>
                  </a:cxnLst>
                  <a:rect l="0" t="0" r="r" b="b"/>
                  <a:pathLst>
                    <a:path w="14" h="7">
                      <a:moveTo>
                        <a:pt x="10" y="1"/>
                      </a:moveTo>
                      <a:cubicBezTo>
                        <a:pt x="10" y="1"/>
                        <a:pt x="9" y="1"/>
                        <a:pt x="9" y="1"/>
                      </a:cubicBezTo>
                      <a:cubicBezTo>
                        <a:pt x="8" y="2"/>
                        <a:pt x="6" y="2"/>
                        <a:pt x="5" y="2"/>
                      </a:cubicBezTo>
                      <a:cubicBezTo>
                        <a:pt x="4" y="3"/>
                        <a:pt x="3" y="3"/>
                        <a:pt x="2" y="4"/>
                      </a:cubicBezTo>
                      <a:cubicBezTo>
                        <a:pt x="1" y="5"/>
                        <a:pt x="0" y="6"/>
                        <a:pt x="1" y="6"/>
                      </a:cubicBezTo>
                      <a:cubicBezTo>
                        <a:pt x="3" y="7"/>
                        <a:pt x="4" y="7"/>
                        <a:pt x="6" y="6"/>
                      </a:cubicBezTo>
                      <a:cubicBezTo>
                        <a:pt x="8" y="6"/>
                        <a:pt x="10" y="5"/>
                        <a:pt x="12" y="3"/>
                      </a:cubicBezTo>
                      <a:cubicBezTo>
                        <a:pt x="12" y="3"/>
                        <a:pt x="14" y="2"/>
                        <a:pt x="13" y="1"/>
                      </a:cubicBezTo>
                      <a:cubicBezTo>
                        <a:pt x="13" y="0"/>
                        <a:pt x="12" y="1"/>
                        <a:pt x="11" y="1"/>
                      </a:cubicBezTo>
                      <a:lnTo>
                        <a:pt x="10" y="1"/>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57" name="Freeform 101"/>
                <p:cNvSpPr>
                  <a:spLocks/>
                </p:cNvSpPr>
                <p:nvPr/>
              </p:nvSpPr>
              <p:spPr bwMode="auto">
                <a:xfrm>
                  <a:off x="2147349" y="4329488"/>
                  <a:ext cx="15030" cy="4175"/>
                </a:xfrm>
                <a:custGeom>
                  <a:avLst/>
                  <a:gdLst/>
                  <a:ahLst/>
                  <a:cxnLst>
                    <a:cxn ang="0">
                      <a:pos x="9" y="1"/>
                    </a:cxn>
                    <a:cxn ang="0">
                      <a:pos x="0" y="3"/>
                    </a:cxn>
                    <a:cxn ang="0">
                      <a:pos x="0" y="3"/>
                    </a:cxn>
                    <a:cxn ang="0">
                      <a:pos x="1" y="4"/>
                    </a:cxn>
                    <a:cxn ang="0">
                      <a:pos x="4" y="4"/>
                    </a:cxn>
                    <a:cxn ang="0">
                      <a:pos x="11" y="3"/>
                    </a:cxn>
                    <a:cxn ang="0">
                      <a:pos x="14" y="1"/>
                    </a:cxn>
                    <a:cxn ang="0">
                      <a:pos x="12" y="0"/>
                    </a:cxn>
                    <a:cxn ang="0">
                      <a:pos x="9" y="0"/>
                    </a:cxn>
                    <a:cxn ang="0">
                      <a:pos x="6" y="0"/>
                    </a:cxn>
                    <a:cxn ang="0">
                      <a:pos x="5" y="1"/>
                    </a:cxn>
                    <a:cxn ang="0">
                      <a:pos x="9" y="1"/>
                    </a:cxn>
                  </a:cxnLst>
                  <a:rect l="0" t="0" r="r" b="b"/>
                  <a:pathLst>
                    <a:path w="15" h="4">
                      <a:moveTo>
                        <a:pt x="9" y="1"/>
                      </a:moveTo>
                      <a:cubicBezTo>
                        <a:pt x="6" y="1"/>
                        <a:pt x="3" y="1"/>
                        <a:pt x="0" y="3"/>
                      </a:cubicBezTo>
                      <a:cubicBezTo>
                        <a:pt x="0" y="3"/>
                        <a:pt x="0" y="3"/>
                        <a:pt x="0" y="3"/>
                      </a:cubicBezTo>
                      <a:cubicBezTo>
                        <a:pt x="0" y="4"/>
                        <a:pt x="0" y="4"/>
                        <a:pt x="1" y="4"/>
                      </a:cubicBezTo>
                      <a:cubicBezTo>
                        <a:pt x="2" y="4"/>
                        <a:pt x="3" y="4"/>
                        <a:pt x="4" y="4"/>
                      </a:cubicBezTo>
                      <a:cubicBezTo>
                        <a:pt x="7" y="4"/>
                        <a:pt x="9" y="4"/>
                        <a:pt x="11" y="3"/>
                      </a:cubicBezTo>
                      <a:cubicBezTo>
                        <a:pt x="12" y="3"/>
                        <a:pt x="15" y="2"/>
                        <a:pt x="14" y="1"/>
                      </a:cubicBezTo>
                      <a:cubicBezTo>
                        <a:pt x="14" y="1"/>
                        <a:pt x="13" y="0"/>
                        <a:pt x="12" y="0"/>
                      </a:cubicBezTo>
                      <a:cubicBezTo>
                        <a:pt x="11" y="0"/>
                        <a:pt x="10" y="0"/>
                        <a:pt x="9" y="0"/>
                      </a:cubicBezTo>
                      <a:cubicBezTo>
                        <a:pt x="8" y="0"/>
                        <a:pt x="7" y="0"/>
                        <a:pt x="6" y="0"/>
                      </a:cubicBezTo>
                      <a:cubicBezTo>
                        <a:pt x="6" y="1"/>
                        <a:pt x="6" y="1"/>
                        <a:pt x="5" y="1"/>
                      </a:cubicBezTo>
                      <a:lnTo>
                        <a:pt x="9" y="1"/>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58" name="Freeform 114"/>
                <p:cNvSpPr>
                  <a:spLocks/>
                </p:cNvSpPr>
                <p:nvPr/>
              </p:nvSpPr>
              <p:spPr bwMode="auto">
                <a:xfrm>
                  <a:off x="2202460" y="4316962"/>
                  <a:ext cx="9185" cy="5010"/>
                </a:xfrm>
                <a:custGeom>
                  <a:avLst/>
                  <a:gdLst/>
                  <a:ahLst/>
                  <a:cxnLst>
                    <a:cxn ang="0">
                      <a:pos x="7" y="0"/>
                    </a:cxn>
                    <a:cxn ang="0">
                      <a:pos x="3" y="1"/>
                    </a:cxn>
                    <a:cxn ang="0">
                      <a:pos x="0" y="3"/>
                    </a:cxn>
                    <a:cxn ang="0">
                      <a:pos x="0" y="4"/>
                    </a:cxn>
                    <a:cxn ang="0">
                      <a:pos x="2" y="5"/>
                    </a:cxn>
                    <a:cxn ang="0">
                      <a:pos x="8" y="2"/>
                    </a:cxn>
                    <a:cxn ang="0">
                      <a:pos x="5" y="0"/>
                    </a:cxn>
                    <a:cxn ang="0">
                      <a:pos x="7" y="0"/>
                    </a:cxn>
                  </a:cxnLst>
                  <a:rect l="0" t="0" r="r" b="b"/>
                  <a:pathLst>
                    <a:path w="9" h="5">
                      <a:moveTo>
                        <a:pt x="7" y="0"/>
                      </a:moveTo>
                      <a:cubicBezTo>
                        <a:pt x="5" y="0"/>
                        <a:pt x="4" y="0"/>
                        <a:pt x="3" y="1"/>
                      </a:cubicBezTo>
                      <a:cubicBezTo>
                        <a:pt x="2" y="1"/>
                        <a:pt x="0" y="2"/>
                        <a:pt x="0" y="3"/>
                      </a:cubicBezTo>
                      <a:cubicBezTo>
                        <a:pt x="0" y="3"/>
                        <a:pt x="0" y="4"/>
                        <a:pt x="0" y="4"/>
                      </a:cubicBezTo>
                      <a:cubicBezTo>
                        <a:pt x="0" y="5"/>
                        <a:pt x="1" y="5"/>
                        <a:pt x="2" y="5"/>
                      </a:cubicBezTo>
                      <a:cubicBezTo>
                        <a:pt x="4" y="5"/>
                        <a:pt x="7" y="4"/>
                        <a:pt x="8" y="2"/>
                      </a:cubicBezTo>
                      <a:cubicBezTo>
                        <a:pt x="9" y="1"/>
                        <a:pt x="7" y="0"/>
                        <a:pt x="5" y="0"/>
                      </a:cubicBezTo>
                      <a:lnTo>
                        <a:pt x="7" y="0"/>
                      </a:lnTo>
                      <a:close/>
                    </a:path>
                  </a:pathLst>
                </a:custGeom>
                <a:grp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42" name="Freeform 115"/>
              <p:cNvSpPr>
                <a:spLocks/>
              </p:cNvSpPr>
              <p:nvPr/>
            </p:nvSpPr>
            <p:spPr bwMode="auto">
              <a:xfrm>
                <a:off x="5173303" y="4072908"/>
                <a:ext cx="20999" cy="3706"/>
              </a:xfrm>
              <a:custGeom>
                <a:avLst/>
                <a:gdLst/>
                <a:ahLst/>
                <a:cxnLst>
                  <a:cxn ang="0">
                    <a:pos x="12" y="0"/>
                  </a:cxn>
                  <a:cxn ang="0">
                    <a:pos x="6" y="1"/>
                  </a:cxn>
                  <a:cxn ang="0">
                    <a:pos x="4" y="1"/>
                  </a:cxn>
                  <a:cxn ang="0">
                    <a:pos x="3" y="1"/>
                  </a:cxn>
                  <a:cxn ang="0">
                    <a:pos x="0" y="2"/>
                  </a:cxn>
                  <a:cxn ang="0">
                    <a:pos x="1" y="3"/>
                  </a:cxn>
                  <a:cxn ang="0">
                    <a:pos x="3" y="3"/>
                  </a:cxn>
                  <a:cxn ang="0">
                    <a:pos x="7" y="3"/>
                  </a:cxn>
                  <a:cxn ang="0">
                    <a:pos x="13" y="2"/>
                  </a:cxn>
                  <a:cxn ang="0">
                    <a:pos x="14" y="1"/>
                  </a:cxn>
                  <a:cxn ang="0">
                    <a:pos x="12" y="0"/>
                  </a:cxn>
                </a:cxnLst>
                <a:rect l="0" t="0" r="r" b="b"/>
                <a:pathLst>
                  <a:path w="14" h="3">
                    <a:moveTo>
                      <a:pt x="12" y="0"/>
                    </a:moveTo>
                    <a:cubicBezTo>
                      <a:pt x="10" y="1"/>
                      <a:pt x="8" y="1"/>
                      <a:pt x="6" y="1"/>
                    </a:cubicBezTo>
                    <a:cubicBezTo>
                      <a:pt x="6" y="1"/>
                      <a:pt x="5" y="1"/>
                      <a:pt x="4" y="1"/>
                    </a:cubicBezTo>
                    <a:cubicBezTo>
                      <a:pt x="4" y="1"/>
                      <a:pt x="3" y="1"/>
                      <a:pt x="3" y="1"/>
                    </a:cubicBezTo>
                    <a:cubicBezTo>
                      <a:pt x="2" y="2"/>
                      <a:pt x="1" y="2"/>
                      <a:pt x="0" y="2"/>
                    </a:cubicBezTo>
                    <a:cubicBezTo>
                      <a:pt x="0" y="2"/>
                      <a:pt x="1" y="3"/>
                      <a:pt x="1" y="3"/>
                    </a:cubicBezTo>
                    <a:cubicBezTo>
                      <a:pt x="2" y="3"/>
                      <a:pt x="3" y="3"/>
                      <a:pt x="3" y="3"/>
                    </a:cubicBezTo>
                    <a:cubicBezTo>
                      <a:pt x="5" y="3"/>
                      <a:pt x="6" y="3"/>
                      <a:pt x="7" y="3"/>
                    </a:cubicBezTo>
                    <a:cubicBezTo>
                      <a:pt x="9" y="2"/>
                      <a:pt x="11" y="2"/>
                      <a:pt x="13" y="2"/>
                    </a:cubicBezTo>
                    <a:cubicBezTo>
                      <a:pt x="13" y="1"/>
                      <a:pt x="14" y="1"/>
                      <a:pt x="14" y="1"/>
                    </a:cubicBezTo>
                    <a:lnTo>
                      <a:pt x="12" y="0"/>
                    </a:lnTo>
                    <a:close/>
                  </a:path>
                </a:pathLst>
              </a:custGeom>
              <a:solidFill>
                <a:schemeClr val="tx2"/>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43" name="Freeform 116"/>
              <p:cNvSpPr>
                <a:spLocks/>
              </p:cNvSpPr>
              <p:nvPr/>
            </p:nvSpPr>
            <p:spPr bwMode="auto">
              <a:xfrm>
                <a:off x="5214065" y="4064260"/>
                <a:ext cx="13587" cy="2470"/>
              </a:xfrm>
              <a:custGeom>
                <a:avLst/>
                <a:gdLst/>
                <a:ahLst/>
                <a:cxnLst>
                  <a:cxn ang="0">
                    <a:pos x="7" y="0"/>
                  </a:cxn>
                  <a:cxn ang="0">
                    <a:pos x="5" y="0"/>
                  </a:cxn>
                  <a:cxn ang="0">
                    <a:pos x="1" y="1"/>
                  </a:cxn>
                  <a:cxn ang="0">
                    <a:pos x="1" y="2"/>
                  </a:cxn>
                  <a:cxn ang="0">
                    <a:pos x="3" y="2"/>
                  </a:cxn>
                  <a:cxn ang="0">
                    <a:pos x="7" y="1"/>
                  </a:cxn>
                  <a:cxn ang="0">
                    <a:pos x="9" y="1"/>
                  </a:cxn>
                  <a:cxn ang="0">
                    <a:pos x="7" y="0"/>
                  </a:cxn>
                </a:cxnLst>
                <a:rect l="0" t="0" r="r" b="b"/>
                <a:pathLst>
                  <a:path w="9" h="2">
                    <a:moveTo>
                      <a:pt x="7" y="0"/>
                    </a:moveTo>
                    <a:cubicBezTo>
                      <a:pt x="6" y="0"/>
                      <a:pt x="6" y="0"/>
                      <a:pt x="5" y="0"/>
                    </a:cubicBezTo>
                    <a:cubicBezTo>
                      <a:pt x="4" y="1"/>
                      <a:pt x="2" y="1"/>
                      <a:pt x="1" y="1"/>
                    </a:cubicBezTo>
                    <a:cubicBezTo>
                      <a:pt x="0" y="1"/>
                      <a:pt x="1" y="2"/>
                      <a:pt x="1" y="2"/>
                    </a:cubicBezTo>
                    <a:cubicBezTo>
                      <a:pt x="2" y="2"/>
                      <a:pt x="3" y="2"/>
                      <a:pt x="3" y="2"/>
                    </a:cubicBezTo>
                    <a:cubicBezTo>
                      <a:pt x="5" y="2"/>
                      <a:pt x="6" y="2"/>
                      <a:pt x="7" y="1"/>
                    </a:cubicBezTo>
                    <a:cubicBezTo>
                      <a:pt x="8" y="1"/>
                      <a:pt x="9" y="1"/>
                      <a:pt x="9" y="1"/>
                    </a:cubicBezTo>
                    <a:lnTo>
                      <a:pt x="7" y="0"/>
                    </a:lnTo>
                    <a:close/>
                  </a:path>
                </a:pathLst>
              </a:custGeom>
              <a:solidFill>
                <a:schemeClr val="tx2"/>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44" name="Freeform 117"/>
              <p:cNvSpPr>
                <a:spLocks/>
              </p:cNvSpPr>
              <p:nvPr/>
            </p:nvSpPr>
            <p:spPr bwMode="auto">
              <a:xfrm>
                <a:off x="5198007" y="4067967"/>
                <a:ext cx="13587" cy="1235"/>
              </a:xfrm>
              <a:custGeom>
                <a:avLst/>
                <a:gdLst/>
                <a:ahLst/>
                <a:cxnLst>
                  <a:cxn ang="0">
                    <a:pos x="7" y="0"/>
                  </a:cxn>
                  <a:cxn ang="0">
                    <a:pos x="5" y="0"/>
                  </a:cxn>
                  <a:cxn ang="0">
                    <a:pos x="1" y="0"/>
                  </a:cxn>
                  <a:cxn ang="0">
                    <a:pos x="1" y="1"/>
                  </a:cxn>
                  <a:cxn ang="0">
                    <a:pos x="3" y="1"/>
                  </a:cxn>
                  <a:cxn ang="0">
                    <a:pos x="7" y="0"/>
                  </a:cxn>
                  <a:cxn ang="0">
                    <a:pos x="9" y="0"/>
                  </a:cxn>
                  <a:cxn ang="0">
                    <a:pos x="7" y="0"/>
                  </a:cxn>
                </a:cxnLst>
                <a:rect l="0" t="0" r="r" b="b"/>
                <a:pathLst>
                  <a:path w="9" h="1">
                    <a:moveTo>
                      <a:pt x="7" y="0"/>
                    </a:moveTo>
                    <a:cubicBezTo>
                      <a:pt x="6" y="0"/>
                      <a:pt x="5" y="0"/>
                      <a:pt x="5" y="0"/>
                    </a:cubicBezTo>
                    <a:cubicBezTo>
                      <a:pt x="3" y="0"/>
                      <a:pt x="2" y="0"/>
                      <a:pt x="1" y="0"/>
                    </a:cubicBezTo>
                    <a:cubicBezTo>
                      <a:pt x="0" y="1"/>
                      <a:pt x="0" y="1"/>
                      <a:pt x="1" y="1"/>
                    </a:cubicBezTo>
                    <a:cubicBezTo>
                      <a:pt x="2" y="1"/>
                      <a:pt x="3" y="1"/>
                      <a:pt x="3" y="1"/>
                    </a:cubicBezTo>
                    <a:cubicBezTo>
                      <a:pt x="4" y="1"/>
                      <a:pt x="6" y="1"/>
                      <a:pt x="7" y="0"/>
                    </a:cubicBezTo>
                    <a:cubicBezTo>
                      <a:pt x="7" y="0"/>
                      <a:pt x="9" y="0"/>
                      <a:pt x="9" y="0"/>
                    </a:cubicBezTo>
                    <a:lnTo>
                      <a:pt x="7" y="0"/>
                    </a:lnTo>
                    <a:close/>
                  </a:path>
                </a:pathLst>
              </a:custGeom>
              <a:solidFill>
                <a:schemeClr val="tx2"/>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45" name="Freeform 118"/>
              <p:cNvSpPr>
                <a:spLocks/>
              </p:cNvSpPr>
              <p:nvPr/>
            </p:nvSpPr>
            <p:spPr bwMode="auto">
              <a:xfrm>
                <a:off x="5233829" y="4058084"/>
                <a:ext cx="18528" cy="6176"/>
              </a:xfrm>
              <a:custGeom>
                <a:avLst/>
                <a:gdLst/>
                <a:ahLst/>
                <a:cxnLst>
                  <a:cxn ang="0">
                    <a:pos x="10" y="0"/>
                  </a:cxn>
                  <a:cxn ang="0">
                    <a:pos x="7" y="0"/>
                  </a:cxn>
                  <a:cxn ang="0">
                    <a:pos x="1" y="2"/>
                  </a:cxn>
                  <a:cxn ang="0">
                    <a:pos x="2" y="4"/>
                  </a:cxn>
                  <a:cxn ang="0">
                    <a:pos x="5" y="4"/>
                  </a:cxn>
                  <a:cxn ang="0">
                    <a:pos x="10" y="2"/>
                  </a:cxn>
                  <a:cxn ang="0">
                    <a:pos x="13" y="0"/>
                  </a:cxn>
                  <a:cxn ang="0">
                    <a:pos x="10" y="0"/>
                  </a:cxn>
                </a:cxnLst>
                <a:rect l="0" t="0" r="r" b="b"/>
                <a:pathLst>
                  <a:path w="13" h="4">
                    <a:moveTo>
                      <a:pt x="10" y="0"/>
                    </a:moveTo>
                    <a:cubicBezTo>
                      <a:pt x="9" y="0"/>
                      <a:pt x="8" y="0"/>
                      <a:pt x="7" y="0"/>
                    </a:cubicBezTo>
                    <a:cubicBezTo>
                      <a:pt x="5" y="0"/>
                      <a:pt x="3" y="1"/>
                      <a:pt x="1" y="2"/>
                    </a:cubicBezTo>
                    <a:cubicBezTo>
                      <a:pt x="0" y="2"/>
                      <a:pt x="1" y="3"/>
                      <a:pt x="2" y="4"/>
                    </a:cubicBezTo>
                    <a:cubicBezTo>
                      <a:pt x="2" y="4"/>
                      <a:pt x="4" y="4"/>
                      <a:pt x="5" y="4"/>
                    </a:cubicBezTo>
                    <a:cubicBezTo>
                      <a:pt x="7" y="4"/>
                      <a:pt x="8" y="3"/>
                      <a:pt x="10" y="2"/>
                    </a:cubicBezTo>
                    <a:cubicBezTo>
                      <a:pt x="11" y="2"/>
                      <a:pt x="13" y="2"/>
                      <a:pt x="13" y="0"/>
                    </a:cubicBezTo>
                    <a:lnTo>
                      <a:pt x="10" y="0"/>
                    </a:lnTo>
                    <a:close/>
                  </a:path>
                </a:pathLst>
              </a:custGeom>
              <a:solidFill>
                <a:schemeClr val="tx2"/>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46" name="Freeform 119"/>
              <p:cNvSpPr>
                <a:spLocks/>
              </p:cNvSpPr>
              <p:nvPr/>
            </p:nvSpPr>
            <p:spPr bwMode="auto">
              <a:xfrm>
                <a:off x="5257298" y="4058084"/>
                <a:ext cx="14823" cy="2470"/>
              </a:xfrm>
              <a:custGeom>
                <a:avLst/>
                <a:gdLst/>
                <a:ahLst/>
                <a:cxnLst>
                  <a:cxn ang="0">
                    <a:pos x="8" y="0"/>
                  </a:cxn>
                  <a:cxn ang="0">
                    <a:pos x="5" y="0"/>
                  </a:cxn>
                  <a:cxn ang="0">
                    <a:pos x="0" y="1"/>
                  </a:cxn>
                  <a:cxn ang="0">
                    <a:pos x="1" y="2"/>
                  </a:cxn>
                  <a:cxn ang="0">
                    <a:pos x="3" y="2"/>
                  </a:cxn>
                  <a:cxn ang="0">
                    <a:pos x="8" y="1"/>
                  </a:cxn>
                  <a:cxn ang="0">
                    <a:pos x="10" y="0"/>
                  </a:cxn>
                  <a:cxn ang="0">
                    <a:pos x="8" y="0"/>
                  </a:cxn>
                </a:cxnLst>
                <a:rect l="0" t="0" r="r" b="b"/>
                <a:pathLst>
                  <a:path w="11" h="2">
                    <a:moveTo>
                      <a:pt x="8" y="0"/>
                    </a:moveTo>
                    <a:cubicBezTo>
                      <a:pt x="7" y="0"/>
                      <a:pt x="6" y="0"/>
                      <a:pt x="5" y="0"/>
                    </a:cubicBezTo>
                    <a:cubicBezTo>
                      <a:pt x="4" y="0"/>
                      <a:pt x="1" y="1"/>
                      <a:pt x="0" y="1"/>
                    </a:cubicBezTo>
                    <a:cubicBezTo>
                      <a:pt x="0" y="1"/>
                      <a:pt x="0" y="2"/>
                      <a:pt x="1" y="2"/>
                    </a:cubicBezTo>
                    <a:cubicBezTo>
                      <a:pt x="1" y="2"/>
                      <a:pt x="3" y="2"/>
                      <a:pt x="3" y="2"/>
                    </a:cubicBezTo>
                    <a:cubicBezTo>
                      <a:pt x="5" y="2"/>
                      <a:pt x="7" y="2"/>
                      <a:pt x="8" y="1"/>
                    </a:cubicBezTo>
                    <a:cubicBezTo>
                      <a:pt x="9" y="1"/>
                      <a:pt x="11" y="1"/>
                      <a:pt x="10" y="0"/>
                    </a:cubicBezTo>
                    <a:lnTo>
                      <a:pt x="8" y="0"/>
                    </a:lnTo>
                    <a:close/>
                  </a:path>
                </a:pathLst>
              </a:custGeom>
              <a:solidFill>
                <a:schemeClr val="tx2"/>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47" name="Line 120"/>
              <p:cNvSpPr>
                <a:spLocks noChangeShapeType="1"/>
              </p:cNvSpPr>
              <p:nvPr/>
            </p:nvSpPr>
            <p:spPr bwMode="auto">
              <a:xfrm>
                <a:off x="5306708" y="4121082"/>
                <a:ext cx="1235" cy="1235"/>
              </a:xfrm>
              <a:prstGeom prst="line">
                <a:avLst/>
              </a:prstGeom>
              <a:solidFill>
                <a:schemeClr val="tx2"/>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48" name="Line 121"/>
              <p:cNvSpPr>
                <a:spLocks noChangeShapeType="1"/>
              </p:cNvSpPr>
              <p:nvPr/>
            </p:nvSpPr>
            <p:spPr bwMode="auto">
              <a:xfrm>
                <a:off x="5306708" y="4121082"/>
                <a:ext cx="1235" cy="1235"/>
              </a:xfrm>
              <a:prstGeom prst="line">
                <a:avLst/>
              </a:prstGeom>
              <a:solidFill>
                <a:schemeClr val="tx2"/>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49" name="Line 122"/>
              <p:cNvSpPr>
                <a:spLocks noChangeShapeType="1"/>
              </p:cNvSpPr>
              <p:nvPr/>
            </p:nvSpPr>
            <p:spPr bwMode="auto">
              <a:xfrm>
                <a:off x="5275828" y="4081553"/>
                <a:ext cx="1235" cy="1235"/>
              </a:xfrm>
              <a:prstGeom prst="line">
                <a:avLst/>
              </a:prstGeom>
              <a:solidFill>
                <a:schemeClr val="tx2"/>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50" name="Line 123"/>
              <p:cNvSpPr>
                <a:spLocks noChangeShapeType="1"/>
              </p:cNvSpPr>
              <p:nvPr/>
            </p:nvSpPr>
            <p:spPr bwMode="auto">
              <a:xfrm>
                <a:off x="5275828" y="4081553"/>
                <a:ext cx="1235" cy="1235"/>
              </a:xfrm>
              <a:prstGeom prst="line">
                <a:avLst/>
              </a:prstGeom>
              <a:solidFill>
                <a:schemeClr val="tx2"/>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51" name="Freeform 124"/>
              <p:cNvSpPr>
                <a:spLocks/>
              </p:cNvSpPr>
              <p:nvPr/>
            </p:nvSpPr>
            <p:spPr bwMode="auto">
              <a:xfrm>
                <a:off x="5610577" y="3965441"/>
                <a:ext cx="44468" cy="19764"/>
              </a:xfrm>
              <a:custGeom>
                <a:avLst/>
                <a:gdLst/>
                <a:ahLst/>
                <a:cxnLst>
                  <a:cxn ang="0">
                    <a:pos x="21" y="3"/>
                  </a:cxn>
                  <a:cxn ang="0">
                    <a:pos x="16" y="2"/>
                  </a:cxn>
                  <a:cxn ang="0">
                    <a:pos x="9" y="1"/>
                  </a:cxn>
                  <a:cxn ang="0">
                    <a:pos x="4" y="5"/>
                  </a:cxn>
                  <a:cxn ang="0">
                    <a:pos x="3" y="6"/>
                  </a:cxn>
                  <a:cxn ang="0">
                    <a:pos x="2" y="7"/>
                  </a:cxn>
                  <a:cxn ang="0">
                    <a:pos x="1" y="9"/>
                  </a:cxn>
                  <a:cxn ang="0">
                    <a:pos x="0" y="13"/>
                  </a:cxn>
                  <a:cxn ang="0">
                    <a:pos x="1" y="14"/>
                  </a:cxn>
                  <a:cxn ang="0">
                    <a:pos x="3" y="13"/>
                  </a:cxn>
                  <a:cxn ang="0">
                    <a:pos x="3" y="12"/>
                  </a:cxn>
                  <a:cxn ang="0">
                    <a:pos x="5" y="11"/>
                  </a:cxn>
                  <a:cxn ang="0">
                    <a:pos x="7" y="9"/>
                  </a:cxn>
                  <a:cxn ang="0">
                    <a:pos x="9" y="8"/>
                  </a:cxn>
                  <a:cxn ang="0">
                    <a:pos x="10" y="7"/>
                  </a:cxn>
                  <a:cxn ang="0">
                    <a:pos x="13" y="7"/>
                  </a:cxn>
                  <a:cxn ang="0">
                    <a:pos x="14" y="8"/>
                  </a:cxn>
                  <a:cxn ang="0">
                    <a:pos x="21" y="8"/>
                  </a:cxn>
                  <a:cxn ang="0">
                    <a:pos x="31" y="6"/>
                  </a:cxn>
                  <a:cxn ang="0">
                    <a:pos x="27" y="4"/>
                  </a:cxn>
                  <a:cxn ang="0">
                    <a:pos x="24" y="4"/>
                  </a:cxn>
                  <a:cxn ang="0">
                    <a:pos x="21" y="4"/>
                  </a:cxn>
                </a:cxnLst>
                <a:rect l="0" t="0" r="r" b="b"/>
                <a:pathLst>
                  <a:path w="31" h="14">
                    <a:moveTo>
                      <a:pt x="21" y="3"/>
                    </a:moveTo>
                    <a:cubicBezTo>
                      <a:pt x="20" y="3"/>
                      <a:pt x="18" y="2"/>
                      <a:pt x="16" y="2"/>
                    </a:cubicBezTo>
                    <a:cubicBezTo>
                      <a:pt x="14" y="1"/>
                      <a:pt x="11" y="0"/>
                      <a:pt x="9" y="1"/>
                    </a:cubicBezTo>
                    <a:cubicBezTo>
                      <a:pt x="7" y="2"/>
                      <a:pt x="5" y="4"/>
                      <a:pt x="4" y="5"/>
                    </a:cubicBezTo>
                    <a:cubicBezTo>
                      <a:pt x="4" y="6"/>
                      <a:pt x="4" y="6"/>
                      <a:pt x="3" y="6"/>
                    </a:cubicBezTo>
                    <a:cubicBezTo>
                      <a:pt x="3" y="7"/>
                      <a:pt x="3" y="7"/>
                      <a:pt x="2" y="7"/>
                    </a:cubicBezTo>
                    <a:cubicBezTo>
                      <a:pt x="2" y="8"/>
                      <a:pt x="1" y="9"/>
                      <a:pt x="1" y="9"/>
                    </a:cubicBezTo>
                    <a:cubicBezTo>
                      <a:pt x="1" y="10"/>
                      <a:pt x="0" y="12"/>
                      <a:pt x="0" y="13"/>
                    </a:cubicBezTo>
                    <a:cubicBezTo>
                      <a:pt x="0" y="14"/>
                      <a:pt x="0" y="14"/>
                      <a:pt x="1" y="14"/>
                    </a:cubicBezTo>
                    <a:cubicBezTo>
                      <a:pt x="2" y="14"/>
                      <a:pt x="2" y="14"/>
                      <a:pt x="3" y="13"/>
                    </a:cubicBezTo>
                    <a:cubicBezTo>
                      <a:pt x="3" y="13"/>
                      <a:pt x="3" y="12"/>
                      <a:pt x="3" y="12"/>
                    </a:cubicBezTo>
                    <a:cubicBezTo>
                      <a:pt x="4" y="12"/>
                      <a:pt x="4" y="11"/>
                      <a:pt x="5" y="11"/>
                    </a:cubicBezTo>
                    <a:cubicBezTo>
                      <a:pt x="6" y="11"/>
                      <a:pt x="6" y="10"/>
                      <a:pt x="7" y="9"/>
                    </a:cubicBezTo>
                    <a:cubicBezTo>
                      <a:pt x="8" y="9"/>
                      <a:pt x="9" y="9"/>
                      <a:pt x="9" y="8"/>
                    </a:cubicBezTo>
                    <a:cubicBezTo>
                      <a:pt x="10" y="8"/>
                      <a:pt x="10" y="8"/>
                      <a:pt x="10" y="7"/>
                    </a:cubicBezTo>
                    <a:cubicBezTo>
                      <a:pt x="11" y="7"/>
                      <a:pt x="12" y="7"/>
                      <a:pt x="13" y="7"/>
                    </a:cubicBezTo>
                    <a:cubicBezTo>
                      <a:pt x="14" y="8"/>
                      <a:pt x="13" y="8"/>
                      <a:pt x="14" y="8"/>
                    </a:cubicBezTo>
                    <a:cubicBezTo>
                      <a:pt x="17" y="9"/>
                      <a:pt x="19" y="8"/>
                      <a:pt x="21" y="8"/>
                    </a:cubicBezTo>
                    <a:cubicBezTo>
                      <a:pt x="23" y="8"/>
                      <a:pt x="31" y="9"/>
                      <a:pt x="31" y="6"/>
                    </a:cubicBezTo>
                    <a:cubicBezTo>
                      <a:pt x="30" y="4"/>
                      <a:pt x="29" y="4"/>
                      <a:pt x="27" y="4"/>
                    </a:cubicBezTo>
                    <a:cubicBezTo>
                      <a:pt x="26" y="4"/>
                      <a:pt x="25" y="4"/>
                      <a:pt x="24" y="4"/>
                    </a:cubicBezTo>
                    <a:cubicBezTo>
                      <a:pt x="23" y="4"/>
                      <a:pt x="22" y="4"/>
                      <a:pt x="21" y="4"/>
                    </a:cubicBezTo>
                  </a:path>
                </a:pathLst>
              </a:custGeom>
              <a:solidFill>
                <a:schemeClr val="tx2"/>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52" name="Freeform 125"/>
              <p:cNvSpPr>
                <a:spLocks/>
              </p:cNvSpPr>
              <p:nvPr/>
            </p:nvSpPr>
            <p:spPr bwMode="auto">
              <a:xfrm>
                <a:off x="7136092" y="6240745"/>
                <a:ext cx="185286" cy="103760"/>
              </a:xfrm>
              <a:custGeom>
                <a:avLst/>
                <a:gdLst/>
                <a:ahLst/>
                <a:cxnLst>
                  <a:cxn ang="0">
                    <a:pos x="123" y="0"/>
                  </a:cxn>
                  <a:cxn ang="0">
                    <a:pos x="115" y="3"/>
                  </a:cxn>
                  <a:cxn ang="0">
                    <a:pos x="106" y="6"/>
                  </a:cxn>
                  <a:cxn ang="0">
                    <a:pos x="94" y="11"/>
                  </a:cxn>
                  <a:cxn ang="0">
                    <a:pos x="85" y="16"/>
                  </a:cxn>
                  <a:cxn ang="0">
                    <a:pos x="81" y="18"/>
                  </a:cxn>
                  <a:cxn ang="0">
                    <a:pos x="74" y="20"/>
                  </a:cxn>
                  <a:cxn ang="0">
                    <a:pos x="68" y="21"/>
                  </a:cxn>
                  <a:cxn ang="0">
                    <a:pos x="64" y="22"/>
                  </a:cxn>
                  <a:cxn ang="0">
                    <a:pos x="58" y="21"/>
                  </a:cxn>
                  <a:cxn ang="0">
                    <a:pos x="53" y="21"/>
                  </a:cxn>
                  <a:cxn ang="0">
                    <a:pos x="38" y="20"/>
                  </a:cxn>
                  <a:cxn ang="0">
                    <a:pos x="35" y="34"/>
                  </a:cxn>
                  <a:cxn ang="0">
                    <a:pos x="33" y="34"/>
                  </a:cxn>
                  <a:cxn ang="0">
                    <a:pos x="28" y="36"/>
                  </a:cxn>
                  <a:cxn ang="0">
                    <a:pos x="21" y="36"/>
                  </a:cxn>
                  <a:cxn ang="0">
                    <a:pos x="15" y="36"/>
                  </a:cxn>
                  <a:cxn ang="0">
                    <a:pos x="9" y="39"/>
                  </a:cxn>
                  <a:cxn ang="0">
                    <a:pos x="2" y="40"/>
                  </a:cxn>
                  <a:cxn ang="0">
                    <a:pos x="2" y="45"/>
                  </a:cxn>
                  <a:cxn ang="0">
                    <a:pos x="1" y="53"/>
                  </a:cxn>
                  <a:cxn ang="0">
                    <a:pos x="8" y="60"/>
                  </a:cxn>
                  <a:cxn ang="0">
                    <a:pos x="11" y="62"/>
                  </a:cxn>
                  <a:cxn ang="0">
                    <a:pos x="12" y="64"/>
                  </a:cxn>
                  <a:cxn ang="0">
                    <a:pos x="20" y="71"/>
                  </a:cxn>
                  <a:cxn ang="0">
                    <a:pos x="22" y="70"/>
                  </a:cxn>
                  <a:cxn ang="0">
                    <a:pos x="29" y="67"/>
                  </a:cxn>
                  <a:cxn ang="0">
                    <a:pos x="37" y="68"/>
                  </a:cxn>
                  <a:cxn ang="0">
                    <a:pos x="52" y="67"/>
                  </a:cxn>
                  <a:cxn ang="0">
                    <a:pos x="58" y="66"/>
                  </a:cxn>
                  <a:cxn ang="0">
                    <a:pos x="66" y="66"/>
                  </a:cxn>
                  <a:cxn ang="0">
                    <a:pos x="69" y="58"/>
                  </a:cxn>
                  <a:cxn ang="0">
                    <a:pos x="76" y="52"/>
                  </a:cxn>
                  <a:cxn ang="0">
                    <a:pos x="91" y="52"/>
                  </a:cxn>
                  <a:cxn ang="0">
                    <a:pos x="97" y="51"/>
                  </a:cxn>
                  <a:cxn ang="0">
                    <a:pos x="99" y="50"/>
                  </a:cxn>
                  <a:cxn ang="0">
                    <a:pos x="101" y="48"/>
                  </a:cxn>
                  <a:cxn ang="0">
                    <a:pos x="94" y="39"/>
                  </a:cxn>
                  <a:cxn ang="0">
                    <a:pos x="93" y="38"/>
                  </a:cxn>
                  <a:cxn ang="0">
                    <a:pos x="93" y="37"/>
                  </a:cxn>
                  <a:cxn ang="0">
                    <a:pos x="93" y="34"/>
                  </a:cxn>
                  <a:cxn ang="0">
                    <a:pos x="94" y="29"/>
                  </a:cxn>
                  <a:cxn ang="0">
                    <a:pos x="97" y="27"/>
                  </a:cxn>
                  <a:cxn ang="0">
                    <a:pos x="100" y="25"/>
                  </a:cxn>
                  <a:cxn ang="0">
                    <a:pos x="104" y="24"/>
                  </a:cxn>
                  <a:cxn ang="0">
                    <a:pos x="111" y="19"/>
                  </a:cxn>
                  <a:cxn ang="0">
                    <a:pos x="120" y="10"/>
                  </a:cxn>
                  <a:cxn ang="0">
                    <a:pos x="125" y="4"/>
                  </a:cxn>
                  <a:cxn ang="0">
                    <a:pos x="126" y="2"/>
                  </a:cxn>
                  <a:cxn ang="0">
                    <a:pos x="128" y="0"/>
                  </a:cxn>
                  <a:cxn ang="0">
                    <a:pos x="123" y="0"/>
                  </a:cxn>
                </a:cxnLst>
                <a:rect l="0" t="0" r="r" b="b"/>
                <a:pathLst>
                  <a:path w="128" h="71">
                    <a:moveTo>
                      <a:pt x="123" y="0"/>
                    </a:moveTo>
                    <a:cubicBezTo>
                      <a:pt x="120" y="0"/>
                      <a:pt x="117" y="2"/>
                      <a:pt x="115" y="3"/>
                    </a:cubicBezTo>
                    <a:cubicBezTo>
                      <a:pt x="112" y="4"/>
                      <a:pt x="109" y="5"/>
                      <a:pt x="106" y="6"/>
                    </a:cubicBezTo>
                    <a:cubicBezTo>
                      <a:pt x="103" y="9"/>
                      <a:pt x="98" y="10"/>
                      <a:pt x="94" y="11"/>
                    </a:cubicBezTo>
                    <a:cubicBezTo>
                      <a:pt x="91" y="12"/>
                      <a:pt x="88" y="14"/>
                      <a:pt x="85" y="16"/>
                    </a:cubicBezTo>
                    <a:cubicBezTo>
                      <a:pt x="83" y="16"/>
                      <a:pt x="82" y="17"/>
                      <a:pt x="81" y="18"/>
                    </a:cubicBezTo>
                    <a:cubicBezTo>
                      <a:pt x="79" y="19"/>
                      <a:pt x="76" y="19"/>
                      <a:pt x="74" y="20"/>
                    </a:cubicBezTo>
                    <a:cubicBezTo>
                      <a:pt x="72" y="21"/>
                      <a:pt x="70" y="21"/>
                      <a:pt x="68" y="21"/>
                    </a:cubicBezTo>
                    <a:cubicBezTo>
                      <a:pt x="66" y="21"/>
                      <a:pt x="65" y="22"/>
                      <a:pt x="64" y="22"/>
                    </a:cubicBezTo>
                    <a:cubicBezTo>
                      <a:pt x="62" y="22"/>
                      <a:pt x="60" y="21"/>
                      <a:pt x="58" y="21"/>
                    </a:cubicBezTo>
                    <a:cubicBezTo>
                      <a:pt x="56" y="21"/>
                      <a:pt x="55" y="21"/>
                      <a:pt x="53" y="21"/>
                    </a:cubicBezTo>
                    <a:cubicBezTo>
                      <a:pt x="48" y="21"/>
                      <a:pt x="43" y="19"/>
                      <a:pt x="38" y="20"/>
                    </a:cubicBezTo>
                    <a:cubicBezTo>
                      <a:pt x="37" y="24"/>
                      <a:pt x="41" y="33"/>
                      <a:pt x="35" y="34"/>
                    </a:cubicBezTo>
                    <a:cubicBezTo>
                      <a:pt x="34" y="35"/>
                      <a:pt x="33" y="35"/>
                      <a:pt x="33" y="34"/>
                    </a:cubicBezTo>
                    <a:cubicBezTo>
                      <a:pt x="31" y="35"/>
                      <a:pt x="30" y="35"/>
                      <a:pt x="28" y="36"/>
                    </a:cubicBezTo>
                    <a:cubicBezTo>
                      <a:pt x="26" y="36"/>
                      <a:pt x="23" y="37"/>
                      <a:pt x="21" y="36"/>
                    </a:cubicBezTo>
                    <a:cubicBezTo>
                      <a:pt x="19" y="35"/>
                      <a:pt x="17" y="33"/>
                      <a:pt x="15" y="36"/>
                    </a:cubicBezTo>
                    <a:cubicBezTo>
                      <a:pt x="14" y="39"/>
                      <a:pt x="12" y="40"/>
                      <a:pt x="9" y="39"/>
                    </a:cubicBezTo>
                    <a:cubicBezTo>
                      <a:pt x="6" y="39"/>
                      <a:pt x="3" y="36"/>
                      <a:pt x="2" y="40"/>
                    </a:cubicBezTo>
                    <a:cubicBezTo>
                      <a:pt x="2" y="42"/>
                      <a:pt x="3" y="43"/>
                      <a:pt x="2" y="45"/>
                    </a:cubicBezTo>
                    <a:cubicBezTo>
                      <a:pt x="2" y="48"/>
                      <a:pt x="0" y="50"/>
                      <a:pt x="1" y="53"/>
                    </a:cubicBezTo>
                    <a:cubicBezTo>
                      <a:pt x="2" y="57"/>
                      <a:pt x="5" y="58"/>
                      <a:pt x="8" y="60"/>
                    </a:cubicBezTo>
                    <a:cubicBezTo>
                      <a:pt x="9" y="61"/>
                      <a:pt x="10" y="61"/>
                      <a:pt x="11" y="62"/>
                    </a:cubicBezTo>
                    <a:cubicBezTo>
                      <a:pt x="12" y="63"/>
                      <a:pt x="11" y="61"/>
                      <a:pt x="12" y="64"/>
                    </a:cubicBezTo>
                    <a:cubicBezTo>
                      <a:pt x="14" y="66"/>
                      <a:pt x="16" y="71"/>
                      <a:pt x="20" y="71"/>
                    </a:cubicBezTo>
                    <a:cubicBezTo>
                      <a:pt x="20" y="70"/>
                      <a:pt x="21" y="70"/>
                      <a:pt x="22" y="70"/>
                    </a:cubicBezTo>
                    <a:cubicBezTo>
                      <a:pt x="24" y="69"/>
                      <a:pt x="27" y="68"/>
                      <a:pt x="29" y="67"/>
                    </a:cubicBezTo>
                    <a:cubicBezTo>
                      <a:pt x="32" y="67"/>
                      <a:pt x="34" y="67"/>
                      <a:pt x="37" y="68"/>
                    </a:cubicBezTo>
                    <a:cubicBezTo>
                      <a:pt x="42" y="70"/>
                      <a:pt x="47" y="69"/>
                      <a:pt x="52" y="67"/>
                    </a:cubicBezTo>
                    <a:cubicBezTo>
                      <a:pt x="54" y="66"/>
                      <a:pt x="56" y="66"/>
                      <a:pt x="58" y="66"/>
                    </a:cubicBezTo>
                    <a:cubicBezTo>
                      <a:pt x="60" y="66"/>
                      <a:pt x="64" y="67"/>
                      <a:pt x="66" y="66"/>
                    </a:cubicBezTo>
                    <a:cubicBezTo>
                      <a:pt x="69" y="65"/>
                      <a:pt x="68" y="60"/>
                      <a:pt x="69" y="58"/>
                    </a:cubicBezTo>
                    <a:cubicBezTo>
                      <a:pt x="70" y="55"/>
                      <a:pt x="72" y="52"/>
                      <a:pt x="76" y="52"/>
                    </a:cubicBezTo>
                    <a:cubicBezTo>
                      <a:pt x="81" y="51"/>
                      <a:pt x="86" y="53"/>
                      <a:pt x="91" y="52"/>
                    </a:cubicBezTo>
                    <a:cubicBezTo>
                      <a:pt x="94" y="52"/>
                      <a:pt x="95" y="51"/>
                      <a:pt x="97" y="51"/>
                    </a:cubicBezTo>
                    <a:cubicBezTo>
                      <a:pt x="97" y="50"/>
                      <a:pt x="98" y="50"/>
                      <a:pt x="99" y="50"/>
                    </a:cubicBezTo>
                    <a:cubicBezTo>
                      <a:pt x="100" y="50"/>
                      <a:pt x="101" y="49"/>
                      <a:pt x="101" y="48"/>
                    </a:cubicBezTo>
                    <a:cubicBezTo>
                      <a:pt x="99" y="45"/>
                      <a:pt x="96" y="43"/>
                      <a:pt x="94" y="39"/>
                    </a:cubicBezTo>
                    <a:cubicBezTo>
                      <a:pt x="94" y="39"/>
                      <a:pt x="94" y="39"/>
                      <a:pt x="93" y="38"/>
                    </a:cubicBezTo>
                    <a:cubicBezTo>
                      <a:pt x="93" y="38"/>
                      <a:pt x="93" y="37"/>
                      <a:pt x="93" y="37"/>
                    </a:cubicBezTo>
                    <a:cubicBezTo>
                      <a:pt x="93" y="36"/>
                      <a:pt x="93" y="35"/>
                      <a:pt x="93" y="34"/>
                    </a:cubicBezTo>
                    <a:cubicBezTo>
                      <a:pt x="93" y="32"/>
                      <a:pt x="93" y="30"/>
                      <a:pt x="94" y="29"/>
                    </a:cubicBezTo>
                    <a:cubicBezTo>
                      <a:pt x="94" y="28"/>
                      <a:pt x="96" y="27"/>
                      <a:pt x="97" y="27"/>
                    </a:cubicBezTo>
                    <a:cubicBezTo>
                      <a:pt x="98" y="25"/>
                      <a:pt x="98" y="25"/>
                      <a:pt x="100" y="25"/>
                    </a:cubicBezTo>
                    <a:cubicBezTo>
                      <a:pt x="101" y="24"/>
                      <a:pt x="103" y="24"/>
                      <a:pt x="104" y="24"/>
                    </a:cubicBezTo>
                    <a:cubicBezTo>
                      <a:pt x="107" y="23"/>
                      <a:pt x="109" y="22"/>
                      <a:pt x="111" y="19"/>
                    </a:cubicBezTo>
                    <a:cubicBezTo>
                      <a:pt x="114" y="16"/>
                      <a:pt x="116" y="13"/>
                      <a:pt x="120" y="10"/>
                    </a:cubicBezTo>
                    <a:cubicBezTo>
                      <a:pt x="122" y="8"/>
                      <a:pt x="123" y="7"/>
                      <a:pt x="125" y="4"/>
                    </a:cubicBezTo>
                    <a:cubicBezTo>
                      <a:pt x="125" y="4"/>
                      <a:pt x="126" y="3"/>
                      <a:pt x="126" y="2"/>
                    </a:cubicBezTo>
                    <a:cubicBezTo>
                      <a:pt x="127" y="2"/>
                      <a:pt x="128" y="0"/>
                      <a:pt x="128" y="0"/>
                    </a:cubicBezTo>
                    <a:lnTo>
                      <a:pt x="123" y="0"/>
                    </a:lnTo>
                    <a:close/>
                  </a:path>
                </a:pathLst>
              </a:custGeom>
              <a:solidFill>
                <a:srgbClr val="4BC5DE"/>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53" name="Freeform 139"/>
              <p:cNvSpPr>
                <a:spLocks/>
              </p:cNvSpPr>
              <p:nvPr/>
            </p:nvSpPr>
            <p:spPr bwMode="auto">
              <a:xfrm>
                <a:off x="5745217" y="6145633"/>
                <a:ext cx="27175" cy="16058"/>
              </a:xfrm>
              <a:custGeom>
                <a:avLst/>
                <a:gdLst/>
                <a:ahLst/>
                <a:cxnLst>
                  <a:cxn ang="0">
                    <a:pos x="16" y="2"/>
                  </a:cxn>
                  <a:cxn ang="0">
                    <a:pos x="3" y="3"/>
                  </a:cxn>
                  <a:cxn ang="0">
                    <a:pos x="1" y="7"/>
                  </a:cxn>
                  <a:cxn ang="0">
                    <a:pos x="5" y="10"/>
                  </a:cxn>
                  <a:cxn ang="0">
                    <a:pos x="14" y="11"/>
                  </a:cxn>
                  <a:cxn ang="0">
                    <a:pos x="17" y="7"/>
                  </a:cxn>
                  <a:cxn ang="0">
                    <a:pos x="19" y="3"/>
                  </a:cxn>
                  <a:cxn ang="0">
                    <a:pos x="16" y="2"/>
                  </a:cxn>
                </a:cxnLst>
                <a:rect l="0" t="0" r="r" b="b"/>
                <a:pathLst>
                  <a:path w="19" h="11">
                    <a:moveTo>
                      <a:pt x="16" y="2"/>
                    </a:moveTo>
                    <a:cubicBezTo>
                      <a:pt x="12" y="0"/>
                      <a:pt x="6" y="0"/>
                      <a:pt x="3" y="3"/>
                    </a:cubicBezTo>
                    <a:cubicBezTo>
                      <a:pt x="2" y="4"/>
                      <a:pt x="0" y="5"/>
                      <a:pt x="1" y="7"/>
                    </a:cubicBezTo>
                    <a:cubicBezTo>
                      <a:pt x="1" y="9"/>
                      <a:pt x="3" y="9"/>
                      <a:pt x="5" y="10"/>
                    </a:cubicBezTo>
                    <a:cubicBezTo>
                      <a:pt x="7" y="11"/>
                      <a:pt x="11" y="11"/>
                      <a:pt x="14" y="11"/>
                    </a:cubicBezTo>
                    <a:cubicBezTo>
                      <a:pt x="15" y="10"/>
                      <a:pt x="15" y="9"/>
                      <a:pt x="17" y="7"/>
                    </a:cubicBezTo>
                    <a:cubicBezTo>
                      <a:pt x="19" y="6"/>
                      <a:pt x="19" y="6"/>
                      <a:pt x="19" y="3"/>
                    </a:cubicBezTo>
                    <a:lnTo>
                      <a:pt x="16" y="2"/>
                    </a:lnTo>
                    <a:close/>
                  </a:path>
                </a:pathLst>
              </a:custGeom>
              <a:solidFill>
                <a:srgbClr val="69BFBF"/>
              </a:soli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grpSp>
        <p:nvGrpSpPr>
          <p:cNvPr id="127" name="Group 126"/>
          <p:cNvGrpSpPr/>
          <p:nvPr/>
        </p:nvGrpSpPr>
        <p:grpSpPr>
          <a:xfrm>
            <a:off x="7474002" y="2890590"/>
            <a:ext cx="3166998" cy="1559401"/>
            <a:chOff x="7512839" y="3418760"/>
            <a:chExt cx="3166998" cy="1559401"/>
          </a:xfrm>
        </p:grpSpPr>
        <p:sp>
          <p:nvSpPr>
            <p:cNvPr id="123" name="TextBox 122"/>
            <p:cNvSpPr txBox="1"/>
            <p:nvPr/>
          </p:nvSpPr>
          <p:spPr>
            <a:xfrm>
              <a:off x="7512839" y="3418760"/>
              <a:ext cx="3166998" cy="1559401"/>
            </a:xfrm>
            <a:prstGeom prst="rect">
              <a:avLst/>
            </a:prstGeom>
            <a:solidFill>
              <a:schemeClr val="bg1">
                <a:lumMod val="95000"/>
              </a:schemeClr>
            </a:solidFill>
          </p:spPr>
          <p:txBody>
            <a:bodyPr wrap="square" rtlCol="0">
              <a:spAutoFit/>
            </a:bodyPr>
            <a:lstStyle/>
            <a:p>
              <a:pPr>
                <a:spcAft>
                  <a:spcPts val="1000"/>
                </a:spcAft>
              </a:pPr>
              <a:r>
                <a:rPr lang="en-IE" sz="1200" b="1" dirty="0"/>
                <a:t>Legend</a:t>
              </a:r>
            </a:p>
            <a:p>
              <a:pPr marL="180000">
                <a:spcAft>
                  <a:spcPts val="600"/>
                </a:spcAft>
              </a:pPr>
              <a:r>
                <a:rPr lang="en-IE" sz="1200" dirty="0"/>
                <a:t>Social dialogue and co-determination</a:t>
              </a:r>
            </a:p>
            <a:p>
              <a:pPr marL="180000">
                <a:spcAft>
                  <a:spcPts val="600"/>
                </a:spcAft>
              </a:pPr>
              <a:r>
                <a:rPr lang="en-IE" sz="1200" dirty="0"/>
                <a:t>Driven by collective agreements</a:t>
              </a:r>
            </a:p>
            <a:p>
              <a:pPr marL="180000">
                <a:spcAft>
                  <a:spcPts val="600"/>
                </a:spcAft>
              </a:pPr>
              <a:r>
                <a:rPr lang="en-IE" sz="1200" dirty="0"/>
                <a:t>State-centred with influence of collective bargaining</a:t>
              </a:r>
            </a:p>
            <a:p>
              <a:pPr marL="180000">
                <a:spcAft>
                  <a:spcPts val="600"/>
                </a:spcAft>
              </a:pPr>
              <a:r>
                <a:rPr lang="en-GB" sz="1200" dirty="0"/>
                <a:t>Little influence of collective bargaining</a:t>
              </a:r>
            </a:p>
          </p:txBody>
        </p:sp>
        <p:sp>
          <p:nvSpPr>
            <p:cNvPr id="124" name="Rectangle 123"/>
            <p:cNvSpPr/>
            <p:nvPr/>
          </p:nvSpPr>
          <p:spPr>
            <a:xfrm>
              <a:off x="7612520" y="3804243"/>
              <a:ext cx="135829" cy="1358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5" name="Rectangle 124"/>
            <p:cNvSpPr/>
            <p:nvPr/>
          </p:nvSpPr>
          <p:spPr>
            <a:xfrm>
              <a:off x="7612520" y="4058675"/>
              <a:ext cx="135829" cy="1358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6" name="Rectangle 125"/>
            <p:cNvSpPr/>
            <p:nvPr/>
          </p:nvSpPr>
          <p:spPr>
            <a:xfrm>
              <a:off x="7612520" y="4317531"/>
              <a:ext cx="135829" cy="1358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0" name="Rectangle 129">
            <a:extLst>
              <a:ext uri="{FF2B5EF4-FFF2-40B4-BE49-F238E27FC236}">
                <a16:creationId xmlns:a16="http://schemas.microsoft.com/office/drawing/2014/main" id="{93FE567E-6D82-4983-A206-74ECDA627122}"/>
              </a:ext>
            </a:extLst>
          </p:cNvPr>
          <p:cNvSpPr/>
          <p:nvPr/>
        </p:nvSpPr>
        <p:spPr>
          <a:xfrm>
            <a:off x="7573683" y="4250137"/>
            <a:ext cx="135829" cy="1358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Tree>
    <p:extLst>
      <p:ext uri="{BB962C8B-B14F-4D97-AF65-F5344CB8AC3E}">
        <p14:creationId xmlns:p14="http://schemas.microsoft.com/office/powerpoint/2010/main" val="2367143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722" y="482860"/>
            <a:ext cx="10515600" cy="782357"/>
          </a:xfrm>
        </p:spPr>
        <p:txBody>
          <a:bodyPr/>
          <a:lstStyle/>
          <a:p>
            <a:r>
              <a:rPr lang="en-GB" dirty="0"/>
              <a:t>Impacts of framework typology on practice</a:t>
            </a:r>
          </a:p>
        </p:txBody>
      </p:sp>
      <p:sp>
        <p:nvSpPr>
          <p:cNvPr id="7" name="Content Placeholder 2">
            <a:extLst>
              <a:ext uri="{FF2B5EF4-FFF2-40B4-BE49-F238E27FC236}">
                <a16:creationId xmlns:a16="http://schemas.microsoft.com/office/drawing/2014/main" id="{1353E703-A0BB-426D-891D-C2E02B0E920E}"/>
              </a:ext>
            </a:extLst>
          </p:cNvPr>
          <p:cNvSpPr>
            <a:spLocks noGrp="1"/>
          </p:cNvSpPr>
          <p:nvPr>
            <p:ph idx="1"/>
          </p:nvPr>
        </p:nvSpPr>
        <p:spPr>
          <a:xfrm>
            <a:off x="643150" y="1722636"/>
            <a:ext cx="10905699" cy="3917768"/>
          </a:xfrm>
        </p:spPr>
        <p:txBody>
          <a:bodyPr/>
          <a:lstStyle/>
          <a:p>
            <a:pPr marL="269875" lvl="0" indent="-269875">
              <a:lnSpc>
                <a:spcPct val="90000"/>
              </a:lnSpc>
              <a:spcBef>
                <a:spcPts val="1000"/>
              </a:spcBef>
              <a:buFont typeface="Wingdings" panose="05000000000000000000" pitchFamily="2" charset="2"/>
              <a:buChar char="Ø"/>
              <a:defRPr/>
            </a:pPr>
            <a:r>
              <a:rPr lang="en-GB" sz="2200" dirty="0">
                <a:solidFill>
                  <a:srgbClr val="4D4D4D"/>
                </a:solidFill>
                <a:latin typeface="Arial" panose="020B0604020202020204" pitchFamily="34" charset="0"/>
                <a:cs typeface="Arial" panose="020B0604020202020204" pitchFamily="34" charset="0"/>
              </a:rPr>
              <a:t>Most documented and reported current practices were found in companies and sectors that belong to the first and second </a:t>
            </a:r>
            <a:r>
              <a:rPr lang="en-GB" sz="2200" dirty="0">
                <a:latin typeface="Arial" panose="020B0604020202020204" pitchFamily="34" charset="0"/>
                <a:cs typeface="Arial" panose="020B0604020202020204" pitchFamily="34" charset="0"/>
              </a:rPr>
              <a:t>groups of countries</a:t>
            </a:r>
            <a:r>
              <a:rPr lang="en-GB" sz="2200" dirty="0">
                <a:solidFill>
                  <a:srgbClr val="4D4D4D"/>
                </a:solidFill>
                <a:latin typeface="Arial" panose="020B0604020202020204" pitchFamily="34" charset="0"/>
                <a:cs typeface="Arial" panose="020B0604020202020204" pitchFamily="34" charset="0"/>
              </a:rPr>
              <a:t>, i.e. characterised by strong role of company-level co-determination and collective agreements as major source of regulating working time</a:t>
            </a:r>
          </a:p>
          <a:p>
            <a:pPr marL="269875" lvl="0" indent="-269875">
              <a:lnSpc>
                <a:spcPct val="90000"/>
              </a:lnSpc>
              <a:spcBef>
                <a:spcPts val="1000"/>
              </a:spcBef>
              <a:buFont typeface="Wingdings" panose="05000000000000000000" pitchFamily="2" charset="2"/>
              <a:buChar char="Ø"/>
              <a:defRPr/>
            </a:pPr>
            <a:r>
              <a:rPr lang="en-GB" sz="2200" dirty="0">
                <a:solidFill>
                  <a:srgbClr val="4D4D4D"/>
                </a:solidFill>
                <a:latin typeface="Arial" panose="020B0604020202020204" pitchFamily="34" charset="0"/>
                <a:cs typeface="Arial" panose="020B0604020202020204" pitchFamily="34" charset="0"/>
              </a:rPr>
              <a:t>It seems that in these countries, the government is also more open to (joint) requests of the social partners demanding better work-life balance, age-related work schedules, promotion of female employment, etc.</a:t>
            </a:r>
          </a:p>
          <a:p>
            <a:pPr marL="269875" lvl="0" indent="-269875">
              <a:lnSpc>
                <a:spcPct val="90000"/>
              </a:lnSpc>
              <a:spcBef>
                <a:spcPts val="1000"/>
              </a:spcBef>
              <a:buFont typeface="Wingdings" panose="05000000000000000000" pitchFamily="2" charset="2"/>
              <a:buChar char="Ø"/>
              <a:defRPr/>
            </a:pPr>
            <a:r>
              <a:rPr lang="en-GB" sz="2200" dirty="0">
                <a:solidFill>
                  <a:srgbClr val="4D4D4D"/>
                </a:solidFill>
                <a:latin typeface="Arial" panose="020B0604020202020204" pitchFamily="34" charset="0"/>
                <a:cs typeface="Arial" panose="020B0604020202020204" pitchFamily="34" charset="0"/>
              </a:rPr>
              <a:t>By contrast, hardly any practices were found in the remaining groups of countries (though practices may exist) – here, practices depend much more on the quality </a:t>
            </a:r>
            <a:r>
              <a:rPr lang="en-GB" sz="2200" dirty="0">
                <a:latin typeface="Arial" panose="020B0604020202020204" pitchFamily="34" charset="0"/>
                <a:cs typeface="Arial" panose="020B0604020202020204" pitchFamily="34" charset="0"/>
              </a:rPr>
              <a:t>of the </a:t>
            </a:r>
            <a:r>
              <a:rPr lang="en-GB" sz="2200" dirty="0">
                <a:solidFill>
                  <a:srgbClr val="4D4D4D"/>
                </a:solidFill>
                <a:latin typeface="Arial" panose="020B0604020202020204" pitchFamily="34" charset="0"/>
                <a:cs typeface="Arial" panose="020B0604020202020204" pitchFamily="34" charset="0"/>
              </a:rPr>
              <a:t>social dialogue at company level as well as the political focus of governments</a:t>
            </a:r>
          </a:p>
          <a:p>
            <a:endParaRPr lang="en-GB" sz="1800" i="1" dirty="0"/>
          </a:p>
          <a:p>
            <a:pPr marL="0" indent="0">
              <a:buNone/>
            </a:pPr>
            <a:r>
              <a:rPr lang="en-GB" dirty="0"/>
              <a:t>        </a:t>
            </a:r>
          </a:p>
        </p:txBody>
      </p:sp>
      <p:pic>
        <p:nvPicPr>
          <p:cNvPr id="8" name="Picture 7">
            <a:extLst>
              <a:ext uri="{FF2B5EF4-FFF2-40B4-BE49-F238E27FC236}">
                <a16:creationId xmlns:a16="http://schemas.microsoft.com/office/drawing/2014/main" id="{8523E165-B826-432E-8EAF-098DB1DD93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327" y="5565123"/>
            <a:ext cx="985054" cy="1080000"/>
          </a:xfrm>
          <a:prstGeom prst="rect">
            <a:avLst/>
          </a:prstGeom>
        </p:spPr>
      </p:pic>
    </p:spTree>
    <p:extLst>
      <p:ext uri="{BB962C8B-B14F-4D97-AF65-F5344CB8AC3E}">
        <p14:creationId xmlns:p14="http://schemas.microsoft.com/office/powerpoint/2010/main" val="1756468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70722" y="482860"/>
            <a:ext cx="10515600" cy="782357"/>
          </a:xfrm>
        </p:spPr>
        <p:txBody>
          <a:bodyPr/>
          <a:lstStyle/>
          <a:p>
            <a:r>
              <a:rPr lang="en-GB" dirty="0"/>
              <a:t>Overview of identified current practices</a:t>
            </a:r>
          </a:p>
        </p:txBody>
      </p:sp>
      <p:sp>
        <p:nvSpPr>
          <p:cNvPr id="9" name="Hexagon 8">
            <a:extLst>
              <a:ext uri="{FF2B5EF4-FFF2-40B4-BE49-F238E27FC236}">
                <a16:creationId xmlns:a16="http://schemas.microsoft.com/office/drawing/2014/main" id="{877B6F36-B27C-4DF7-A400-2D248D645B3D}"/>
              </a:ext>
            </a:extLst>
          </p:cNvPr>
          <p:cNvSpPr/>
          <p:nvPr/>
        </p:nvSpPr>
        <p:spPr>
          <a:xfrm>
            <a:off x="4188941" y="1797407"/>
            <a:ext cx="1426217" cy="1229497"/>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Hexagon 9">
            <a:extLst>
              <a:ext uri="{FF2B5EF4-FFF2-40B4-BE49-F238E27FC236}">
                <a16:creationId xmlns:a16="http://schemas.microsoft.com/office/drawing/2014/main" id="{81AC5A15-AAB0-4B35-ABC9-FB6EEC46B9FC}"/>
              </a:ext>
            </a:extLst>
          </p:cNvPr>
          <p:cNvSpPr/>
          <p:nvPr/>
        </p:nvSpPr>
        <p:spPr>
          <a:xfrm>
            <a:off x="5382891" y="2467761"/>
            <a:ext cx="1426217" cy="1229497"/>
          </a:xfrm>
          <a:prstGeom prst="hexag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Hexagon 10">
            <a:extLst>
              <a:ext uri="{FF2B5EF4-FFF2-40B4-BE49-F238E27FC236}">
                <a16:creationId xmlns:a16="http://schemas.microsoft.com/office/drawing/2014/main" id="{156CE04F-4F6A-478F-93BE-D84661E8D9D1}"/>
              </a:ext>
            </a:extLst>
          </p:cNvPr>
          <p:cNvSpPr/>
          <p:nvPr/>
        </p:nvSpPr>
        <p:spPr>
          <a:xfrm>
            <a:off x="4188941" y="3138115"/>
            <a:ext cx="1426217" cy="1229497"/>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Hexagon 11">
            <a:extLst>
              <a:ext uri="{FF2B5EF4-FFF2-40B4-BE49-F238E27FC236}">
                <a16:creationId xmlns:a16="http://schemas.microsoft.com/office/drawing/2014/main" id="{018E0A28-4A08-4E82-8A7C-0E4331E03D41}"/>
              </a:ext>
            </a:extLst>
          </p:cNvPr>
          <p:cNvSpPr/>
          <p:nvPr/>
        </p:nvSpPr>
        <p:spPr>
          <a:xfrm>
            <a:off x="5382891" y="3797634"/>
            <a:ext cx="1426217" cy="1229497"/>
          </a:xfrm>
          <a:prstGeom prst="hexag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Hexagon 12">
            <a:extLst>
              <a:ext uri="{FF2B5EF4-FFF2-40B4-BE49-F238E27FC236}">
                <a16:creationId xmlns:a16="http://schemas.microsoft.com/office/drawing/2014/main" id="{4211F5D8-4E9E-4E34-961D-E9BB96C6BCD0}"/>
              </a:ext>
            </a:extLst>
          </p:cNvPr>
          <p:cNvSpPr/>
          <p:nvPr/>
        </p:nvSpPr>
        <p:spPr>
          <a:xfrm>
            <a:off x="6576841" y="3132698"/>
            <a:ext cx="1426217" cy="1229497"/>
          </a:xfrm>
          <a:prstGeom prst="hexag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D19CE372-9232-4A85-BC7A-8DDA214341F2}"/>
              </a:ext>
            </a:extLst>
          </p:cNvPr>
          <p:cNvCxnSpPr/>
          <p:nvPr/>
        </p:nvCxnSpPr>
        <p:spPr bwMode="auto">
          <a:xfrm flipH="1">
            <a:off x="7858680" y="3471526"/>
            <a:ext cx="3082276" cy="0"/>
          </a:xfrm>
          <a:prstGeom prst="line">
            <a:avLst/>
          </a:prstGeom>
          <a:noFill/>
          <a:ln w="19050" cap="flat" cmpd="sng" algn="ctr">
            <a:solidFill>
              <a:schemeClr val="tx2"/>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a:extLst>
              <a:ext uri="{FF2B5EF4-FFF2-40B4-BE49-F238E27FC236}">
                <a16:creationId xmlns:a16="http://schemas.microsoft.com/office/drawing/2014/main" id="{1847F51C-1E5C-43B3-B09A-ED6DCED65AF8}"/>
              </a:ext>
            </a:extLst>
          </p:cNvPr>
          <p:cNvSpPr txBox="1"/>
          <p:nvPr/>
        </p:nvSpPr>
        <p:spPr>
          <a:xfrm>
            <a:off x="8629183" y="3474467"/>
            <a:ext cx="2736304" cy="923330"/>
          </a:xfrm>
          <a:prstGeom prst="rect">
            <a:avLst/>
          </a:prstGeom>
          <a:noFill/>
        </p:spPr>
        <p:txBody>
          <a:bodyPr wrap="square" rtlCol="0">
            <a:spAutoFit/>
          </a:bodyPr>
          <a:lstStyle/>
          <a:p>
            <a:pPr lvl="0">
              <a:spcAft>
                <a:spcPts val="600"/>
              </a:spcAft>
            </a:pPr>
            <a:r>
              <a:rPr lang="en-GB" sz="1800" b="1" dirty="0">
                <a:solidFill>
                  <a:schemeClr val="tx1"/>
                </a:solidFill>
                <a:latin typeface="Arial" panose="020B0604020202020204" pitchFamily="34" charset="0"/>
                <a:cs typeface="Arial" panose="020B0604020202020204" pitchFamily="34" charset="0"/>
              </a:rPr>
              <a:t>Type 4</a:t>
            </a:r>
            <a:r>
              <a:rPr lang="en-GB" b="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Reducing overnight stays and night working</a:t>
            </a:r>
            <a:endParaRPr lang="en-GB" sz="1800" b="1" dirty="0">
              <a:solidFill>
                <a:schemeClr val="tx1"/>
              </a:solidFill>
              <a:latin typeface="Arial" panose="020B0604020202020204" pitchFamily="34" charset="0"/>
              <a:cs typeface="Arial" panose="020B0604020202020204" pitchFamily="34" charset="0"/>
            </a:endParaRPr>
          </a:p>
        </p:txBody>
      </p:sp>
      <p:cxnSp>
        <p:nvCxnSpPr>
          <p:cNvPr id="20" name="Straight Connector 19">
            <a:extLst>
              <a:ext uri="{FF2B5EF4-FFF2-40B4-BE49-F238E27FC236}">
                <a16:creationId xmlns:a16="http://schemas.microsoft.com/office/drawing/2014/main" id="{4359555D-3A72-4A64-931A-9816678B7248}"/>
              </a:ext>
            </a:extLst>
          </p:cNvPr>
          <p:cNvCxnSpPr/>
          <p:nvPr/>
        </p:nvCxnSpPr>
        <p:spPr bwMode="auto">
          <a:xfrm>
            <a:off x="1251936" y="2085510"/>
            <a:ext cx="3082276" cy="0"/>
          </a:xfrm>
          <a:prstGeom prst="line">
            <a:avLst/>
          </a:prstGeom>
          <a:noFill/>
          <a:ln w="19050" cap="flat" cmpd="sng" algn="ctr">
            <a:solidFill>
              <a:schemeClr val="accent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a:extLst>
              <a:ext uri="{FF2B5EF4-FFF2-40B4-BE49-F238E27FC236}">
                <a16:creationId xmlns:a16="http://schemas.microsoft.com/office/drawing/2014/main" id="{2EB4F0C4-FA48-40B7-8DA9-8A81BB3B680C}"/>
              </a:ext>
            </a:extLst>
          </p:cNvPr>
          <p:cNvSpPr txBox="1"/>
          <p:nvPr/>
        </p:nvSpPr>
        <p:spPr>
          <a:xfrm>
            <a:off x="1215512" y="2160058"/>
            <a:ext cx="2736304" cy="1277273"/>
          </a:xfrm>
          <a:prstGeom prst="rect">
            <a:avLst/>
          </a:prstGeom>
          <a:noFill/>
        </p:spPr>
        <p:txBody>
          <a:bodyPr wrap="square" rtlCol="0">
            <a:spAutoFit/>
          </a:bodyPr>
          <a:lstStyle/>
          <a:p>
            <a:pPr lvl="0">
              <a:spcAft>
                <a:spcPts val="600"/>
              </a:spcAft>
            </a:pPr>
            <a:r>
              <a:rPr lang="en-GB" sz="1800" b="1" dirty="0">
                <a:solidFill>
                  <a:schemeClr val="tx1"/>
                </a:solidFill>
                <a:latin typeface="Arial" panose="020B0604020202020204" pitchFamily="34" charset="0"/>
                <a:cs typeface="Arial" panose="020B0604020202020204" pitchFamily="34" charset="0"/>
              </a:rPr>
              <a:t>Type 1: </a:t>
            </a:r>
            <a:r>
              <a:rPr lang="en-GB" sz="1800" dirty="0">
                <a:solidFill>
                  <a:schemeClr val="tx1"/>
                </a:solidFill>
                <a:latin typeface="Arial" panose="020B0604020202020204" pitchFamily="34" charset="0"/>
                <a:cs typeface="Arial" panose="020B0604020202020204" pitchFamily="34" charset="0"/>
              </a:rPr>
              <a:t>Remote and flexible working arrangements</a:t>
            </a:r>
            <a:r>
              <a:rPr lang="en-GB" sz="1800" b="1" dirty="0">
                <a:solidFill>
                  <a:schemeClr val="tx1"/>
                </a:solidFill>
                <a:latin typeface="Arial" panose="020B0604020202020204" pitchFamily="34" charset="0"/>
                <a:cs typeface="Arial" panose="020B0604020202020204" pitchFamily="34" charset="0"/>
              </a:rPr>
              <a:t> </a:t>
            </a:r>
            <a:endParaRPr lang="en-IE" dirty="0"/>
          </a:p>
          <a:p>
            <a:endParaRPr lang="en-GB" dirty="0"/>
          </a:p>
        </p:txBody>
      </p:sp>
      <p:cxnSp>
        <p:nvCxnSpPr>
          <p:cNvPr id="22" name="Straight Connector 21">
            <a:extLst>
              <a:ext uri="{FF2B5EF4-FFF2-40B4-BE49-F238E27FC236}">
                <a16:creationId xmlns:a16="http://schemas.microsoft.com/office/drawing/2014/main" id="{35313A52-BB6B-467C-98AF-49EB7401F2C1}"/>
              </a:ext>
            </a:extLst>
          </p:cNvPr>
          <p:cNvCxnSpPr/>
          <p:nvPr/>
        </p:nvCxnSpPr>
        <p:spPr bwMode="auto">
          <a:xfrm>
            <a:off x="1251043" y="4027891"/>
            <a:ext cx="3083169" cy="0"/>
          </a:xfrm>
          <a:prstGeom prst="line">
            <a:avLst/>
          </a:prstGeom>
          <a:noFill/>
          <a:ln w="19050" cap="flat" cmpd="sng" algn="ctr">
            <a:solidFill>
              <a:schemeClr val="accent2"/>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a:extLst>
              <a:ext uri="{FF2B5EF4-FFF2-40B4-BE49-F238E27FC236}">
                <a16:creationId xmlns:a16="http://schemas.microsoft.com/office/drawing/2014/main" id="{20C99B4B-402D-4223-AD61-3AB122C8F3FB}"/>
              </a:ext>
            </a:extLst>
          </p:cNvPr>
          <p:cNvSpPr txBox="1"/>
          <p:nvPr/>
        </p:nvSpPr>
        <p:spPr>
          <a:xfrm>
            <a:off x="1214619" y="4102439"/>
            <a:ext cx="2736304" cy="646331"/>
          </a:xfrm>
          <a:prstGeom prst="rect">
            <a:avLst/>
          </a:prstGeom>
          <a:noFill/>
        </p:spPr>
        <p:txBody>
          <a:bodyPr wrap="square" rtlCol="0">
            <a:spAutoFit/>
          </a:bodyPr>
          <a:lstStyle/>
          <a:p>
            <a:pPr lvl="0">
              <a:spcAft>
                <a:spcPts val="600"/>
              </a:spcAft>
            </a:pPr>
            <a:r>
              <a:rPr lang="en-GB" sz="1800" b="1" dirty="0">
                <a:solidFill>
                  <a:schemeClr val="tx1"/>
                </a:solidFill>
                <a:latin typeface="Arial" panose="020B0604020202020204" pitchFamily="34" charset="0"/>
                <a:cs typeface="Arial" panose="020B0604020202020204" pitchFamily="34" charset="0"/>
              </a:rPr>
              <a:t>Type 3: </a:t>
            </a:r>
            <a:r>
              <a:rPr lang="en-GB" sz="1800" dirty="0">
                <a:solidFill>
                  <a:schemeClr val="tx1"/>
                </a:solidFill>
                <a:latin typeface="Arial" panose="020B0604020202020204" pitchFamily="34" charset="0"/>
                <a:cs typeface="Arial" panose="020B0604020202020204" pitchFamily="34" charset="0"/>
              </a:rPr>
              <a:t>Fixing shift preferences permanently</a:t>
            </a:r>
            <a:endParaRPr lang="en-GB" sz="1800" b="1" dirty="0">
              <a:solidFill>
                <a:schemeClr val="tx1"/>
              </a:solidFill>
              <a:latin typeface="Arial" panose="020B0604020202020204" pitchFamily="34" charset="0"/>
              <a:cs typeface="Arial" panose="020B0604020202020204" pitchFamily="34" charset="0"/>
            </a:endParaRPr>
          </a:p>
        </p:txBody>
      </p:sp>
      <p:cxnSp>
        <p:nvCxnSpPr>
          <p:cNvPr id="24" name="Straight Connector 23">
            <a:extLst>
              <a:ext uri="{FF2B5EF4-FFF2-40B4-BE49-F238E27FC236}">
                <a16:creationId xmlns:a16="http://schemas.microsoft.com/office/drawing/2014/main" id="{015635E9-1944-4D93-9042-FA777B9CFF84}"/>
              </a:ext>
            </a:extLst>
          </p:cNvPr>
          <p:cNvCxnSpPr/>
          <p:nvPr/>
        </p:nvCxnSpPr>
        <p:spPr bwMode="auto">
          <a:xfrm>
            <a:off x="2806166" y="5300199"/>
            <a:ext cx="3082276" cy="0"/>
          </a:xfrm>
          <a:prstGeom prst="line">
            <a:avLst/>
          </a:prstGeom>
          <a:noFill/>
          <a:ln w="19050" cap="flat" cmpd="sng" algn="ctr">
            <a:solidFill>
              <a:schemeClr val="accent4"/>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Box 24">
            <a:extLst>
              <a:ext uri="{FF2B5EF4-FFF2-40B4-BE49-F238E27FC236}">
                <a16:creationId xmlns:a16="http://schemas.microsoft.com/office/drawing/2014/main" id="{9A51292F-00F3-440A-8643-E2053BB68930}"/>
              </a:ext>
            </a:extLst>
          </p:cNvPr>
          <p:cNvSpPr txBox="1"/>
          <p:nvPr/>
        </p:nvSpPr>
        <p:spPr>
          <a:xfrm>
            <a:off x="2806166" y="5368599"/>
            <a:ext cx="2736304" cy="369332"/>
          </a:xfrm>
          <a:prstGeom prst="rect">
            <a:avLst/>
          </a:prstGeom>
          <a:noFill/>
        </p:spPr>
        <p:txBody>
          <a:bodyPr wrap="square" rtlCol="0">
            <a:spAutoFit/>
          </a:bodyPr>
          <a:lstStyle/>
          <a:p>
            <a:pPr lvl="0">
              <a:spcAft>
                <a:spcPts val="600"/>
              </a:spcAft>
            </a:pPr>
            <a:r>
              <a:rPr lang="en-US" b="1" dirty="0">
                <a:latin typeface="Arial" panose="020B0604020202020204" pitchFamily="34" charset="0"/>
                <a:cs typeface="Arial" panose="020B0604020202020204" pitchFamily="34" charset="0"/>
              </a:rPr>
              <a:t>Type 5: </a:t>
            </a:r>
            <a:r>
              <a:rPr lang="en-US" dirty="0">
                <a:latin typeface="Arial" panose="020B0604020202020204" pitchFamily="34" charset="0"/>
                <a:cs typeface="Arial" panose="020B0604020202020204" pitchFamily="34" charset="0"/>
              </a:rPr>
              <a:t>Cross-cutting</a:t>
            </a:r>
            <a:endParaRPr lang="en-GB" sz="1800" b="1" dirty="0">
              <a:solidFill>
                <a:schemeClr val="tx1"/>
              </a:solidFill>
              <a:latin typeface="Arial" panose="020B0604020202020204" pitchFamily="34" charset="0"/>
              <a:cs typeface="Arial" panose="020B0604020202020204" pitchFamily="34" charset="0"/>
            </a:endParaRPr>
          </a:p>
        </p:txBody>
      </p:sp>
      <p:cxnSp>
        <p:nvCxnSpPr>
          <p:cNvPr id="26" name="Straight Connector 25">
            <a:extLst>
              <a:ext uri="{FF2B5EF4-FFF2-40B4-BE49-F238E27FC236}">
                <a16:creationId xmlns:a16="http://schemas.microsoft.com/office/drawing/2014/main" id="{84243E91-57DC-4621-BB10-40816AB8938C}"/>
              </a:ext>
            </a:extLst>
          </p:cNvPr>
          <p:cNvCxnSpPr/>
          <p:nvPr/>
        </p:nvCxnSpPr>
        <p:spPr>
          <a:xfrm flipV="1">
            <a:off x="5888442" y="5027132"/>
            <a:ext cx="207558" cy="273067"/>
          </a:xfrm>
          <a:prstGeom prst="line">
            <a:avLst/>
          </a:prstGeom>
          <a:noFill/>
          <a:ln w="19050" cap="flat" cmpd="sng" algn="ctr">
            <a:solidFill>
              <a:schemeClr val="accent4"/>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27">
            <a:extLst>
              <a:ext uri="{FF2B5EF4-FFF2-40B4-BE49-F238E27FC236}">
                <a16:creationId xmlns:a16="http://schemas.microsoft.com/office/drawing/2014/main" id="{E0484759-3202-4316-959E-216FDBE81D3B}"/>
              </a:ext>
            </a:extLst>
          </p:cNvPr>
          <p:cNvCxnSpPr/>
          <p:nvPr/>
        </p:nvCxnSpPr>
        <p:spPr bwMode="auto">
          <a:xfrm flipH="1">
            <a:off x="7081551" y="1794466"/>
            <a:ext cx="3082276" cy="0"/>
          </a:xfrm>
          <a:prstGeom prst="line">
            <a:avLst/>
          </a:prstGeom>
          <a:noFill/>
          <a:ln w="19050" cap="flat" cmpd="sng" algn="ctr">
            <a:solidFill>
              <a:schemeClr val="accent5"/>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a:extLst>
              <a:ext uri="{FF2B5EF4-FFF2-40B4-BE49-F238E27FC236}">
                <a16:creationId xmlns:a16="http://schemas.microsoft.com/office/drawing/2014/main" id="{912CDA93-62C9-4AE7-AA49-0B4549673EFF}"/>
              </a:ext>
            </a:extLst>
          </p:cNvPr>
          <p:cNvSpPr txBox="1"/>
          <p:nvPr/>
        </p:nvSpPr>
        <p:spPr>
          <a:xfrm>
            <a:off x="8031666" y="1797407"/>
            <a:ext cx="2736304" cy="646331"/>
          </a:xfrm>
          <a:prstGeom prst="rect">
            <a:avLst/>
          </a:prstGeom>
          <a:noFill/>
        </p:spPr>
        <p:txBody>
          <a:bodyPr wrap="square" rtlCol="0">
            <a:spAutoFit/>
          </a:bodyPr>
          <a:lstStyle/>
          <a:p>
            <a:pPr lvl="0">
              <a:spcAft>
                <a:spcPts val="600"/>
              </a:spcAft>
            </a:pPr>
            <a:r>
              <a:rPr lang="en-GB" sz="1800" b="1" dirty="0">
                <a:solidFill>
                  <a:schemeClr val="tx1"/>
                </a:solidFill>
                <a:latin typeface="Arial" panose="020B0604020202020204" pitchFamily="34" charset="0"/>
                <a:cs typeface="Arial" panose="020B0604020202020204" pitchFamily="34" charset="0"/>
              </a:rPr>
              <a:t>Type 2: </a:t>
            </a:r>
            <a:r>
              <a:rPr lang="en-GB" sz="1800" dirty="0">
                <a:solidFill>
                  <a:schemeClr val="tx1"/>
                </a:solidFill>
                <a:latin typeface="Arial" panose="020B0604020202020204" pitchFamily="34" charset="0"/>
                <a:cs typeface="Arial" panose="020B0604020202020204" pitchFamily="34" charset="0"/>
              </a:rPr>
              <a:t>Increased roster control</a:t>
            </a:r>
            <a:endParaRPr lang="en-GB" sz="1800" b="1" dirty="0">
              <a:solidFill>
                <a:schemeClr val="tx1"/>
              </a:solidFill>
              <a:latin typeface="Arial" panose="020B0604020202020204" pitchFamily="34" charset="0"/>
              <a:cs typeface="Arial" panose="020B0604020202020204" pitchFamily="34" charset="0"/>
            </a:endParaRPr>
          </a:p>
        </p:txBody>
      </p:sp>
      <p:cxnSp>
        <p:nvCxnSpPr>
          <p:cNvPr id="30" name="Straight Connector 29">
            <a:extLst>
              <a:ext uri="{FF2B5EF4-FFF2-40B4-BE49-F238E27FC236}">
                <a16:creationId xmlns:a16="http://schemas.microsoft.com/office/drawing/2014/main" id="{D7B9250A-C18C-4AE9-8B48-063A221B81F2}"/>
              </a:ext>
            </a:extLst>
          </p:cNvPr>
          <p:cNvCxnSpPr>
            <a:endCxn id="10" idx="5"/>
          </p:cNvCxnSpPr>
          <p:nvPr/>
        </p:nvCxnSpPr>
        <p:spPr>
          <a:xfrm flipH="1">
            <a:off x="6501734" y="1794466"/>
            <a:ext cx="586443" cy="673295"/>
          </a:xfrm>
          <a:prstGeom prst="line">
            <a:avLst/>
          </a:prstGeom>
          <a:noFill/>
          <a:ln w="19050" cap="flat" cmpd="sng" algn="ctr">
            <a:solidFill>
              <a:schemeClr val="accent5"/>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6" name="Picture 35">
            <a:extLst>
              <a:ext uri="{FF2B5EF4-FFF2-40B4-BE49-F238E27FC236}">
                <a16:creationId xmlns:a16="http://schemas.microsoft.com/office/drawing/2014/main" id="{B32D5C3D-7396-4369-BF76-640F839D6A2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3231" y="3909549"/>
            <a:ext cx="899371" cy="984872"/>
          </a:xfrm>
          <a:prstGeom prst="rect">
            <a:avLst/>
          </a:prstGeom>
        </p:spPr>
      </p:pic>
      <p:grpSp>
        <p:nvGrpSpPr>
          <p:cNvPr id="7" name="Group 6">
            <a:extLst>
              <a:ext uri="{FF2B5EF4-FFF2-40B4-BE49-F238E27FC236}">
                <a16:creationId xmlns:a16="http://schemas.microsoft.com/office/drawing/2014/main" id="{B888C9EE-0158-44C6-BA56-73E136D2C720}"/>
              </a:ext>
            </a:extLst>
          </p:cNvPr>
          <p:cNvGrpSpPr/>
          <p:nvPr/>
        </p:nvGrpSpPr>
        <p:grpSpPr>
          <a:xfrm>
            <a:off x="6803875" y="3271492"/>
            <a:ext cx="922316" cy="942619"/>
            <a:chOff x="6770398" y="3214200"/>
            <a:chExt cx="1040699" cy="1113549"/>
          </a:xfrm>
        </p:grpSpPr>
        <p:pic>
          <p:nvPicPr>
            <p:cNvPr id="6" name="Graphic 5" descr="Captain">
              <a:extLst>
                <a:ext uri="{FF2B5EF4-FFF2-40B4-BE49-F238E27FC236}">
                  <a16:creationId xmlns:a16="http://schemas.microsoft.com/office/drawing/2014/main" id="{3833507E-C905-4162-B084-02AB10F37B5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7224128" y="3731862"/>
              <a:ext cx="586969" cy="586969"/>
            </a:xfrm>
            <a:prstGeom prst="rect">
              <a:avLst/>
            </a:prstGeom>
          </p:spPr>
        </p:pic>
        <p:pic>
          <p:nvPicPr>
            <p:cNvPr id="8" name="Graphic 7" descr="Pilot">
              <a:extLst>
                <a:ext uri="{FF2B5EF4-FFF2-40B4-BE49-F238E27FC236}">
                  <a16:creationId xmlns:a16="http://schemas.microsoft.com/office/drawing/2014/main" id="{94E1D5C3-EEBB-400D-BB63-387C8FE5204D}"/>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6770398" y="3722999"/>
              <a:ext cx="604750" cy="604750"/>
            </a:xfrm>
            <a:prstGeom prst="rect">
              <a:avLst/>
            </a:prstGeom>
          </p:spPr>
        </p:pic>
        <p:pic>
          <p:nvPicPr>
            <p:cNvPr id="15" name="Graphic 14" descr="Moon and stars">
              <a:extLst>
                <a:ext uri="{FF2B5EF4-FFF2-40B4-BE49-F238E27FC236}">
                  <a16:creationId xmlns:a16="http://schemas.microsoft.com/office/drawing/2014/main" id="{7AEF88F2-4F50-4FB5-8DC2-412F0BF6C0F8}"/>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rot="20567269">
              <a:off x="7207503" y="3214200"/>
              <a:ext cx="514651" cy="514651"/>
            </a:xfrm>
            <a:prstGeom prst="rect">
              <a:avLst/>
            </a:prstGeom>
          </p:spPr>
        </p:pic>
      </p:grpSp>
      <p:grpSp>
        <p:nvGrpSpPr>
          <p:cNvPr id="5" name="Group 4">
            <a:extLst>
              <a:ext uri="{FF2B5EF4-FFF2-40B4-BE49-F238E27FC236}">
                <a16:creationId xmlns:a16="http://schemas.microsoft.com/office/drawing/2014/main" id="{FD014116-3C7A-4412-BA90-89A7191EFB9B}"/>
              </a:ext>
            </a:extLst>
          </p:cNvPr>
          <p:cNvGrpSpPr/>
          <p:nvPr/>
        </p:nvGrpSpPr>
        <p:grpSpPr>
          <a:xfrm>
            <a:off x="5512333" y="2542396"/>
            <a:ext cx="1006027" cy="1093684"/>
            <a:chOff x="5477673" y="2475801"/>
            <a:chExt cx="1127045" cy="1225247"/>
          </a:xfrm>
        </p:grpSpPr>
        <p:pic>
          <p:nvPicPr>
            <p:cNvPr id="42" name="Graphic 41" descr="Daily calendar">
              <a:extLst>
                <a:ext uri="{FF2B5EF4-FFF2-40B4-BE49-F238E27FC236}">
                  <a16:creationId xmlns:a16="http://schemas.microsoft.com/office/drawing/2014/main" id="{8E68EA87-1F11-4D99-835B-13A91E179FFF}"/>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5973562" y="2475801"/>
              <a:ext cx="631156" cy="631156"/>
            </a:xfrm>
            <a:prstGeom prst="rect">
              <a:avLst/>
            </a:prstGeom>
          </p:spPr>
        </p:pic>
        <p:pic>
          <p:nvPicPr>
            <p:cNvPr id="44" name="Graphic 43" descr="Head with gears">
              <a:extLst>
                <a:ext uri="{FF2B5EF4-FFF2-40B4-BE49-F238E27FC236}">
                  <a16:creationId xmlns:a16="http://schemas.microsoft.com/office/drawing/2014/main" id="{4DA9EFFB-DE09-4E8C-878D-09B10D5F9FEF}"/>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tretch>
              <a:fillRect/>
            </a:stretch>
          </p:blipFill>
          <p:spPr>
            <a:xfrm>
              <a:off x="5477673" y="2733923"/>
              <a:ext cx="967125" cy="967125"/>
            </a:xfrm>
            <a:prstGeom prst="rect">
              <a:avLst/>
            </a:prstGeom>
          </p:spPr>
        </p:pic>
      </p:grpSp>
      <p:pic>
        <p:nvPicPr>
          <p:cNvPr id="39" name="Picture 38">
            <a:extLst>
              <a:ext uri="{FF2B5EF4-FFF2-40B4-BE49-F238E27FC236}">
                <a16:creationId xmlns:a16="http://schemas.microsoft.com/office/drawing/2014/main" id="{5DF0826F-1C84-4194-848E-BD769228FC8D}"/>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371857" y="3213505"/>
            <a:ext cx="1051469" cy="1067883"/>
          </a:xfrm>
          <a:prstGeom prst="rect">
            <a:avLst/>
          </a:prstGeom>
        </p:spPr>
      </p:pic>
      <p:pic>
        <p:nvPicPr>
          <p:cNvPr id="41" name="Picture 40">
            <a:extLst>
              <a:ext uri="{FF2B5EF4-FFF2-40B4-BE49-F238E27FC236}">
                <a16:creationId xmlns:a16="http://schemas.microsoft.com/office/drawing/2014/main" id="{EDCEA6DA-5F12-42F6-865E-3AFB1755048E}"/>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452775" y="1937625"/>
            <a:ext cx="930116" cy="975275"/>
          </a:xfrm>
          <a:prstGeom prst="rect">
            <a:avLst/>
          </a:prstGeom>
        </p:spPr>
      </p:pic>
    </p:spTree>
    <p:extLst>
      <p:ext uri="{BB962C8B-B14F-4D97-AF65-F5344CB8AC3E}">
        <p14:creationId xmlns:p14="http://schemas.microsoft.com/office/powerpoint/2010/main" val="981314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038AEEA4-741D-494C-8F8D-55344E1902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938" y="1691022"/>
            <a:ext cx="800758" cy="845583"/>
          </a:xfrm>
          <a:prstGeom prst="rect">
            <a:avLst/>
          </a:prstGeom>
        </p:spPr>
      </p:pic>
      <p:sp>
        <p:nvSpPr>
          <p:cNvPr id="2" name="Title 1"/>
          <p:cNvSpPr>
            <a:spLocks noGrp="1"/>
          </p:cNvSpPr>
          <p:nvPr>
            <p:ph type="title"/>
          </p:nvPr>
        </p:nvSpPr>
        <p:spPr>
          <a:xfrm>
            <a:off x="970722" y="482860"/>
            <a:ext cx="10515600" cy="782357"/>
          </a:xfrm>
        </p:spPr>
        <p:txBody>
          <a:bodyPr/>
          <a:lstStyle/>
          <a:p>
            <a:r>
              <a:rPr lang="en-GB" dirty="0"/>
              <a:t>Overview of identified current practices</a:t>
            </a:r>
          </a:p>
        </p:txBody>
      </p:sp>
      <p:sp>
        <p:nvSpPr>
          <p:cNvPr id="7" name="Content Placeholder 2">
            <a:extLst>
              <a:ext uri="{FF2B5EF4-FFF2-40B4-BE49-F238E27FC236}">
                <a16:creationId xmlns:a16="http://schemas.microsoft.com/office/drawing/2014/main" id="{1353E703-A0BB-426D-891D-C2E02B0E920E}"/>
              </a:ext>
            </a:extLst>
          </p:cNvPr>
          <p:cNvSpPr>
            <a:spLocks noGrp="1"/>
          </p:cNvSpPr>
          <p:nvPr>
            <p:ph idx="1"/>
          </p:nvPr>
        </p:nvSpPr>
        <p:spPr>
          <a:xfrm>
            <a:off x="1549400" y="1722636"/>
            <a:ext cx="10515601" cy="4447552"/>
          </a:xfrm>
        </p:spPr>
        <p:txBody>
          <a:bodyPr/>
          <a:lstStyle/>
          <a:p>
            <a:pPr marL="0" indent="0">
              <a:lnSpc>
                <a:spcPct val="90000"/>
              </a:lnSpc>
              <a:spcBef>
                <a:spcPts val="1000"/>
              </a:spcBef>
              <a:buNone/>
              <a:defRPr/>
            </a:pPr>
            <a:r>
              <a:rPr lang="en-GB" sz="1800" b="1" dirty="0">
                <a:solidFill>
                  <a:srgbClr val="4D4D4D"/>
                </a:solidFill>
                <a:latin typeface="Arial" panose="020B0604020202020204" pitchFamily="34" charset="0"/>
                <a:cs typeface="Arial" panose="020B0604020202020204" pitchFamily="34" charset="0"/>
              </a:rPr>
              <a:t>Type 1: Remote and flexible working arrangements: </a:t>
            </a:r>
            <a:r>
              <a:rPr lang="en-GB" sz="1800" dirty="0">
                <a:solidFill>
                  <a:srgbClr val="4D4D4D"/>
                </a:solidFill>
                <a:latin typeface="Arial" panose="020B0604020202020204" pitchFamily="34" charset="0"/>
                <a:cs typeface="Arial" panose="020B0604020202020204" pitchFamily="34" charset="0"/>
              </a:rPr>
              <a:t>Flexibility in working time and work location (rail); Shared driving and shift-swapping (coach and bus services); Preferential shifts (ports); Worker participation in shift </a:t>
            </a:r>
            <a:r>
              <a:rPr lang="en-GB" sz="1800" dirty="0">
                <a:latin typeface="Arial" panose="020B0604020202020204" pitchFamily="34" charset="0"/>
                <a:cs typeface="Arial" panose="020B0604020202020204" pitchFamily="34" charset="0"/>
              </a:rPr>
              <a:t>planning (example from the healthcare sector)</a:t>
            </a:r>
          </a:p>
          <a:p>
            <a:pPr marL="0" indent="0">
              <a:lnSpc>
                <a:spcPct val="90000"/>
              </a:lnSpc>
              <a:spcBef>
                <a:spcPts val="1000"/>
              </a:spcBef>
              <a:buNone/>
              <a:defRPr/>
            </a:pPr>
            <a:r>
              <a:rPr lang="en-GB" sz="1800" b="1" dirty="0">
                <a:solidFill>
                  <a:srgbClr val="4D4D4D"/>
                </a:solidFill>
                <a:latin typeface="Arial" panose="020B0604020202020204" pitchFamily="34" charset="0"/>
                <a:cs typeface="Arial" panose="020B0604020202020204" pitchFamily="34" charset="0"/>
              </a:rPr>
              <a:t>Type 2: Increased roster control: </a:t>
            </a:r>
            <a:r>
              <a:rPr lang="en-GB" sz="1800" dirty="0">
                <a:solidFill>
                  <a:srgbClr val="4D4D4D"/>
                </a:solidFill>
                <a:latin typeface="Arial" panose="020B0604020202020204" pitchFamily="34" charset="0"/>
                <a:cs typeface="Arial" panose="020B0604020202020204" pitchFamily="34" charset="0"/>
              </a:rPr>
              <a:t>Flexible shift working over a 12-week cycle (ports); Participation-oriented shift work patterns (ports); Preferential shift </a:t>
            </a:r>
            <a:r>
              <a:rPr lang="en-GB" sz="1800" dirty="0">
                <a:latin typeface="Arial" panose="020B0604020202020204" pitchFamily="34" charset="0"/>
                <a:cs typeface="Arial" panose="020B0604020202020204" pitchFamily="34" charset="0"/>
              </a:rPr>
              <a:t>bidding (civil aviation)</a:t>
            </a:r>
          </a:p>
          <a:p>
            <a:pPr marL="0" indent="0">
              <a:lnSpc>
                <a:spcPct val="90000"/>
              </a:lnSpc>
              <a:spcBef>
                <a:spcPts val="1000"/>
              </a:spcBef>
              <a:buNone/>
              <a:defRPr/>
            </a:pPr>
            <a:r>
              <a:rPr lang="en-GB" sz="1800" b="1" dirty="0">
                <a:solidFill>
                  <a:srgbClr val="4D4D4D"/>
                </a:solidFill>
                <a:latin typeface="Arial" panose="020B0604020202020204" pitchFamily="34" charset="0"/>
                <a:cs typeface="Arial" panose="020B0604020202020204" pitchFamily="34" charset="0"/>
              </a:rPr>
              <a:t>Type 3: Fixing shift preferences permanently: </a:t>
            </a:r>
            <a:r>
              <a:rPr lang="en-GB" sz="1800" dirty="0">
                <a:solidFill>
                  <a:srgbClr val="4D4D4D"/>
                </a:solidFill>
                <a:latin typeface="Arial" panose="020B0604020202020204" pitchFamily="34" charset="0"/>
                <a:cs typeface="Arial" panose="020B0604020202020204" pitchFamily="34" charset="0"/>
              </a:rPr>
              <a:t>Digital tools for shift swapping (ports); Roster preference consideration (</a:t>
            </a:r>
            <a:r>
              <a:rPr lang="en-GB" sz="1800" dirty="0">
                <a:latin typeface="Arial" panose="020B0604020202020204" pitchFamily="34" charset="0"/>
                <a:cs typeface="Arial" panose="020B0604020202020204" pitchFamily="34" charset="0"/>
              </a:rPr>
              <a:t>logistics); Individual evaluation of shifts for all workers (urban and public transport); Shift buddies (civil aviation)</a:t>
            </a:r>
          </a:p>
          <a:p>
            <a:pPr marL="0" indent="0">
              <a:lnSpc>
                <a:spcPct val="90000"/>
              </a:lnSpc>
              <a:spcBef>
                <a:spcPts val="1000"/>
              </a:spcBef>
              <a:buNone/>
              <a:defRPr/>
            </a:pPr>
            <a:r>
              <a:rPr lang="en-GB" sz="1800" b="1" dirty="0">
                <a:latin typeface="Arial" panose="020B0604020202020204" pitchFamily="34" charset="0"/>
                <a:cs typeface="Arial" panose="020B0604020202020204" pitchFamily="34" charset="0"/>
              </a:rPr>
              <a:t>Type 4: Reducing overnight stays and night working: </a:t>
            </a:r>
            <a:r>
              <a:rPr lang="en-GB" sz="1800" dirty="0">
                <a:latin typeface="Arial" panose="020B0604020202020204" pitchFamily="34" charset="0"/>
                <a:cs typeface="Arial" panose="020B0604020202020204" pitchFamily="34" charset="0"/>
              </a:rPr>
              <a:t>Avoiding night shifts for older workers (ports); increasing nights spent in the home base (civil aviation)</a:t>
            </a:r>
          </a:p>
          <a:p>
            <a:pPr marL="0" indent="0">
              <a:lnSpc>
                <a:spcPct val="90000"/>
              </a:lnSpc>
              <a:spcBef>
                <a:spcPts val="1000"/>
              </a:spcBef>
              <a:buNone/>
              <a:defRPr/>
            </a:pPr>
            <a:r>
              <a:rPr lang="en-GB" sz="1800" b="1" dirty="0">
                <a:solidFill>
                  <a:srgbClr val="4D4D4D"/>
                </a:solidFill>
                <a:latin typeface="Arial" panose="020B0604020202020204" pitchFamily="34" charset="0"/>
                <a:cs typeface="Arial" panose="020B0604020202020204" pitchFamily="34" charset="0"/>
              </a:rPr>
              <a:t>Type 5: Cross-cutting: </a:t>
            </a:r>
            <a:r>
              <a:rPr lang="en-GB" sz="1800" dirty="0">
                <a:solidFill>
                  <a:srgbClr val="4D4D4D"/>
                </a:solidFill>
                <a:latin typeface="Arial" panose="020B0604020202020204" pitchFamily="34" charset="0"/>
                <a:cs typeface="Arial" panose="020B0604020202020204" pitchFamily="34" charset="0"/>
              </a:rPr>
              <a:t>Increasing individual choice in shift working (rail)</a:t>
            </a:r>
            <a:endParaRPr lang="en-GB" sz="1800" i="1" dirty="0"/>
          </a:p>
          <a:p>
            <a:endParaRPr lang="en-GB" sz="1800" i="1" dirty="0"/>
          </a:p>
          <a:p>
            <a:pPr marL="0" indent="0">
              <a:buNone/>
            </a:pPr>
            <a:r>
              <a:rPr lang="en-GB" dirty="0"/>
              <a:t>        </a:t>
            </a:r>
          </a:p>
        </p:txBody>
      </p:sp>
      <p:pic>
        <p:nvPicPr>
          <p:cNvPr id="9" name="Picture 8">
            <a:extLst>
              <a:ext uri="{FF2B5EF4-FFF2-40B4-BE49-F238E27FC236}">
                <a16:creationId xmlns:a16="http://schemas.microsoft.com/office/drawing/2014/main" id="{770B18FF-867E-47D3-B0D5-25199EB3322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1324" y="5448962"/>
            <a:ext cx="717988" cy="785300"/>
          </a:xfrm>
          <a:prstGeom prst="rect">
            <a:avLst/>
          </a:prstGeom>
        </p:spPr>
      </p:pic>
      <p:pic>
        <p:nvPicPr>
          <p:cNvPr id="11" name="Picture 10">
            <a:extLst>
              <a:ext uri="{FF2B5EF4-FFF2-40B4-BE49-F238E27FC236}">
                <a16:creationId xmlns:a16="http://schemas.microsoft.com/office/drawing/2014/main" id="{D8C05632-139C-495C-987B-ABECB4FC1D9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3386" y="3683347"/>
            <a:ext cx="773863" cy="785943"/>
          </a:xfrm>
          <a:prstGeom prst="rect">
            <a:avLst/>
          </a:prstGeom>
        </p:spPr>
      </p:pic>
      <p:grpSp>
        <p:nvGrpSpPr>
          <p:cNvPr id="3" name="Group 2">
            <a:extLst>
              <a:ext uri="{FF2B5EF4-FFF2-40B4-BE49-F238E27FC236}">
                <a16:creationId xmlns:a16="http://schemas.microsoft.com/office/drawing/2014/main" id="{1690C7BB-CA88-43E2-8709-E4A2A8B53412}"/>
              </a:ext>
            </a:extLst>
          </p:cNvPr>
          <p:cNvGrpSpPr/>
          <p:nvPr/>
        </p:nvGrpSpPr>
        <p:grpSpPr>
          <a:xfrm>
            <a:off x="743386" y="2657228"/>
            <a:ext cx="836050" cy="908897"/>
            <a:chOff x="-1292728" y="1460616"/>
            <a:chExt cx="1006027" cy="1093684"/>
          </a:xfrm>
        </p:grpSpPr>
        <p:pic>
          <p:nvPicPr>
            <p:cNvPr id="12" name="Graphic 11" descr="Daily calendar">
              <a:extLst>
                <a:ext uri="{FF2B5EF4-FFF2-40B4-BE49-F238E27FC236}">
                  <a16:creationId xmlns:a16="http://schemas.microsoft.com/office/drawing/2014/main" id="{AA6D7942-4251-4904-AB14-9100B55EB8D5}"/>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850086" y="1460616"/>
              <a:ext cx="563385" cy="563385"/>
            </a:xfrm>
            <a:prstGeom prst="rect">
              <a:avLst/>
            </a:prstGeom>
          </p:spPr>
        </p:pic>
        <p:pic>
          <p:nvPicPr>
            <p:cNvPr id="13" name="Graphic 12" descr="Head with gears">
              <a:extLst>
                <a:ext uri="{FF2B5EF4-FFF2-40B4-BE49-F238E27FC236}">
                  <a16:creationId xmlns:a16="http://schemas.microsoft.com/office/drawing/2014/main" id="{084B9018-9E40-43DA-B305-9526DDCD35E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1292728" y="1691022"/>
              <a:ext cx="863279" cy="863278"/>
            </a:xfrm>
            <a:prstGeom prst="rect">
              <a:avLst/>
            </a:prstGeom>
          </p:spPr>
        </p:pic>
      </p:grpSp>
      <p:grpSp>
        <p:nvGrpSpPr>
          <p:cNvPr id="15" name="Group 14">
            <a:extLst>
              <a:ext uri="{FF2B5EF4-FFF2-40B4-BE49-F238E27FC236}">
                <a16:creationId xmlns:a16="http://schemas.microsoft.com/office/drawing/2014/main" id="{7F2A86BF-6703-4394-B669-9585A9E9F252}"/>
              </a:ext>
            </a:extLst>
          </p:cNvPr>
          <p:cNvGrpSpPr/>
          <p:nvPr/>
        </p:nvGrpSpPr>
        <p:grpSpPr>
          <a:xfrm>
            <a:off x="711235" y="4649559"/>
            <a:ext cx="838165" cy="856616"/>
            <a:chOff x="6770398" y="3214200"/>
            <a:chExt cx="1040699" cy="1113549"/>
          </a:xfrm>
          <a:solidFill>
            <a:srgbClr val="FED96E"/>
          </a:solidFill>
        </p:grpSpPr>
        <p:pic>
          <p:nvPicPr>
            <p:cNvPr id="16" name="Graphic 15" descr="Captain">
              <a:extLst>
                <a:ext uri="{FF2B5EF4-FFF2-40B4-BE49-F238E27FC236}">
                  <a16:creationId xmlns:a16="http://schemas.microsoft.com/office/drawing/2014/main" id="{694A6853-0839-4868-85C1-EFE872A8E16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7224128" y="3731862"/>
              <a:ext cx="586969" cy="586969"/>
            </a:xfrm>
            <a:prstGeom prst="rect">
              <a:avLst/>
            </a:prstGeom>
          </p:spPr>
        </p:pic>
        <p:pic>
          <p:nvPicPr>
            <p:cNvPr id="17" name="Graphic 16" descr="Pilot">
              <a:extLst>
                <a:ext uri="{FF2B5EF4-FFF2-40B4-BE49-F238E27FC236}">
                  <a16:creationId xmlns:a16="http://schemas.microsoft.com/office/drawing/2014/main" id="{3CECFA6B-745E-4306-8DDB-F5300F664F95}"/>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tretch>
              <a:fillRect/>
            </a:stretch>
          </p:blipFill>
          <p:spPr>
            <a:xfrm>
              <a:off x="6770398" y="3722999"/>
              <a:ext cx="604750" cy="604750"/>
            </a:xfrm>
            <a:prstGeom prst="rect">
              <a:avLst/>
            </a:prstGeom>
          </p:spPr>
        </p:pic>
        <p:pic>
          <p:nvPicPr>
            <p:cNvPr id="18" name="Graphic 17" descr="Moon and stars">
              <a:extLst>
                <a:ext uri="{FF2B5EF4-FFF2-40B4-BE49-F238E27FC236}">
                  <a16:creationId xmlns:a16="http://schemas.microsoft.com/office/drawing/2014/main" id="{E8DD56AD-524E-46B0-941D-1A7FD34F96C8}"/>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 xmlns:asvg="http://schemas.microsoft.com/office/drawing/2016/SVG/main" r:embed="rId15"/>
                </a:ext>
              </a:extLst>
            </a:blip>
            <a:stretch>
              <a:fillRect/>
            </a:stretch>
          </p:blipFill>
          <p:spPr>
            <a:xfrm rot="20567269">
              <a:off x="7207503" y="3214200"/>
              <a:ext cx="514651" cy="514651"/>
            </a:xfrm>
            <a:prstGeom prst="rect">
              <a:avLst/>
            </a:prstGeom>
          </p:spPr>
        </p:pic>
      </p:grpSp>
    </p:spTree>
    <p:extLst>
      <p:ext uri="{BB962C8B-B14F-4D97-AF65-F5344CB8AC3E}">
        <p14:creationId xmlns:p14="http://schemas.microsoft.com/office/powerpoint/2010/main" val="1035181198"/>
      </p:ext>
    </p:extLst>
  </p:cSld>
  <p:clrMapOvr>
    <a:masterClrMapping/>
  </p:clrMapOvr>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Presentation.pptx" id="{DF0E4C23-23CF-4CA0-B78D-4EE4E4812529}" vid="{A275074F-6DFA-4FBF-AA5C-38C3649C39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6BAE4456E80549A15389CC59C49048" ma:contentTypeVersion="12" ma:contentTypeDescription="Create a new document." ma:contentTypeScope="" ma:versionID="c504054d3ad5b7da76b13bef002554d0">
  <xsd:schema xmlns:xsd="http://www.w3.org/2001/XMLSchema" xmlns:xs="http://www.w3.org/2001/XMLSchema" xmlns:p="http://schemas.microsoft.com/office/2006/metadata/properties" xmlns:ns3="2d7de77a-5ee4-493e-862e-27acb6598e02" xmlns:ns4="d74784e4-16f0-440b-82ce-4f475e4a184e" targetNamespace="http://schemas.microsoft.com/office/2006/metadata/properties" ma:root="true" ma:fieldsID="ed9fecbd326abcdb5b506e38d6165bd2" ns3:_="" ns4:_="">
    <xsd:import namespace="2d7de77a-5ee4-493e-862e-27acb6598e02"/>
    <xsd:import namespace="d74784e4-16f0-440b-82ce-4f475e4a184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7de77a-5ee4-493e-862e-27acb6598e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74784e4-16f0-440b-82ce-4f475e4a184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DC52CFA-91A8-47F7-8F94-BA78342263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7de77a-5ee4-493e-862e-27acb6598e02"/>
    <ds:schemaRef ds:uri="d74784e4-16f0-440b-82ce-4f475e4a18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B1CAF70-02D1-4551-A536-63581F6A8097}">
  <ds:schemaRefs>
    <ds:schemaRef ds:uri="http://schemas.microsoft.com/sharepoint/v3/contenttype/forms"/>
  </ds:schemaRefs>
</ds:datastoreItem>
</file>

<file path=customXml/itemProps3.xml><?xml version="1.0" encoding="utf-8"?>
<ds:datastoreItem xmlns:ds="http://schemas.openxmlformats.org/officeDocument/2006/customXml" ds:itemID="{1FF87431-2774-4E17-BE38-8A579357848D}">
  <ds:schemaRefs>
    <ds:schemaRef ds:uri="d74784e4-16f0-440b-82ce-4f475e4a184e"/>
    <ds:schemaRef ds:uri="http://purl.org/dc/terms/"/>
    <ds:schemaRef ds:uri="http://www.w3.org/XML/1998/namespace"/>
    <ds:schemaRef ds:uri="http://schemas.microsoft.com/office/2006/documentManagement/types"/>
    <ds:schemaRef ds:uri="http://purl.org/dc/dcmitype/"/>
    <ds:schemaRef ds:uri="http://purl.org/dc/elements/1.1/"/>
    <ds:schemaRef ds:uri="http://schemas.microsoft.com/office/infopath/2007/PartnerControls"/>
    <ds:schemaRef ds:uri="http://schemas.openxmlformats.org/package/2006/metadata/core-properties"/>
    <ds:schemaRef ds:uri="2d7de77a-5ee4-493e-862e-27acb6598e02"/>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4</TotalTime>
  <Words>6559</Words>
  <Application>Microsoft Office PowerPoint</Application>
  <PresentationFormat>Widescreen</PresentationFormat>
  <Paragraphs>291</Paragraphs>
  <Slides>25</Slides>
  <Notes>20</Notes>
  <HiddenSlides>4</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Symbol</vt:lpstr>
      <vt:lpstr>Times New Roman</vt:lpstr>
      <vt:lpstr>Wingdings</vt:lpstr>
      <vt:lpstr>Office Theme</vt:lpstr>
      <vt:lpstr>Good staff scheduling and rostering practices in transport</vt:lpstr>
      <vt:lpstr>Background to the study</vt:lpstr>
      <vt:lpstr>Methodology</vt:lpstr>
      <vt:lpstr>Results of the literature review, survey and interviews</vt:lpstr>
      <vt:lpstr>Roster typologies by country clusters</vt:lpstr>
      <vt:lpstr>PowerPoint Presentation</vt:lpstr>
      <vt:lpstr>Impacts of framework typology on practice</vt:lpstr>
      <vt:lpstr>Overview of identified current practices</vt:lpstr>
      <vt:lpstr>Overview of identified current practices</vt:lpstr>
      <vt:lpstr>Critical appraisal of the practices</vt:lpstr>
      <vt:lpstr>Critical appraisal of the practices</vt:lpstr>
      <vt:lpstr>Key themes and objectives</vt:lpstr>
      <vt:lpstr>Hindering and favouring factors</vt:lpstr>
      <vt:lpstr>Transferability, scalability and replicability</vt:lpstr>
      <vt:lpstr>Results of the critical appraisal</vt:lpstr>
      <vt:lpstr>Final selection of 8 good practices</vt:lpstr>
      <vt:lpstr>Conclusions</vt:lpstr>
      <vt:lpstr>Recommendations at EU level</vt:lpstr>
      <vt:lpstr>Recommendations for Member State governments</vt:lpstr>
      <vt:lpstr>Recommendations for national-level social partners</vt:lpstr>
      <vt:lpstr>Recommendations for both national governments and national social partners</vt:lpstr>
      <vt:lpstr>Recommendations for employers and employers’ organisations</vt:lpstr>
      <vt:lpstr>Recommendations for employers and employers’ organisations</vt:lpstr>
      <vt:lpstr>Recommendations to workers’ organisations</vt:lpstr>
      <vt:lpstr>Thank you</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Yvonne (COMM)</dc:creator>
  <cp:lastModifiedBy>LOPIAN Ruth (MOVE)</cp:lastModifiedBy>
  <cp:revision>217</cp:revision>
  <dcterms:created xsi:type="dcterms:W3CDTF">2019-08-09T12:06:42Z</dcterms:created>
  <dcterms:modified xsi:type="dcterms:W3CDTF">2021-10-20T09:34:13Z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0x0101003C6BAE4456E80549A15389CC59C49048</vt:lpwstr>
  </property>
</Properties>
</file>