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7" r:id="rId2"/>
    <p:sldId id="268" r:id="rId3"/>
    <p:sldId id="263" r:id="rId4"/>
    <p:sldId id="273" r:id="rId5"/>
    <p:sldId id="271" r:id="rId6"/>
    <p:sldId id="272" r:id="rId7"/>
    <p:sldId id="274" r:id="rId8"/>
    <p:sldId id="276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686" autoAdjust="0"/>
  </p:normalViewPr>
  <p:slideViewPr>
    <p:cSldViewPr snapToGrid="0">
      <p:cViewPr>
        <p:scale>
          <a:sx n="70" d="100"/>
          <a:sy n="70" d="100"/>
        </p:scale>
        <p:origin x="-1986" y="-10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524000"/>
            <a:ext cx="8128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altLang="ro-RO" noProof="0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3667" y="4076700"/>
            <a:ext cx="7814733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ro-RO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ro-R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ro-R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E222A2-4C61-4BE8-A22F-57A0F27F26AA}" type="slidenum">
              <a:rPr lang="en-US" altLang="ro-RO">
                <a:solidFill>
                  <a:srgbClr val="000000"/>
                </a:solidFill>
              </a:rPr>
              <a:pPr/>
              <a:t>‹#›</a:t>
            </a:fld>
            <a:endParaRPr lang="en-US" altLang="ro-R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E8781-6996-4292-A70E-8970F43B5007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0699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533400"/>
            <a:ext cx="2590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0"/>
            <a:ext cx="75692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4F714-EEA5-449B-9812-4578D8AB8CA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80396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514600"/>
            <a:ext cx="10363200" cy="3581400"/>
          </a:xfrm>
        </p:spPr>
        <p:txBody>
          <a:bodyPr/>
          <a:lstStyle/>
          <a:p>
            <a:pPr lvl="0"/>
            <a:endParaRPr lang="ro-R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57290-8A96-4DE6-A1B0-7014F951B500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617340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514600"/>
            <a:ext cx="103632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381500"/>
            <a:ext cx="103632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FE793-CB9C-4E23-8F71-D9E4CBDDC5ED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77037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CB82C-C8EC-43E0-97E7-DCC3A228471C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33880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66094-8412-49D3-ADAD-E2707F5E852E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68215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08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34861-58B9-4AF8-86DF-CECD79E7C85B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11885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4AE0E-6248-4085-9065-7F808C1FE1D4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3020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04518-A3CE-4257-922E-A98C59643B76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69930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AD1A3-6381-4DDE-BBF5-344E9BB9B42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025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80278-E52C-4B79-A5C0-D6E4867B35D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99299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31325-2E0B-4FEE-B8F2-75DF94F8DD03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88196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Образец текста</a:t>
            </a:r>
          </a:p>
          <a:p>
            <a:pPr lvl="1"/>
            <a:r>
              <a:rPr lang="en-US" altLang="ro-RO" smtClean="0"/>
              <a:t>Второй уровень</a:t>
            </a:r>
          </a:p>
          <a:p>
            <a:pPr lvl="2"/>
            <a:r>
              <a:rPr lang="en-US" altLang="ro-RO" smtClean="0"/>
              <a:t>Третий уровень</a:t>
            </a:r>
          </a:p>
          <a:p>
            <a:pPr lvl="3"/>
            <a:r>
              <a:rPr lang="en-US" altLang="ro-RO" smtClean="0"/>
              <a:t>Четвертый уровень</a:t>
            </a:r>
          </a:p>
          <a:p>
            <a:pPr lvl="4"/>
            <a:r>
              <a:rPr lang="en-US" altLang="ro-RO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6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o-RO">
              <a:cs typeface="Arial" pitchFamily="34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6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o-RO">
              <a:cs typeface="Arial" pitchFamily="34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6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0A02E-C7A3-401B-9E91-9AC1293A8242}" type="slidenum">
              <a:rPr lang="en-US" altLang="ro-RO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o-RO">
              <a:cs typeface="Arial" pitchFamily="34" charset="0"/>
            </a:endParaRPr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778000" y="1701800"/>
            <a:ext cx="15748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6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o-RO" altLang="ro-RO" sz="2400">
              <a:solidFill>
                <a:srgbClr val="806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6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06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6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6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desud.md/wp-content/uploads/2014/04/podulk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azetadesud.md/wp-content/uploads/2014/07/pod-falciu-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050791" y="2821939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CONNECTION ROAD BETWEEN MOLDOVA AND ROMANIA</a:t>
            </a:r>
            <a:endParaRPr lang="ro-RO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718278" y="1200973"/>
            <a:ext cx="566511" cy="808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4410" y="6139190"/>
            <a:ext cx="2371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Chisinau 2017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95" y="547088"/>
            <a:ext cx="4952999" cy="6001952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1552977" y="146978"/>
            <a:ext cx="910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OF NEW CONNECTION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70577" y="4549936"/>
            <a:ext cx="281498" cy="266075"/>
          </a:xfrm>
          <a:prstGeom prst="ellipse">
            <a:avLst/>
          </a:prstGeom>
          <a:solidFill>
            <a:srgbClr val="FF0000"/>
          </a:solidFill>
          <a:effectLst>
            <a:glow rad="139700">
              <a:srgbClr val="FF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8" y="1534270"/>
            <a:ext cx="7703645" cy="391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hape 26"/>
          <p:cNvSpPr/>
          <p:nvPr/>
        </p:nvSpPr>
        <p:spPr>
          <a:xfrm>
            <a:off x="2152075" y="2876816"/>
            <a:ext cx="2538304" cy="167312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0000"/>
          </a:solidFill>
          <a:ln>
            <a:solidFill>
              <a:srgbClr val="0070C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845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91822" y="146978"/>
            <a:ext cx="100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railroad Bridge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C:\Users\us2\Desktop\HPIM83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20" y="832514"/>
            <a:ext cx="4409686" cy="426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podulk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45" y="1338740"/>
            <a:ext cx="6726759" cy="51985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0" y="5280811"/>
            <a:ext cx="5254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rail road bridge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used for 20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91822" y="146978"/>
            <a:ext cx="100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railroad Bridge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79" y="1479403"/>
            <a:ext cx="5691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  TRANSPORT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 TRANSPORT</a:t>
            </a:r>
          </a:p>
        </p:txBody>
      </p:sp>
      <p:pic>
        <p:nvPicPr>
          <p:cNvPr id="3074" name="Picture 2" descr="D:\Desktop\LUCRU\Prezentari\Materiale\poza03_coco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69" y="670198"/>
            <a:ext cx="4643650" cy="30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LUCRU\Prezentari\Materiale\1 Sprin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4325" r="18634"/>
          <a:stretch/>
        </p:blipFill>
        <p:spPr bwMode="auto">
          <a:xfrm>
            <a:off x="3903261" y="3717424"/>
            <a:ext cx="4722125" cy="31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91822" y="146978"/>
            <a:ext cx="100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railroad Bridge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956" y="1699837"/>
            <a:ext cx="5076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was agreed at local level from both part of Prut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(Moldova and Romania)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Elaboration of Study regarding adoption of the railroad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bridge.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pod falciu 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1269242"/>
            <a:ext cx="6279557" cy="5173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9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91822" y="146978"/>
            <a:ext cx="100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railroad Bridge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80" y="1479403"/>
            <a:ext cx="4367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Moldavian part elaborated a study regarding modification of existing rail road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 to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 cars </a:t>
            </a:r>
            <a:r>
              <a:rPr lang="ro-RO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was proposed to the Ministry of Transport of Romania.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93" y="1038688"/>
            <a:ext cx="7521903" cy="502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GD_plit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48" y="5076964"/>
            <a:ext cx="7042242" cy="1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91822" y="146978"/>
            <a:ext cx="100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the Existing railroad Bridge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3" descr="GD_plita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9917" y="670199"/>
            <a:ext cx="4672084" cy="618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Desktop\LUCRU\Prezentari\Materiale\ж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8" y="670198"/>
            <a:ext cx="7042242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2950" y="399465"/>
            <a:ext cx="728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AND COSTS</a:t>
            </a:r>
            <a:endParaRPr lang="ro-RO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150" y="1188127"/>
            <a:ext cx="10276763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GB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journey time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considerable reduction of the 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traveled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ignificant</a:t>
            </a:r>
            <a:r>
              <a:rPr lang="en-GB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 </a:t>
            </a:r>
            <a:r>
              <a:rPr lang="en-GB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regional project connecting Moldova with 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Romania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o-RO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contributes to regional cohesion and will assist in the development of 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connections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passengers and freight in the Eastern Partnership countries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05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ro-RO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b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 </a:t>
            </a:r>
            <a:r>
              <a:rPr lang="ro-RO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ro-RO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3.5 mil. Euro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0291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16" y="2278038"/>
            <a:ext cx="77724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99"/>
                </a:solidFill>
              </a:rPr>
              <a:t>Thank You for Attention</a:t>
            </a:r>
            <a:endParaRPr lang="ru-RU" b="1" dirty="0" smtClean="0">
              <a:solidFill>
                <a:srgbClr val="00339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7687" y="4934284"/>
            <a:ext cx="8839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solidFill>
                  <a:srgbClr val="003399"/>
                </a:solidFill>
              </a:rPr>
              <a:t>Ministry</a:t>
            </a:r>
            <a:r>
              <a:rPr lang="ro-RO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of </a:t>
            </a:r>
            <a:r>
              <a:rPr lang="ro-RO" sz="2800" dirty="0" smtClean="0">
                <a:solidFill>
                  <a:srgbClr val="003399"/>
                </a:solidFill>
              </a:rPr>
              <a:t>Transport</a:t>
            </a:r>
            <a:r>
              <a:rPr lang="en-US" sz="2800" dirty="0" smtClean="0">
                <a:solidFill>
                  <a:srgbClr val="003399"/>
                </a:solidFill>
              </a:rPr>
              <a:t> and Road </a:t>
            </a:r>
            <a:r>
              <a:rPr lang="ro-RO" sz="2800" dirty="0" err="1" smtClean="0">
                <a:solidFill>
                  <a:srgbClr val="003399"/>
                </a:solidFill>
              </a:rPr>
              <a:t>Infrastructur</a:t>
            </a:r>
            <a:r>
              <a:rPr lang="en-US" sz="2800" dirty="0" smtClean="0">
                <a:solidFill>
                  <a:srgbClr val="003399"/>
                </a:solidFill>
              </a:rPr>
              <a:t>e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solidFill>
                  <a:srgbClr val="003399"/>
                </a:solidFill>
              </a:rPr>
              <a:t>Republic of Moldova</a:t>
            </a:r>
          </a:p>
          <a:p>
            <a:pPr eaLnBrk="1" hangingPunct="1">
              <a:spcBef>
                <a:spcPts val="0"/>
              </a:spcBef>
            </a:pPr>
            <a:r>
              <a:rPr lang="ro-RO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/>
            </a:r>
            <a:br>
              <a:rPr lang="en-US" sz="2800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www.</a:t>
            </a:r>
            <a:r>
              <a:rPr lang="ro-RO" dirty="0" err="1" smtClean="0">
                <a:solidFill>
                  <a:srgbClr val="003399"/>
                </a:solidFill>
              </a:rPr>
              <a:t>mtid.gov.md</a:t>
            </a:r>
            <a:endParaRPr lang="ru-RU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affic">
  <a:themeElements>
    <a:clrScheme name="Traffic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Traff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ffic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ffic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fic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fic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ffic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182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1_Traffic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EURSELS Regine (MOVE)</cp:lastModifiedBy>
  <cp:revision>35</cp:revision>
  <cp:lastPrinted>2017-02-28T11:10:30Z</cp:lastPrinted>
  <dcterms:created xsi:type="dcterms:W3CDTF">2017-02-20T13:34:13Z</dcterms:created>
  <dcterms:modified xsi:type="dcterms:W3CDTF">2017-03-17T10:57:20Z</dcterms:modified>
</cp:coreProperties>
</file>