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7" r:id="rId2"/>
    <p:sldId id="268" r:id="rId3"/>
    <p:sldId id="261" r:id="rId4"/>
    <p:sldId id="262" r:id="rId5"/>
    <p:sldId id="263" r:id="rId6"/>
    <p:sldId id="264" r:id="rId7"/>
    <p:sldId id="266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686" autoAdjust="0"/>
  </p:normalViewPr>
  <p:slideViewPr>
    <p:cSldViewPr snapToGrid="0">
      <p:cViewPr>
        <p:scale>
          <a:sx n="70" d="100"/>
          <a:sy n="70" d="100"/>
        </p:scale>
        <p:origin x="-1986" y="-10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524000"/>
            <a:ext cx="8128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altLang="ro-RO" noProof="0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3667" y="4076700"/>
            <a:ext cx="7814733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ro-RO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ro-R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ro-R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E222A2-4C61-4BE8-A22F-57A0F27F26AA}" type="slidenum">
              <a:rPr lang="en-US" altLang="ro-RO">
                <a:solidFill>
                  <a:srgbClr val="000000"/>
                </a:solidFill>
              </a:rPr>
              <a:pPr/>
              <a:t>‹#›</a:t>
            </a:fld>
            <a:endParaRPr lang="en-US" altLang="ro-R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E8781-6996-4292-A70E-8970F43B5007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0699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533400"/>
            <a:ext cx="2590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0"/>
            <a:ext cx="75692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4F714-EEA5-449B-9812-4578D8AB8CA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80396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514600"/>
            <a:ext cx="10363200" cy="3581400"/>
          </a:xfrm>
        </p:spPr>
        <p:txBody>
          <a:bodyPr/>
          <a:lstStyle/>
          <a:p>
            <a:pPr lvl="0"/>
            <a:endParaRPr lang="ro-R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57290-8A96-4DE6-A1B0-7014F951B50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617340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514600"/>
            <a:ext cx="103632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381500"/>
            <a:ext cx="103632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FE793-CB9C-4E23-8F71-D9E4CBDDC5E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77037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CB82C-C8EC-43E0-97E7-DCC3A228471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33880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66094-8412-49D3-ADAD-E2707F5E852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68215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34861-58B9-4AF8-86DF-CECD79E7C85B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11885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4AE0E-6248-4085-9065-7F808C1FE1D4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3020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04518-A3CE-4257-922E-A98C59643B76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69930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AD1A3-6381-4DDE-BBF5-344E9BB9B42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025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80278-E52C-4B79-A5C0-D6E4867B35D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99299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31325-2E0B-4FEE-B8F2-75DF94F8DD0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88196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Образец текста</a:t>
            </a:r>
          </a:p>
          <a:p>
            <a:pPr lvl="1"/>
            <a:r>
              <a:rPr lang="en-US" altLang="ro-RO" smtClean="0"/>
              <a:t>Второй уровень</a:t>
            </a:r>
          </a:p>
          <a:p>
            <a:pPr lvl="2"/>
            <a:r>
              <a:rPr lang="en-US" altLang="ro-RO" smtClean="0"/>
              <a:t>Третий уровень</a:t>
            </a:r>
          </a:p>
          <a:p>
            <a:pPr lvl="3"/>
            <a:r>
              <a:rPr lang="en-US" altLang="ro-RO" smtClean="0"/>
              <a:t>Четвертый уровень</a:t>
            </a:r>
          </a:p>
          <a:p>
            <a:pPr lvl="4"/>
            <a:r>
              <a:rPr lang="en-US" altLang="ro-RO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6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o-RO">
              <a:cs typeface="Arial" pitchFamily="34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6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o-RO">
              <a:cs typeface="Arial" pitchFamily="34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6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0A02E-C7A3-401B-9E91-9AC1293A8242}" type="slidenum">
              <a:rPr lang="en-US" altLang="ro-RO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o-RO">
              <a:cs typeface="Arial" pitchFamily="34" charset="0"/>
            </a:endParaRPr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778000" y="1701800"/>
            <a:ext cx="15748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6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altLang="ro-RO" sz="2400">
              <a:solidFill>
                <a:srgbClr val="806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6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06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6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6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064525" y="146978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OF CHISINAU AS PART OF  TENT - NETWORK 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718278" y="1200973"/>
            <a:ext cx="566511" cy="80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22" y="962556"/>
            <a:ext cx="6795185" cy="506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/>
          <p:cNvSpPr/>
          <p:nvPr/>
        </p:nvSpPr>
        <p:spPr>
          <a:xfrm>
            <a:off x="3424492" y="953113"/>
            <a:ext cx="2256481" cy="1750539"/>
          </a:xfrm>
          <a:custGeom>
            <a:avLst/>
            <a:gdLst>
              <a:gd name="connsiteX0" fmla="*/ 0 w 2529444"/>
              <a:gd name="connsiteY0" fmla="*/ 0 h 2030715"/>
              <a:gd name="connsiteX1" fmla="*/ 166255 w 2529444"/>
              <a:gd name="connsiteY1" fmla="*/ 47501 h 2030715"/>
              <a:gd name="connsiteX2" fmla="*/ 213756 w 2529444"/>
              <a:gd name="connsiteY2" fmla="*/ 249382 h 2030715"/>
              <a:gd name="connsiteX3" fmla="*/ 332509 w 2529444"/>
              <a:gd name="connsiteY3" fmla="*/ 403761 h 2030715"/>
              <a:gd name="connsiteX4" fmla="*/ 641268 w 2529444"/>
              <a:gd name="connsiteY4" fmla="*/ 463137 h 2030715"/>
              <a:gd name="connsiteX5" fmla="*/ 890649 w 2529444"/>
              <a:gd name="connsiteY5" fmla="*/ 475013 h 2030715"/>
              <a:gd name="connsiteX6" fmla="*/ 1080655 w 2529444"/>
              <a:gd name="connsiteY6" fmla="*/ 522514 h 2030715"/>
              <a:gd name="connsiteX7" fmla="*/ 1140031 w 2529444"/>
              <a:gd name="connsiteY7" fmla="*/ 617517 h 2030715"/>
              <a:gd name="connsiteX8" fmla="*/ 1140031 w 2529444"/>
              <a:gd name="connsiteY8" fmla="*/ 736270 h 2030715"/>
              <a:gd name="connsiteX9" fmla="*/ 1330036 w 2529444"/>
              <a:gd name="connsiteY9" fmla="*/ 866898 h 2030715"/>
              <a:gd name="connsiteX10" fmla="*/ 1460665 w 2529444"/>
              <a:gd name="connsiteY10" fmla="*/ 914400 h 2030715"/>
              <a:gd name="connsiteX11" fmla="*/ 1496291 w 2529444"/>
              <a:gd name="connsiteY11" fmla="*/ 914400 h 2030715"/>
              <a:gd name="connsiteX12" fmla="*/ 1555668 w 2529444"/>
              <a:gd name="connsiteY12" fmla="*/ 1092530 h 2030715"/>
              <a:gd name="connsiteX13" fmla="*/ 1638795 w 2529444"/>
              <a:gd name="connsiteY13" fmla="*/ 1235034 h 2030715"/>
              <a:gd name="connsiteX14" fmla="*/ 1745673 w 2529444"/>
              <a:gd name="connsiteY14" fmla="*/ 1377537 h 2030715"/>
              <a:gd name="connsiteX15" fmla="*/ 1674421 w 2529444"/>
              <a:gd name="connsiteY15" fmla="*/ 1484415 h 2030715"/>
              <a:gd name="connsiteX16" fmla="*/ 1745673 w 2529444"/>
              <a:gd name="connsiteY16" fmla="*/ 1615044 h 2030715"/>
              <a:gd name="connsiteX17" fmla="*/ 1888177 w 2529444"/>
              <a:gd name="connsiteY17" fmla="*/ 1698171 h 2030715"/>
              <a:gd name="connsiteX18" fmla="*/ 2101933 w 2529444"/>
              <a:gd name="connsiteY18" fmla="*/ 1757548 h 2030715"/>
              <a:gd name="connsiteX19" fmla="*/ 2268187 w 2529444"/>
              <a:gd name="connsiteY19" fmla="*/ 1876301 h 2030715"/>
              <a:gd name="connsiteX20" fmla="*/ 2434442 w 2529444"/>
              <a:gd name="connsiteY20" fmla="*/ 2006930 h 2030715"/>
              <a:gd name="connsiteX21" fmla="*/ 2529444 w 2529444"/>
              <a:gd name="connsiteY21" fmla="*/ 2030680 h 20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9444" h="2030715">
                <a:moveTo>
                  <a:pt x="0" y="0"/>
                </a:moveTo>
                <a:cubicBezTo>
                  <a:pt x="65314" y="2968"/>
                  <a:pt x="130629" y="5937"/>
                  <a:pt x="166255" y="47501"/>
                </a:cubicBezTo>
                <a:cubicBezTo>
                  <a:pt x="201881" y="89065"/>
                  <a:pt x="186047" y="190005"/>
                  <a:pt x="213756" y="249382"/>
                </a:cubicBezTo>
                <a:cubicBezTo>
                  <a:pt x="241465" y="308759"/>
                  <a:pt x="261257" y="368135"/>
                  <a:pt x="332509" y="403761"/>
                </a:cubicBezTo>
                <a:cubicBezTo>
                  <a:pt x="403761" y="439387"/>
                  <a:pt x="548245" y="451262"/>
                  <a:pt x="641268" y="463137"/>
                </a:cubicBezTo>
                <a:cubicBezTo>
                  <a:pt x="734291" y="475012"/>
                  <a:pt x="817418" y="465117"/>
                  <a:pt x="890649" y="475013"/>
                </a:cubicBezTo>
                <a:cubicBezTo>
                  <a:pt x="963880" y="484909"/>
                  <a:pt x="1039091" y="498763"/>
                  <a:pt x="1080655" y="522514"/>
                </a:cubicBezTo>
                <a:cubicBezTo>
                  <a:pt x="1122219" y="546265"/>
                  <a:pt x="1130135" y="581891"/>
                  <a:pt x="1140031" y="617517"/>
                </a:cubicBezTo>
                <a:cubicBezTo>
                  <a:pt x="1149927" y="653143"/>
                  <a:pt x="1108364" y="694707"/>
                  <a:pt x="1140031" y="736270"/>
                </a:cubicBezTo>
                <a:cubicBezTo>
                  <a:pt x="1171698" y="777833"/>
                  <a:pt x="1276597" y="837210"/>
                  <a:pt x="1330036" y="866898"/>
                </a:cubicBezTo>
                <a:cubicBezTo>
                  <a:pt x="1383475" y="896586"/>
                  <a:pt x="1432956" y="906483"/>
                  <a:pt x="1460665" y="914400"/>
                </a:cubicBezTo>
                <a:cubicBezTo>
                  <a:pt x="1488374" y="922317"/>
                  <a:pt x="1480457" y="884712"/>
                  <a:pt x="1496291" y="914400"/>
                </a:cubicBezTo>
                <a:cubicBezTo>
                  <a:pt x="1512125" y="944088"/>
                  <a:pt x="1531917" y="1039091"/>
                  <a:pt x="1555668" y="1092530"/>
                </a:cubicBezTo>
                <a:cubicBezTo>
                  <a:pt x="1579419" y="1145969"/>
                  <a:pt x="1607128" y="1187533"/>
                  <a:pt x="1638795" y="1235034"/>
                </a:cubicBezTo>
                <a:cubicBezTo>
                  <a:pt x="1670463" y="1282535"/>
                  <a:pt x="1739735" y="1335973"/>
                  <a:pt x="1745673" y="1377537"/>
                </a:cubicBezTo>
                <a:cubicBezTo>
                  <a:pt x="1751611" y="1419101"/>
                  <a:pt x="1674421" y="1444831"/>
                  <a:pt x="1674421" y="1484415"/>
                </a:cubicBezTo>
                <a:cubicBezTo>
                  <a:pt x="1674421" y="1523999"/>
                  <a:pt x="1710047" y="1579418"/>
                  <a:pt x="1745673" y="1615044"/>
                </a:cubicBezTo>
                <a:cubicBezTo>
                  <a:pt x="1781299" y="1650670"/>
                  <a:pt x="1828800" y="1674420"/>
                  <a:pt x="1888177" y="1698171"/>
                </a:cubicBezTo>
                <a:cubicBezTo>
                  <a:pt x="1947554" y="1721922"/>
                  <a:pt x="2038598" y="1727860"/>
                  <a:pt x="2101933" y="1757548"/>
                </a:cubicBezTo>
                <a:cubicBezTo>
                  <a:pt x="2165268" y="1787236"/>
                  <a:pt x="2212769" y="1834737"/>
                  <a:pt x="2268187" y="1876301"/>
                </a:cubicBezTo>
                <a:cubicBezTo>
                  <a:pt x="2323605" y="1917865"/>
                  <a:pt x="2390899" y="1981200"/>
                  <a:pt x="2434442" y="2006930"/>
                </a:cubicBezTo>
                <a:cubicBezTo>
                  <a:pt x="2477985" y="2032660"/>
                  <a:pt x="2529444" y="2030680"/>
                  <a:pt x="2529444" y="203068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649192" y="1239746"/>
            <a:ext cx="1472539" cy="1453639"/>
          </a:xfrm>
          <a:custGeom>
            <a:avLst/>
            <a:gdLst>
              <a:gd name="connsiteX0" fmla="*/ 1650670 w 1650670"/>
              <a:gd name="connsiteY0" fmla="*/ 0 h 1686296"/>
              <a:gd name="connsiteX1" fmla="*/ 1282535 w 1650670"/>
              <a:gd name="connsiteY1" fmla="*/ 605641 h 1686296"/>
              <a:gd name="connsiteX2" fmla="*/ 1318161 w 1650670"/>
              <a:gd name="connsiteY2" fmla="*/ 831273 h 1686296"/>
              <a:gd name="connsiteX3" fmla="*/ 1116281 w 1650670"/>
              <a:gd name="connsiteY3" fmla="*/ 997527 h 1686296"/>
              <a:gd name="connsiteX4" fmla="*/ 950026 w 1650670"/>
              <a:gd name="connsiteY4" fmla="*/ 1045028 h 1686296"/>
              <a:gd name="connsiteX5" fmla="*/ 748146 w 1650670"/>
              <a:gd name="connsiteY5" fmla="*/ 1187532 h 1686296"/>
              <a:gd name="connsiteX6" fmla="*/ 498764 w 1650670"/>
              <a:gd name="connsiteY6" fmla="*/ 1401288 h 1686296"/>
              <a:gd name="connsiteX7" fmla="*/ 273133 w 1650670"/>
              <a:gd name="connsiteY7" fmla="*/ 1567543 h 1686296"/>
              <a:gd name="connsiteX8" fmla="*/ 0 w 1650670"/>
              <a:gd name="connsiteY8" fmla="*/ 1686296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0670" h="1686296">
                <a:moveTo>
                  <a:pt x="1650670" y="0"/>
                </a:moveTo>
                <a:cubicBezTo>
                  <a:pt x="1494311" y="233547"/>
                  <a:pt x="1337953" y="467095"/>
                  <a:pt x="1282535" y="605641"/>
                </a:cubicBezTo>
                <a:cubicBezTo>
                  <a:pt x="1227117" y="744187"/>
                  <a:pt x="1345870" y="765959"/>
                  <a:pt x="1318161" y="831273"/>
                </a:cubicBezTo>
                <a:cubicBezTo>
                  <a:pt x="1290452" y="896587"/>
                  <a:pt x="1177637" y="961901"/>
                  <a:pt x="1116281" y="997527"/>
                </a:cubicBezTo>
                <a:cubicBezTo>
                  <a:pt x="1054925" y="1033153"/>
                  <a:pt x="1011382" y="1013361"/>
                  <a:pt x="950026" y="1045028"/>
                </a:cubicBezTo>
                <a:cubicBezTo>
                  <a:pt x="888670" y="1076695"/>
                  <a:pt x="823356" y="1128155"/>
                  <a:pt x="748146" y="1187532"/>
                </a:cubicBezTo>
                <a:cubicBezTo>
                  <a:pt x="672936" y="1246909"/>
                  <a:pt x="577933" y="1337953"/>
                  <a:pt x="498764" y="1401288"/>
                </a:cubicBezTo>
                <a:cubicBezTo>
                  <a:pt x="419595" y="1464623"/>
                  <a:pt x="356260" y="1520042"/>
                  <a:pt x="273133" y="1567543"/>
                </a:cubicBezTo>
                <a:cubicBezTo>
                  <a:pt x="190006" y="1615044"/>
                  <a:pt x="0" y="1686296"/>
                  <a:pt x="0" y="1686296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041163" y="2863972"/>
            <a:ext cx="3029829" cy="1498026"/>
          </a:xfrm>
          <a:custGeom>
            <a:avLst/>
            <a:gdLst>
              <a:gd name="connsiteX0" fmla="*/ 0 w 3396343"/>
              <a:gd name="connsiteY0" fmla="*/ 39616 h 1737788"/>
              <a:gd name="connsiteX1" fmla="*/ 166255 w 3396343"/>
              <a:gd name="connsiteY1" fmla="*/ 3990 h 1737788"/>
              <a:gd name="connsiteX2" fmla="*/ 273133 w 3396343"/>
              <a:gd name="connsiteY2" fmla="*/ 122744 h 1737788"/>
              <a:gd name="connsiteX3" fmla="*/ 486889 w 3396343"/>
              <a:gd name="connsiteY3" fmla="*/ 158370 h 1737788"/>
              <a:gd name="connsiteX4" fmla="*/ 653143 w 3396343"/>
              <a:gd name="connsiteY4" fmla="*/ 288998 h 1737788"/>
              <a:gd name="connsiteX5" fmla="*/ 736270 w 3396343"/>
              <a:gd name="connsiteY5" fmla="*/ 443378 h 1737788"/>
              <a:gd name="connsiteX6" fmla="*/ 795647 w 3396343"/>
              <a:gd name="connsiteY6" fmla="*/ 585881 h 1737788"/>
              <a:gd name="connsiteX7" fmla="*/ 926276 w 3396343"/>
              <a:gd name="connsiteY7" fmla="*/ 657133 h 1737788"/>
              <a:gd name="connsiteX8" fmla="*/ 1056904 w 3396343"/>
              <a:gd name="connsiteY8" fmla="*/ 787762 h 1737788"/>
              <a:gd name="connsiteX9" fmla="*/ 1330037 w 3396343"/>
              <a:gd name="connsiteY9" fmla="*/ 835263 h 1737788"/>
              <a:gd name="connsiteX10" fmla="*/ 1603169 w 3396343"/>
              <a:gd name="connsiteY10" fmla="*/ 799637 h 1737788"/>
              <a:gd name="connsiteX11" fmla="*/ 1935678 w 3396343"/>
              <a:gd name="connsiteY11" fmla="*/ 835263 h 1737788"/>
              <a:gd name="connsiteX12" fmla="*/ 2220686 w 3396343"/>
              <a:gd name="connsiteY12" fmla="*/ 811513 h 1737788"/>
              <a:gd name="connsiteX13" fmla="*/ 2303813 w 3396343"/>
              <a:gd name="connsiteY13" fmla="*/ 835263 h 1737788"/>
              <a:gd name="connsiteX14" fmla="*/ 2470068 w 3396343"/>
              <a:gd name="connsiteY14" fmla="*/ 835263 h 1737788"/>
              <a:gd name="connsiteX15" fmla="*/ 2576946 w 3396343"/>
              <a:gd name="connsiteY15" fmla="*/ 906515 h 1737788"/>
              <a:gd name="connsiteX16" fmla="*/ 2660073 w 3396343"/>
              <a:gd name="connsiteY16" fmla="*/ 1049019 h 1737788"/>
              <a:gd name="connsiteX17" fmla="*/ 2861954 w 3396343"/>
              <a:gd name="connsiteY17" fmla="*/ 1250900 h 1737788"/>
              <a:gd name="connsiteX18" fmla="*/ 3063834 w 3396343"/>
              <a:gd name="connsiteY18" fmla="*/ 1405279 h 1737788"/>
              <a:gd name="connsiteX19" fmla="*/ 3194463 w 3396343"/>
              <a:gd name="connsiteY19" fmla="*/ 1571533 h 1737788"/>
              <a:gd name="connsiteX20" fmla="*/ 3396343 w 3396343"/>
              <a:gd name="connsiteY20" fmla="*/ 1737788 h 173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6343" h="1737788">
                <a:moveTo>
                  <a:pt x="0" y="39616"/>
                </a:moveTo>
                <a:cubicBezTo>
                  <a:pt x="60366" y="14875"/>
                  <a:pt x="120733" y="-9865"/>
                  <a:pt x="166255" y="3990"/>
                </a:cubicBezTo>
                <a:cubicBezTo>
                  <a:pt x="211777" y="17845"/>
                  <a:pt x="219694" y="97014"/>
                  <a:pt x="273133" y="122744"/>
                </a:cubicBezTo>
                <a:cubicBezTo>
                  <a:pt x="326572" y="148474"/>
                  <a:pt x="423554" y="130661"/>
                  <a:pt x="486889" y="158370"/>
                </a:cubicBezTo>
                <a:cubicBezTo>
                  <a:pt x="550224" y="186079"/>
                  <a:pt x="611579" y="241497"/>
                  <a:pt x="653143" y="288998"/>
                </a:cubicBezTo>
                <a:cubicBezTo>
                  <a:pt x="694707" y="336499"/>
                  <a:pt x="712519" y="393898"/>
                  <a:pt x="736270" y="443378"/>
                </a:cubicBezTo>
                <a:cubicBezTo>
                  <a:pt x="760021" y="492858"/>
                  <a:pt x="763979" y="550255"/>
                  <a:pt x="795647" y="585881"/>
                </a:cubicBezTo>
                <a:cubicBezTo>
                  <a:pt x="827315" y="621507"/>
                  <a:pt x="882733" y="623486"/>
                  <a:pt x="926276" y="657133"/>
                </a:cubicBezTo>
                <a:cubicBezTo>
                  <a:pt x="969819" y="690780"/>
                  <a:pt x="989611" y="758074"/>
                  <a:pt x="1056904" y="787762"/>
                </a:cubicBezTo>
                <a:cubicBezTo>
                  <a:pt x="1124197" y="817450"/>
                  <a:pt x="1238993" y="833284"/>
                  <a:pt x="1330037" y="835263"/>
                </a:cubicBezTo>
                <a:cubicBezTo>
                  <a:pt x="1421081" y="837242"/>
                  <a:pt x="1502229" y="799637"/>
                  <a:pt x="1603169" y="799637"/>
                </a:cubicBezTo>
                <a:cubicBezTo>
                  <a:pt x="1704109" y="799637"/>
                  <a:pt x="1832759" y="833284"/>
                  <a:pt x="1935678" y="835263"/>
                </a:cubicBezTo>
                <a:cubicBezTo>
                  <a:pt x="2038597" y="837242"/>
                  <a:pt x="2159330" y="811513"/>
                  <a:pt x="2220686" y="811513"/>
                </a:cubicBezTo>
                <a:cubicBezTo>
                  <a:pt x="2282042" y="811513"/>
                  <a:pt x="2262249" y="831305"/>
                  <a:pt x="2303813" y="835263"/>
                </a:cubicBezTo>
                <a:cubicBezTo>
                  <a:pt x="2345377" y="839221"/>
                  <a:pt x="2424546" y="823388"/>
                  <a:pt x="2470068" y="835263"/>
                </a:cubicBezTo>
                <a:cubicBezTo>
                  <a:pt x="2515590" y="847138"/>
                  <a:pt x="2545279" y="870889"/>
                  <a:pt x="2576946" y="906515"/>
                </a:cubicBezTo>
                <a:cubicBezTo>
                  <a:pt x="2608614" y="942141"/>
                  <a:pt x="2612572" y="991622"/>
                  <a:pt x="2660073" y="1049019"/>
                </a:cubicBezTo>
                <a:cubicBezTo>
                  <a:pt x="2707574" y="1106417"/>
                  <a:pt x="2794661" y="1191523"/>
                  <a:pt x="2861954" y="1250900"/>
                </a:cubicBezTo>
                <a:cubicBezTo>
                  <a:pt x="2929248" y="1310277"/>
                  <a:pt x="3008416" y="1351840"/>
                  <a:pt x="3063834" y="1405279"/>
                </a:cubicBezTo>
                <a:cubicBezTo>
                  <a:pt x="3119252" y="1458718"/>
                  <a:pt x="3139045" y="1516115"/>
                  <a:pt x="3194463" y="1571533"/>
                </a:cubicBezTo>
                <a:cubicBezTo>
                  <a:pt x="3249881" y="1626951"/>
                  <a:pt x="3323112" y="1682369"/>
                  <a:pt x="3396343" y="1737788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98648" y="2588838"/>
            <a:ext cx="1758572" cy="1588896"/>
          </a:xfrm>
          <a:custGeom>
            <a:avLst/>
            <a:gdLst>
              <a:gd name="connsiteX0" fmla="*/ 0 w 1971304"/>
              <a:gd name="connsiteY0" fmla="*/ 1843202 h 1843202"/>
              <a:gd name="connsiteX1" fmla="*/ 106878 w 1971304"/>
              <a:gd name="connsiteY1" fmla="*/ 1783825 h 1843202"/>
              <a:gd name="connsiteX2" fmla="*/ 166255 w 1971304"/>
              <a:gd name="connsiteY2" fmla="*/ 1593820 h 1843202"/>
              <a:gd name="connsiteX3" fmla="*/ 213756 w 1971304"/>
              <a:gd name="connsiteY3" fmla="*/ 1451316 h 1843202"/>
              <a:gd name="connsiteX4" fmla="*/ 225632 w 1971304"/>
              <a:gd name="connsiteY4" fmla="*/ 1308812 h 1843202"/>
              <a:gd name="connsiteX5" fmla="*/ 308759 w 1971304"/>
              <a:gd name="connsiteY5" fmla="*/ 1190059 h 1843202"/>
              <a:gd name="connsiteX6" fmla="*/ 380011 w 1971304"/>
              <a:gd name="connsiteY6" fmla="*/ 964428 h 1843202"/>
              <a:gd name="connsiteX7" fmla="*/ 415637 w 1971304"/>
              <a:gd name="connsiteY7" fmla="*/ 762548 h 1843202"/>
              <a:gd name="connsiteX8" fmla="*/ 427512 w 1971304"/>
              <a:gd name="connsiteY8" fmla="*/ 679420 h 1843202"/>
              <a:gd name="connsiteX9" fmla="*/ 391886 w 1971304"/>
              <a:gd name="connsiteY9" fmla="*/ 560667 h 1843202"/>
              <a:gd name="connsiteX10" fmla="*/ 439387 w 1971304"/>
              <a:gd name="connsiteY10" fmla="*/ 548792 h 1843202"/>
              <a:gd name="connsiteX11" fmla="*/ 439387 w 1971304"/>
              <a:gd name="connsiteY11" fmla="*/ 441914 h 1843202"/>
              <a:gd name="connsiteX12" fmla="*/ 391886 w 1971304"/>
              <a:gd name="connsiteY12" fmla="*/ 299410 h 1843202"/>
              <a:gd name="connsiteX13" fmla="*/ 391886 w 1971304"/>
              <a:gd name="connsiteY13" fmla="*/ 180657 h 1843202"/>
              <a:gd name="connsiteX14" fmla="*/ 475013 w 1971304"/>
              <a:gd name="connsiteY14" fmla="*/ 156906 h 1843202"/>
              <a:gd name="connsiteX15" fmla="*/ 629393 w 1971304"/>
              <a:gd name="connsiteY15" fmla="*/ 228158 h 1843202"/>
              <a:gd name="connsiteX16" fmla="*/ 736270 w 1971304"/>
              <a:gd name="connsiteY16" fmla="*/ 299410 h 1843202"/>
              <a:gd name="connsiteX17" fmla="*/ 831273 w 1971304"/>
              <a:gd name="connsiteY17" fmla="*/ 240033 h 1843202"/>
              <a:gd name="connsiteX18" fmla="*/ 914400 w 1971304"/>
              <a:gd name="connsiteY18" fmla="*/ 61903 h 1843202"/>
              <a:gd name="connsiteX19" fmla="*/ 997528 w 1971304"/>
              <a:gd name="connsiteY19" fmla="*/ 2527 h 1843202"/>
              <a:gd name="connsiteX20" fmla="*/ 1128156 w 1971304"/>
              <a:gd name="connsiteY20" fmla="*/ 133155 h 1843202"/>
              <a:gd name="connsiteX21" fmla="*/ 1258785 w 1971304"/>
              <a:gd name="connsiteY21" fmla="*/ 335036 h 1843202"/>
              <a:gd name="connsiteX22" fmla="*/ 1413164 w 1971304"/>
              <a:gd name="connsiteY22" fmla="*/ 465664 h 1843202"/>
              <a:gd name="connsiteX23" fmla="*/ 1555668 w 1971304"/>
              <a:gd name="connsiteY23" fmla="*/ 572542 h 1843202"/>
              <a:gd name="connsiteX24" fmla="*/ 1721922 w 1971304"/>
              <a:gd name="connsiteY24" fmla="*/ 691296 h 1843202"/>
              <a:gd name="connsiteX25" fmla="*/ 1840676 w 1971304"/>
              <a:gd name="connsiteY25" fmla="*/ 738797 h 1843202"/>
              <a:gd name="connsiteX26" fmla="*/ 1935678 w 1971304"/>
              <a:gd name="connsiteY26" fmla="*/ 679420 h 1843202"/>
              <a:gd name="connsiteX27" fmla="*/ 1971304 w 1971304"/>
              <a:gd name="connsiteY27" fmla="*/ 631919 h 184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71304" h="1843202">
                <a:moveTo>
                  <a:pt x="0" y="1843202"/>
                </a:moveTo>
                <a:cubicBezTo>
                  <a:pt x="39584" y="1834295"/>
                  <a:pt x="79169" y="1825389"/>
                  <a:pt x="106878" y="1783825"/>
                </a:cubicBezTo>
                <a:cubicBezTo>
                  <a:pt x="134587" y="1742261"/>
                  <a:pt x="148442" y="1649238"/>
                  <a:pt x="166255" y="1593820"/>
                </a:cubicBezTo>
                <a:cubicBezTo>
                  <a:pt x="184068" y="1538402"/>
                  <a:pt x="203860" y="1498817"/>
                  <a:pt x="213756" y="1451316"/>
                </a:cubicBezTo>
                <a:cubicBezTo>
                  <a:pt x="223652" y="1403815"/>
                  <a:pt x="209798" y="1352355"/>
                  <a:pt x="225632" y="1308812"/>
                </a:cubicBezTo>
                <a:cubicBezTo>
                  <a:pt x="241466" y="1265269"/>
                  <a:pt x="283029" y="1247456"/>
                  <a:pt x="308759" y="1190059"/>
                </a:cubicBezTo>
                <a:cubicBezTo>
                  <a:pt x="334489" y="1132662"/>
                  <a:pt x="362198" y="1035680"/>
                  <a:pt x="380011" y="964428"/>
                </a:cubicBezTo>
                <a:cubicBezTo>
                  <a:pt x="397824" y="893176"/>
                  <a:pt x="407720" y="810049"/>
                  <a:pt x="415637" y="762548"/>
                </a:cubicBezTo>
                <a:cubicBezTo>
                  <a:pt x="423554" y="715047"/>
                  <a:pt x="431470" y="713067"/>
                  <a:pt x="427512" y="679420"/>
                </a:cubicBezTo>
                <a:cubicBezTo>
                  <a:pt x="423554" y="645773"/>
                  <a:pt x="389907" y="582438"/>
                  <a:pt x="391886" y="560667"/>
                </a:cubicBezTo>
                <a:cubicBezTo>
                  <a:pt x="393865" y="538896"/>
                  <a:pt x="431470" y="568584"/>
                  <a:pt x="439387" y="548792"/>
                </a:cubicBezTo>
                <a:cubicBezTo>
                  <a:pt x="447304" y="529000"/>
                  <a:pt x="447304" y="483478"/>
                  <a:pt x="439387" y="441914"/>
                </a:cubicBezTo>
                <a:cubicBezTo>
                  <a:pt x="431470" y="400350"/>
                  <a:pt x="399803" y="342953"/>
                  <a:pt x="391886" y="299410"/>
                </a:cubicBezTo>
                <a:cubicBezTo>
                  <a:pt x="383969" y="255867"/>
                  <a:pt x="378032" y="204408"/>
                  <a:pt x="391886" y="180657"/>
                </a:cubicBezTo>
                <a:cubicBezTo>
                  <a:pt x="405740" y="156906"/>
                  <a:pt x="435429" y="148989"/>
                  <a:pt x="475013" y="156906"/>
                </a:cubicBezTo>
                <a:cubicBezTo>
                  <a:pt x="514597" y="164823"/>
                  <a:pt x="585850" y="204407"/>
                  <a:pt x="629393" y="228158"/>
                </a:cubicBezTo>
                <a:cubicBezTo>
                  <a:pt x="672936" y="251909"/>
                  <a:pt x="702623" y="297431"/>
                  <a:pt x="736270" y="299410"/>
                </a:cubicBezTo>
                <a:cubicBezTo>
                  <a:pt x="769917" y="301389"/>
                  <a:pt x="801585" y="279618"/>
                  <a:pt x="831273" y="240033"/>
                </a:cubicBezTo>
                <a:cubicBezTo>
                  <a:pt x="860961" y="200448"/>
                  <a:pt x="886691" y="101487"/>
                  <a:pt x="914400" y="61903"/>
                </a:cubicBezTo>
                <a:cubicBezTo>
                  <a:pt x="942109" y="22319"/>
                  <a:pt x="961902" y="-9348"/>
                  <a:pt x="997528" y="2527"/>
                </a:cubicBezTo>
                <a:cubicBezTo>
                  <a:pt x="1033154" y="14402"/>
                  <a:pt x="1084613" y="77737"/>
                  <a:pt x="1128156" y="133155"/>
                </a:cubicBezTo>
                <a:cubicBezTo>
                  <a:pt x="1171699" y="188573"/>
                  <a:pt x="1211284" y="279618"/>
                  <a:pt x="1258785" y="335036"/>
                </a:cubicBezTo>
                <a:cubicBezTo>
                  <a:pt x="1306286" y="390454"/>
                  <a:pt x="1363684" y="426080"/>
                  <a:pt x="1413164" y="465664"/>
                </a:cubicBezTo>
                <a:cubicBezTo>
                  <a:pt x="1462644" y="505248"/>
                  <a:pt x="1504209" y="534937"/>
                  <a:pt x="1555668" y="572542"/>
                </a:cubicBezTo>
                <a:cubicBezTo>
                  <a:pt x="1607127" y="610147"/>
                  <a:pt x="1674421" y="663587"/>
                  <a:pt x="1721922" y="691296"/>
                </a:cubicBezTo>
                <a:cubicBezTo>
                  <a:pt x="1769423" y="719005"/>
                  <a:pt x="1805050" y="740776"/>
                  <a:pt x="1840676" y="738797"/>
                </a:cubicBezTo>
                <a:cubicBezTo>
                  <a:pt x="1876302" y="736818"/>
                  <a:pt x="1913907" y="697233"/>
                  <a:pt x="1935678" y="679420"/>
                </a:cubicBezTo>
                <a:cubicBezTo>
                  <a:pt x="1957449" y="661607"/>
                  <a:pt x="1971304" y="631919"/>
                  <a:pt x="1971304" y="631919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236034" y="3420204"/>
            <a:ext cx="603847" cy="2610408"/>
          </a:xfrm>
          <a:custGeom>
            <a:avLst/>
            <a:gdLst>
              <a:gd name="connsiteX0" fmla="*/ 0 w 676893"/>
              <a:gd name="connsiteY0" fmla="*/ 3028208 h 3028208"/>
              <a:gd name="connsiteX1" fmla="*/ 59376 w 676893"/>
              <a:gd name="connsiteY1" fmla="*/ 2945081 h 3028208"/>
              <a:gd name="connsiteX2" fmla="*/ 106878 w 676893"/>
              <a:gd name="connsiteY2" fmla="*/ 2861953 h 3028208"/>
              <a:gd name="connsiteX3" fmla="*/ 59376 w 676893"/>
              <a:gd name="connsiteY3" fmla="*/ 2755075 h 3028208"/>
              <a:gd name="connsiteX4" fmla="*/ 83127 w 676893"/>
              <a:gd name="connsiteY4" fmla="*/ 2565070 h 3028208"/>
              <a:gd name="connsiteX5" fmla="*/ 130628 w 676893"/>
              <a:gd name="connsiteY5" fmla="*/ 2458192 h 3028208"/>
              <a:gd name="connsiteX6" fmla="*/ 213755 w 676893"/>
              <a:gd name="connsiteY6" fmla="*/ 2351314 h 3028208"/>
              <a:gd name="connsiteX7" fmla="*/ 261257 w 676893"/>
              <a:gd name="connsiteY7" fmla="*/ 2327564 h 3028208"/>
              <a:gd name="connsiteX8" fmla="*/ 296883 w 676893"/>
              <a:gd name="connsiteY8" fmla="*/ 2078182 h 3028208"/>
              <a:gd name="connsiteX9" fmla="*/ 368135 w 676893"/>
              <a:gd name="connsiteY9" fmla="*/ 1959429 h 3028208"/>
              <a:gd name="connsiteX10" fmla="*/ 368135 w 676893"/>
              <a:gd name="connsiteY10" fmla="*/ 1840675 h 3028208"/>
              <a:gd name="connsiteX11" fmla="*/ 273132 w 676893"/>
              <a:gd name="connsiteY11" fmla="*/ 1721922 h 3028208"/>
              <a:gd name="connsiteX12" fmla="*/ 273132 w 676893"/>
              <a:gd name="connsiteY12" fmla="*/ 1579418 h 3028208"/>
              <a:gd name="connsiteX13" fmla="*/ 273132 w 676893"/>
              <a:gd name="connsiteY13" fmla="*/ 1436914 h 3028208"/>
              <a:gd name="connsiteX14" fmla="*/ 356259 w 676893"/>
              <a:gd name="connsiteY14" fmla="*/ 1377538 h 3028208"/>
              <a:gd name="connsiteX15" fmla="*/ 463137 w 676893"/>
              <a:gd name="connsiteY15" fmla="*/ 1413164 h 3028208"/>
              <a:gd name="connsiteX16" fmla="*/ 522514 w 676893"/>
              <a:gd name="connsiteY16" fmla="*/ 1270660 h 3028208"/>
              <a:gd name="connsiteX17" fmla="*/ 593766 w 676893"/>
              <a:gd name="connsiteY17" fmla="*/ 1128156 h 3028208"/>
              <a:gd name="connsiteX18" fmla="*/ 653142 w 676893"/>
              <a:gd name="connsiteY18" fmla="*/ 1033153 h 3028208"/>
              <a:gd name="connsiteX19" fmla="*/ 653142 w 676893"/>
              <a:gd name="connsiteY19" fmla="*/ 950026 h 3028208"/>
              <a:gd name="connsiteX20" fmla="*/ 676893 w 676893"/>
              <a:gd name="connsiteY20" fmla="*/ 795647 h 3028208"/>
              <a:gd name="connsiteX21" fmla="*/ 653142 w 676893"/>
              <a:gd name="connsiteY21" fmla="*/ 641268 h 3028208"/>
              <a:gd name="connsiteX22" fmla="*/ 617516 w 676893"/>
              <a:gd name="connsiteY22" fmla="*/ 546265 h 3028208"/>
              <a:gd name="connsiteX23" fmla="*/ 581891 w 676893"/>
              <a:gd name="connsiteY23" fmla="*/ 451262 h 3028208"/>
              <a:gd name="connsiteX24" fmla="*/ 522514 w 676893"/>
              <a:gd name="connsiteY24" fmla="*/ 391886 h 3028208"/>
              <a:gd name="connsiteX25" fmla="*/ 486888 w 676893"/>
              <a:gd name="connsiteY25" fmla="*/ 213756 h 3028208"/>
              <a:gd name="connsiteX26" fmla="*/ 486888 w 676893"/>
              <a:gd name="connsiteY26" fmla="*/ 106878 h 3028208"/>
              <a:gd name="connsiteX27" fmla="*/ 522514 w 676893"/>
              <a:gd name="connsiteY27" fmla="*/ 0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6893" h="3028208">
                <a:moveTo>
                  <a:pt x="0" y="3028208"/>
                </a:moveTo>
                <a:cubicBezTo>
                  <a:pt x="20781" y="3000499"/>
                  <a:pt x="41563" y="2972790"/>
                  <a:pt x="59376" y="2945081"/>
                </a:cubicBezTo>
                <a:cubicBezTo>
                  <a:pt x="77189" y="2917372"/>
                  <a:pt x="106878" y="2893621"/>
                  <a:pt x="106878" y="2861953"/>
                </a:cubicBezTo>
                <a:cubicBezTo>
                  <a:pt x="106878" y="2830285"/>
                  <a:pt x="63334" y="2804555"/>
                  <a:pt x="59376" y="2755075"/>
                </a:cubicBezTo>
                <a:cubicBezTo>
                  <a:pt x="55418" y="2705595"/>
                  <a:pt x="71252" y="2614550"/>
                  <a:pt x="83127" y="2565070"/>
                </a:cubicBezTo>
                <a:cubicBezTo>
                  <a:pt x="95002" y="2515590"/>
                  <a:pt x="108857" y="2493818"/>
                  <a:pt x="130628" y="2458192"/>
                </a:cubicBezTo>
                <a:cubicBezTo>
                  <a:pt x="152399" y="2422566"/>
                  <a:pt x="191984" y="2373085"/>
                  <a:pt x="213755" y="2351314"/>
                </a:cubicBezTo>
                <a:cubicBezTo>
                  <a:pt x="235526" y="2329543"/>
                  <a:pt x="247402" y="2373086"/>
                  <a:pt x="261257" y="2327564"/>
                </a:cubicBezTo>
                <a:cubicBezTo>
                  <a:pt x="275112" y="2282042"/>
                  <a:pt x="279070" y="2139538"/>
                  <a:pt x="296883" y="2078182"/>
                </a:cubicBezTo>
                <a:cubicBezTo>
                  <a:pt x="314696" y="2016826"/>
                  <a:pt x="356260" y="1999013"/>
                  <a:pt x="368135" y="1959429"/>
                </a:cubicBezTo>
                <a:cubicBezTo>
                  <a:pt x="380010" y="1919844"/>
                  <a:pt x="383969" y="1880259"/>
                  <a:pt x="368135" y="1840675"/>
                </a:cubicBezTo>
                <a:cubicBezTo>
                  <a:pt x="352301" y="1801091"/>
                  <a:pt x="288966" y="1765465"/>
                  <a:pt x="273132" y="1721922"/>
                </a:cubicBezTo>
                <a:cubicBezTo>
                  <a:pt x="257298" y="1678379"/>
                  <a:pt x="273132" y="1579418"/>
                  <a:pt x="273132" y="1579418"/>
                </a:cubicBezTo>
                <a:cubicBezTo>
                  <a:pt x="273132" y="1531917"/>
                  <a:pt x="259278" y="1470561"/>
                  <a:pt x="273132" y="1436914"/>
                </a:cubicBezTo>
                <a:cubicBezTo>
                  <a:pt x="286986" y="1403267"/>
                  <a:pt x="324592" y="1381496"/>
                  <a:pt x="356259" y="1377538"/>
                </a:cubicBezTo>
                <a:cubicBezTo>
                  <a:pt x="387927" y="1373580"/>
                  <a:pt x="435428" y="1430977"/>
                  <a:pt x="463137" y="1413164"/>
                </a:cubicBezTo>
                <a:cubicBezTo>
                  <a:pt x="490846" y="1395351"/>
                  <a:pt x="500743" y="1318161"/>
                  <a:pt x="522514" y="1270660"/>
                </a:cubicBezTo>
                <a:cubicBezTo>
                  <a:pt x="544285" y="1223159"/>
                  <a:pt x="571995" y="1167740"/>
                  <a:pt x="593766" y="1128156"/>
                </a:cubicBezTo>
                <a:cubicBezTo>
                  <a:pt x="615537" y="1088572"/>
                  <a:pt x="643246" y="1062841"/>
                  <a:pt x="653142" y="1033153"/>
                </a:cubicBezTo>
                <a:cubicBezTo>
                  <a:pt x="663038" y="1003465"/>
                  <a:pt x="649184" y="989610"/>
                  <a:pt x="653142" y="950026"/>
                </a:cubicBezTo>
                <a:cubicBezTo>
                  <a:pt x="657100" y="910442"/>
                  <a:pt x="676893" y="847107"/>
                  <a:pt x="676893" y="795647"/>
                </a:cubicBezTo>
                <a:cubicBezTo>
                  <a:pt x="676893" y="744187"/>
                  <a:pt x="663038" y="682832"/>
                  <a:pt x="653142" y="641268"/>
                </a:cubicBezTo>
                <a:cubicBezTo>
                  <a:pt x="643246" y="599704"/>
                  <a:pt x="617516" y="546265"/>
                  <a:pt x="617516" y="546265"/>
                </a:cubicBezTo>
                <a:cubicBezTo>
                  <a:pt x="605641" y="514597"/>
                  <a:pt x="597725" y="476992"/>
                  <a:pt x="581891" y="451262"/>
                </a:cubicBezTo>
                <a:cubicBezTo>
                  <a:pt x="566057" y="425532"/>
                  <a:pt x="538348" y="431470"/>
                  <a:pt x="522514" y="391886"/>
                </a:cubicBezTo>
                <a:cubicBezTo>
                  <a:pt x="506680" y="352302"/>
                  <a:pt x="492826" y="261257"/>
                  <a:pt x="486888" y="213756"/>
                </a:cubicBezTo>
                <a:cubicBezTo>
                  <a:pt x="480950" y="166255"/>
                  <a:pt x="480950" y="142504"/>
                  <a:pt x="486888" y="106878"/>
                </a:cubicBezTo>
                <a:cubicBezTo>
                  <a:pt x="492826" y="71252"/>
                  <a:pt x="522514" y="0"/>
                  <a:pt x="52251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220106" y="2949307"/>
            <a:ext cx="217209" cy="184264"/>
          </a:xfrm>
          <a:custGeom>
            <a:avLst/>
            <a:gdLst>
              <a:gd name="connsiteX0" fmla="*/ 17854 w 243485"/>
              <a:gd name="connsiteY0" fmla="*/ 213756 h 213756"/>
              <a:gd name="connsiteX1" fmla="*/ 5978 w 243485"/>
              <a:gd name="connsiteY1" fmla="*/ 130629 h 213756"/>
              <a:gd name="connsiteX2" fmla="*/ 100981 w 243485"/>
              <a:gd name="connsiteY2" fmla="*/ 59377 h 213756"/>
              <a:gd name="connsiteX3" fmla="*/ 160357 w 243485"/>
              <a:gd name="connsiteY3" fmla="*/ 71252 h 213756"/>
              <a:gd name="connsiteX4" fmla="*/ 243485 w 243485"/>
              <a:gd name="connsiteY4" fmla="*/ 0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85" h="213756">
                <a:moveTo>
                  <a:pt x="17854" y="213756"/>
                </a:moveTo>
                <a:cubicBezTo>
                  <a:pt x="4988" y="185057"/>
                  <a:pt x="-7877" y="156359"/>
                  <a:pt x="5978" y="130629"/>
                </a:cubicBezTo>
                <a:cubicBezTo>
                  <a:pt x="19833" y="104899"/>
                  <a:pt x="75251" y="69273"/>
                  <a:pt x="100981" y="59377"/>
                </a:cubicBezTo>
                <a:cubicBezTo>
                  <a:pt x="126711" y="49481"/>
                  <a:pt x="136606" y="81148"/>
                  <a:pt x="160357" y="71252"/>
                </a:cubicBezTo>
                <a:cubicBezTo>
                  <a:pt x="184108" y="61356"/>
                  <a:pt x="243485" y="0"/>
                  <a:pt x="243485" y="0"/>
                </a:cubicBez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426721" y="2693384"/>
            <a:ext cx="264846" cy="255922"/>
          </a:xfrm>
          <a:custGeom>
            <a:avLst/>
            <a:gdLst>
              <a:gd name="connsiteX0" fmla="*/ 0 w 296884"/>
              <a:gd name="connsiteY0" fmla="*/ 296883 h 296883"/>
              <a:gd name="connsiteX1" fmla="*/ 95003 w 296884"/>
              <a:gd name="connsiteY1" fmla="*/ 190005 h 296883"/>
              <a:gd name="connsiteX2" fmla="*/ 178130 w 296884"/>
              <a:gd name="connsiteY2" fmla="*/ 130629 h 296883"/>
              <a:gd name="connsiteX3" fmla="*/ 273133 w 296884"/>
              <a:gd name="connsiteY3" fmla="*/ 35626 h 296883"/>
              <a:gd name="connsiteX4" fmla="*/ 296884 w 296884"/>
              <a:gd name="connsiteY4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4" h="296883">
                <a:moveTo>
                  <a:pt x="0" y="296883"/>
                </a:moveTo>
                <a:cubicBezTo>
                  <a:pt x="32657" y="257298"/>
                  <a:pt x="65315" y="217714"/>
                  <a:pt x="95003" y="190005"/>
                </a:cubicBezTo>
                <a:cubicBezTo>
                  <a:pt x="124691" y="162296"/>
                  <a:pt x="148442" y="156359"/>
                  <a:pt x="178130" y="130629"/>
                </a:cubicBezTo>
                <a:cubicBezTo>
                  <a:pt x="207818" y="104899"/>
                  <a:pt x="253341" y="57397"/>
                  <a:pt x="273133" y="35626"/>
                </a:cubicBezTo>
                <a:cubicBezTo>
                  <a:pt x="292925" y="13854"/>
                  <a:pt x="294904" y="6927"/>
                  <a:pt x="296884" y="0"/>
                </a:cubicBez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691568" y="2693384"/>
            <a:ext cx="349595" cy="194501"/>
          </a:xfrm>
          <a:custGeom>
            <a:avLst/>
            <a:gdLst>
              <a:gd name="connsiteX0" fmla="*/ 0 w 391885"/>
              <a:gd name="connsiteY0" fmla="*/ 0 h 225631"/>
              <a:gd name="connsiteX1" fmla="*/ 106877 w 391885"/>
              <a:gd name="connsiteY1" fmla="*/ 71252 h 225631"/>
              <a:gd name="connsiteX2" fmla="*/ 190005 w 391885"/>
              <a:gd name="connsiteY2" fmla="*/ 71252 h 225631"/>
              <a:gd name="connsiteX3" fmla="*/ 261257 w 391885"/>
              <a:gd name="connsiteY3" fmla="*/ 154379 h 225631"/>
              <a:gd name="connsiteX4" fmla="*/ 344384 w 391885"/>
              <a:gd name="connsiteY4" fmla="*/ 213756 h 225631"/>
              <a:gd name="connsiteX5" fmla="*/ 391885 w 391885"/>
              <a:gd name="connsiteY5" fmla="*/ 22563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885" h="225631">
                <a:moveTo>
                  <a:pt x="0" y="0"/>
                </a:moveTo>
                <a:cubicBezTo>
                  <a:pt x="37604" y="29688"/>
                  <a:pt x="75209" y="59377"/>
                  <a:pt x="106877" y="71252"/>
                </a:cubicBezTo>
                <a:cubicBezTo>
                  <a:pt x="138545" y="83127"/>
                  <a:pt x="164275" y="57398"/>
                  <a:pt x="190005" y="71252"/>
                </a:cubicBezTo>
                <a:cubicBezTo>
                  <a:pt x="215735" y="85107"/>
                  <a:pt x="235527" y="130628"/>
                  <a:pt x="261257" y="154379"/>
                </a:cubicBezTo>
                <a:cubicBezTo>
                  <a:pt x="286987" y="178130"/>
                  <a:pt x="322613" y="201881"/>
                  <a:pt x="344384" y="213756"/>
                </a:cubicBezTo>
                <a:cubicBezTo>
                  <a:pt x="366155" y="225631"/>
                  <a:pt x="380010" y="223652"/>
                  <a:pt x="391885" y="225631"/>
                </a:cubicBez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000938" y="2900788"/>
            <a:ext cx="95638" cy="681500"/>
          </a:xfrm>
          <a:custGeom>
            <a:avLst/>
            <a:gdLst>
              <a:gd name="connsiteX0" fmla="*/ 38163 w 107207"/>
              <a:gd name="connsiteY0" fmla="*/ 0 h 790575"/>
              <a:gd name="connsiteX1" fmla="*/ 76263 w 107207"/>
              <a:gd name="connsiteY1" fmla="*/ 161925 h 790575"/>
              <a:gd name="connsiteX2" fmla="*/ 66738 w 107207"/>
              <a:gd name="connsiteY2" fmla="*/ 323850 h 790575"/>
              <a:gd name="connsiteX3" fmla="*/ 38163 w 107207"/>
              <a:gd name="connsiteY3" fmla="*/ 419100 h 790575"/>
              <a:gd name="connsiteX4" fmla="*/ 63 w 107207"/>
              <a:gd name="connsiteY4" fmla="*/ 504825 h 790575"/>
              <a:gd name="connsiteX5" fmla="*/ 47688 w 107207"/>
              <a:gd name="connsiteY5" fmla="*/ 600075 h 790575"/>
              <a:gd name="connsiteX6" fmla="*/ 104838 w 107207"/>
              <a:gd name="connsiteY6" fmla="*/ 733425 h 790575"/>
              <a:gd name="connsiteX7" fmla="*/ 95313 w 107207"/>
              <a:gd name="connsiteY7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207" h="790575">
                <a:moveTo>
                  <a:pt x="38163" y="0"/>
                </a:moveTo>
                <a:cubicBezTo>
                  <a:pt x="54831" y="53975"/>
                  <a:pt x="71500" y="107950"/>
                  <a:pt x="76263" y="161925"/>
                </a:cubicBezTo>
                <a:cubicBezTo>
                  <a:pt x="81026" y="215900"/>
                  <a:pt x="73088" y="280988"/>
                  <a:pt x="66738" y="323850"/>
                </a:cubicBezTo>
                <a:cubicBezTo>
                  <a:pt x="60388" y="366712"/>
                  <a:pt x="49275" y="388938"/>
                  <a:pt x="38163" y="419100"/>
                </a:cubicBezTo>
                <a:cubicBezTo>
                  <a:pt x="27051" y="449262"/>
                  <a:pt x="-1524" y="474663"/>
                  <a:pt x="63" y="504825"/>
                </a:cubicBezTo>
                <a:cubicBezTo>
                  <a:pt x="1650" y="534987"/>
                  <a:pt x="30226" y="561975"/>
                  <a:pt x="47688" y="600075"/>
                </a:cubicBezTo>
                <a:cubicBezTo>
                  <a:pt x="65150" y="638175"/>
                  <a:pt x="96901" y="701675"/>
                  <a:pt x="104838" y="733425"/>
                </a:cubicBezTo>
                <a:cubicBezTo>
                  <a:pt x="112775" y="765175"/>
                  <a:pt x="98488" y="779462"/>
                  <a:pt x="95313" y="790575"/>
                </a:cubicBez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61746" y="3179957"/>
            <a:ext cx="101966" cy="213482"/>
          </a:xfrm>
          <a:custGeom>
            <a:avLst/>
            <a:gdLst>
              <a:gd name="connsiteX0" fmla="*/ 114300 w 114300"/>
              <a:gd name="connsiteY0" fmla="*/ 247650 h 247650"/>
              <a:gd name="connsiteX1" fmla="*/ 0 w 114300"/>
              <a:gd name="connsiteY1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" h="247650">
                <a:moveTo>
                  <a:pt x="114300" y="247650"/>
                </a:moveTo>
                <a:lnTo>
                  <a:pt x="0" y="0"/>
                </a:ln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346717" y="3393438"/>
            <a:ext cx="739250" cy="312530"/>
          </a:xfrm>
          <a:custGeom>
            <a:avLst/>
            <a:gdLst>
              <a:gd name="connsiteX0" fmla="*/ 0 w 828675"/>
              <a:gd name="connsiteY0" fmla="*/ 0 h 362551"/>
              <a:gd name="connsiteX1" fmla="*/ 104775 w 828675"/>
              <a:gd name="connsiteY1" fmla="*/ 200025 h 362551"/>
              <a:gd name="connsiteX2" fmla="*/ 266700 w 828675"/>
              <a:gd name="connsiteY2" fmla="*/ 295275 h 362551"/>
              <a:gd name="connsiteX3" fmla="*/ 447675 w 828675"/>
              <a:gd name="connsiteY3" fmla="*/ 285750 h 362551"/>
              <a:gd name="connsiteX4" fmla="*/ 619125 w 828675"/>
              <a:gd name="connsiteY4" fmla="*/ 361950 h 362551"/>
              <a:gd name="connsiteX5" fmla="*/ 828675 w 828675"/>
              <a:gd name="connsiteY5" fmla="*/ 238125 h 36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675" h="362551">
                <a:moveTo>
                  <a:pt x="0" y="0"/>
                </a:moveTo>
                <a:cubicBezTo>
                  <a:pt x="30162" y="75406"/>
                  <a:pt x="60325" y="150813"/>
                  <a:pt x="104775" y="200025"/>
                </a:cubicBezTo>
                <a:cubicBezTo>
                  <a:pt x="149225" y="249237"/>
                  <a:pt x="209550" y="280988"/>
                  <a:pt x="266700" y="295275"/>
                </a:cubicBezTo>
                <a:cubicBezTo>
                  <a:pt x="323850" y="309563"/>
                  <a:pt x="388938" y="274638"/>
                  <a:pt x="447675" y="285750"/>
                </a:cubicBezTo>
                <a:cubicBezTo>
                  <a:pt x="506412" y="296862"/>
                  <a:pt x="555625" y="369887"/>
                  <a:pt x="619125" y="361950"/>
                </a:cubicBezTo>
                <a:cubicBezTo>
                  <a:pt x="682625" y="354013"/>
                  <a:pt x="806450" y="201613"/>
                  <a:pt x="828675" y="238125"/>
                </a:cubicBez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4410" y="6139190"/>
            <a:ext cx="2371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Chisinau 2017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848600" y="1295400"/>
            <a:ext cx="533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Content Placeholder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95" y="547088"/>
            <a:ext cx="4952999" cy="6001952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олилиния 1"/>
          <p:cNvSpPr/>
          <p:nvPr/>
        </p:nvSpPr>
        <p:spPr>
          <a:xfrm>
            <a:off x="2102313" y="3491170"/>
            <a:ext cx="902129" cy="2733151"/>
          </a:xfrm>
          <a:custGeom>
            <a:avLst/>
            <a:gdLst>
              <a:gd name="connsiteX0" fmla="*/ 0 w 902129"/>
              <a:gd name="connsiteY0" fmla="*/ 2733151 h 2733151"/>
              <a:gd name="connsiteX1" fmla="*/ 20097 w 902129"/>
              <a:gd name="connsiteY1" fmla="*/ 2652765 h 2733151"/>
              <a:gd name="connsiteX2" fmla="*/ 5025 w 902129"/>
              <a:gd name="connsiteY2" fmla="*/ 2617595 h 2733151"/>
              <a:gd name="connsiteX3" fmla="*/ 35170 w 902129"/>
              <a:gd name="connsiteY3" fmla="*/ 2582426 h 2733151"/>
              <a:gd name="connsiteX4" fmla="*/ 85411 w 902129"/>
              <a:gd name="connsiteY4" fmla="*/ 2537209 h 2733151"/>
              <a:gd name="connsiteX5" fmla="*/ 140677 w 902129"/>
              <a:gd name="connsiteY5" fmla="*/ 2507063 h 2733151"/>
              <a:gd name="connsiteX6" fmla="*/ 140677 w 902129"/>
              <a:gd name="connsiteY6" fmla="*/ 2431701 h 2733151"/>
              <a:gd name="connsiteX7" fmla="*/ 211016 w 902129"/>
              <a:gd name="connsiteY7" fmla="*/ 2381459 h 2733151"/>
              <a:gd name="connsiteX8" fmla="*/ 231113 w 902129"/>
              <a:gd name="connsiteY8" fmla="*/ 2361362 h 2733151"/>
              <a:gd name="connsiteX9" fmla="*/ 266282 w 902129"/>
              <a:gd name="connsiteY9" fmla="*/ 2396532 h 2733151"/>
              <a:gd name="connsiteX10" fmla="*/ 296427 w 902129"/>
              <a:gd name="connsiteY10" fmla="*/ 2381459 h 2733151"/>
              <a:gd name="connsiteX11" fmla="*/ 306475 w 902129"/>
              <a:gd name="connsiteY11" fmla="*/ 2336242 h 2733151"/>
              <a:gd name="connsiteX12" fmla="*/ 381838 w 902129"/>
              <a:gd name="connsiteY12" fmla="*/ 2306096 h 2733151"/>
              <a:gd name="connsiteX13" fmla="*/ 376814 w 902129"/>
              <a:gd name="connsiteY13" fmla="*/ 2220685 h 2733151"/>
              <a:gd name="connsiteX14" fmla="*/ 396910 w 902129"/>
              <a:gd name="connsiteY14" fmla="*/ 2185516 h 2733151"/>
              <a:gd name="connsiteX15" fmla="*/ 442128 w 902129"/>
              <a:gd name="connsiteY15" fmla="*/ 2160395 h 2733151"/>
              <a:gd name="connsiteX16" fmla="*/ 457200 w 902129"/>
              <a:gd name="connsiteY16" fmla="*/ 2135274 h 2733151"/>
              <a:gd name="connsiteX17" fmla="*/ 467249 w 902129"/>
              <a:gd name="connsiteY17" fmla="*/ 1989573 h 2733151"/>
              <a:gd name="connsiteX18" fmla="*/ 452176 w 902129"/>
              <a:gd name="connsiteY18" fmla="*/ 1894114 h 2733151"/>
              <a:gd name="connsiteX19" fmla="*/ 452176 w 902129"/>
              <a:gd name="connsiteY19" fmla="*/ 1768510 h 2733151"/>
              <a:gd name="connsiteX20" fmla="*/ 442128 w 902129"/>
              <a:gd name="connsiteY20" fmla="*/ 1683099 h 2733151"/>
              <a:gd name="connsiteX21" fmla="*/ 507442 w 902129"/>
              <a:gd name="connsiteY21" fmla="*/ 1562518 h 2733151"/>
              <a:gd name="connsiteX22" fmla="*/ 537587 w 902129"/>
              <a:gd name="connsiteY22" fmla="*/ 1416817 h 2733151"/>
              <a:gd name="connsiteX23" fmla="*/ 572756 w 902129"/>
              <a:gd name="connsiteY23" fmla="*/ 1281165 h 2733151"/>
              <a:gd name="connsiteX24" fmla="*/ 622998 w 902129"/>
              <a:gd name="connsiteY24" fmla="*/ 1245995 h 2733151"/>
              <a:gd name="connsiteX25" fmla="*/ 643095 w 902129"/>
              <a:gd name="connsiteY25" fmla="*/ 1210826 h 2733151"/>
              <a:gd name="connsiteX26" fmla="*/ 673240 w 902129"/>
              <a:gd name="connsiteY26" fmla="*/ 1150536 h 2733151"/>
              <a:gd name="connsiteX27" fmla="*/ 673240 w 902129"/>
              <a:gd name="connsiteY27" fmla="*/ 1034980 h 2733151"/>
              <a:gd name="connsiteX28" fmla="*/ 698361 w 902129"/>
              <a:gd name="connsiteY28" fmla="*/ 989762 h 2733151"/>
              <a:gd name="connsiteX29" fmla="*/ 678264 w 902129"/>
              <a:gd name="connsiteY29" fmla="*/ 949569 h 2733151"/>
              <a:gd name="connsiteX30" fmla="*/ 688313 w 902129"/>
              <a:gd name="connsiteY30" fmla="*/ 894303 h 2733151"/>
              <a:gd name="connsiteX31" fmla="*/ 693337 w 902129"/>
              <a:gd name="connsiteY31" fmla="*/ 859134 h 2733151"/>
              <a:gd name="connsiteX32" fmla="*/ 723482 w 902129"/>
              <a:gd name="connsiteY32" fmla="*/ 798844 h 2733151"/>
              <a:gd name="connsiteX33" fmla="*/ 703385 w 902129"/>
              <a:gd name="connsiteY33" fmla="*/ 748602 h 2733151"/>
              <a:gd name="connsiteX34" fmla="*/ 768699 w 902129"/>
              <a:gd name="connsiteY34" fmla="*/ 718457 h 2733151"/>
              <a:gd name="connsiteX35" fmla="*/ 793820 w 902129"/>
              <a:gd name="connsiteY35" fmla="*/ 668215 h 2733151"/>
              <a:gd name="connsiteX36" fmla="*/ 748603 w 902129"/>
              <a:gd name="connsiteY36" fmla="*/ 597877 h 2733151"/>
              <a:gd name="connsiteX37" fmla="*/ 758651 w 902129"/>
              <a:gd name="connsiteY37" fmla="*/ 532562 h 2733151"/>
              <a:gd name="connsiteX38" fmla="*/ 778748 w 902129"/>
              <a:gd name="connsiteY38" fmla="*/ 492369 h 2733151"/>
              <a:gd name="connsiteX39" fmla="*/ 808893 w 902129"/>
              <a:gd name="connsiteY39" fmla="*/ 502417 h 2733151"/>
              <a:gd name="connsiteX40" fmla="*/ 839038 w 902129"/>
              <a:gd name="connsiteY40" fmla="*/ 452176 h 2733151"/>
              <a:gd name="connsiteX41" fmla="*/ 864159 w 902129"/>
              <a:gd name="connsiteY41" fmla="*/ 406958 h 2733151"/>
              <a:gd name="connsiteX42" fmla="*/ 899328 w 902129"/>
              <a:gd name="connsiteY42" fmla="*/ 366765 h 2733151"/>
              <a:gd name="connsiteX43" fmla="*/ 899328 w 902129"/>
              <a:gd name="connsiteY43" fmla="*/ 311499 h 2733151"/>
              <a:gd name="connsiteX44" fmla="*/ 894304 w 902129"/>
              <a:gd name="connsiteY44" fmla="*/ 236136 h 2733151"/>
              <a:gd name="connsiteX45" fmla="*/ 879231 w 902129"/>
              <a:gd name="connsiteY45" fmla="*/ 175846 h 2733151"/>
              <a:gd name="connsiteX46" fmla="*/ 828989 w 902129"/>
              <a:gd name="connsiteY46" fmla="*/ 130628 h 2733151"/>
              <a:gd name="connsiteX47" fmla="*/ 844062 w 902129"/>
              <a:gd name="connsiteY47" fmla="*/ 95459 h 2733151"/>
              <a:gd name="connsiteX48" fmla="*/ 844062 w 902129"/>
              <a:gd name="connsiteY48" fmla="*/ 40193 h 2733151"/>
              <a:gd name="connsiteX49" fmla="*/ 839038 w 902129"/>
              <a:gd name="connsiteY49" fmla="*/ 10048 h 2733151"/>
              <a:gd name="connsiteX50" fmla="*/ 839038 w 902129"/>
              <a:gd name="connsiteY50" fmla="*/ 0 h 273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02129" h="2733151">
                <a:moveTo>
                  <a:pt x="0" y="2733151"/>
                </a:moveTo>
                <a:cubicBezTo>
                  <a:pt x="9630" y="2702587"/>
                  <a:pt x="19260" y="2672024"/>
                  <a:pt x="20097" y="2652765"/>
                </a:cubicBezTo>
                <a:cubicBezTo>
                  <a:pt x="20934" y="2633506"/>
                  <a:pt x="2513" y="2629318"/>
                  <a:pt x="5025" y="2617595"/>
                </a:cubicBezTo>
                <a:cubicBezTo>
                  <a:pt x="7537" y="2605872"/>
                  <a:pt x="21772" y="2595824"/>
                  <a:pt x="35170" y="2582426"/>
                </a:cubicBezTo>
                <a:cubicBezTo>
                  <a:pt x="48568" y="2569028"/>
                  <a:pt x="67827" y="2549769"/>
                  <a:pt x="85411" y="2537209"/>
                </a:cubicBezTo>
                <a:cubicBezTo>
                  <a:pt x="102995" y="2524649"/>
                  <a:pt x="131466" y="2524648"/>
                  <a:pt x="140677" y="2507063"/>
                </a:cubicBezTo>
                <a:cubicBezTo>
                  <a:pt x="149888" y="2489478"/>
                  <a:pt x="128954" y="2452635"/>
                  <a:pt x="140677" y="2431701"/>
                </a:cubicBezTo>
                <a:cubicBezTo>
                  <a:pt x="152400" y="2410767"/>
                  <a:pt x="195943" y="2393182"/>
                  <a:pt x="211016" y="2381459"/>
                </a:cubicBezTo>
                <a:cubicBezTo>
                  <a:pt x="226089" y="2369736"/>
                  <a:pt x="221902" y="2358850"/>
                  <a:pt x="231113" y="2361362"/>
                </a:cubicBezTo>
                <a:cubicBezTo>
                  <a:pt x="240324" y="2363874"/>
                  <a:pt x="255396" y="2393182"/>
                  <a:pt x="266282" y="2396532"/>
                </a:cubicBezTo>
                <a:cubicBezTo>
                  <a:pt x="277168" y="2399881"/>
                  <a:pt x="289728" y="2391507"/>
                  <a:pt x="296427" y="2381459"/>
                </a:cubicBezTo>
                <a:cubicBezTo>
                  <a:pt x="303126" y="2371411"/>
                  <a:pt x="292240" y="2348802"/>
                  <a:pt x="306475" y="2336242"/>
                </a:cubicBezTo>
                <a:cubicBezTo>
                  <a:pt x="320710" y="2323681"/>
                  <a:pt x="370115" y="2325355"/>
                  <a:pt x="381838" y="2306096"/>
                </a:cubicBezTo>
                <a:cubicBezTo>
                  <a:pt x="393561" y="2286837"/>
                  <a:pt x="374302" y="2240782"/>
                  <a:pt x="376814" y="2220685"/>
                </a:cubicBezTo>
                <a:cubicBezTo>
                  <a:pt x="379326" y="2200588"/>
                  <a:pt x="386024" y="2195564"/>
                  <a:pt x="396910" y="2185516"/>
                </a:cubicBezTo>
                <a:cubicBezTo>
                  <a:pt x="407796" y="2175468"/>
                  <a:pt x="432080" y="2168769"/>
                  <a:pt x="442128" y="2160395"/>
                </a:cubicBezTo>
                <a:cubicBezTo>
                  <a:pt x="452176" y="2152021"/>
                  <a:pt x="453013" y="2163744"/>
                  <a:pt x="457200" y="2135274"/>
                </a:cubicBezTo>
                <a:cubicBezTo>
                  <a:pt x="461387" y="2106804"/>
                  <a:pt x="468086" y="2029766"/>
                  <a:pt x="467249" y="1989573"/>
                </a:cubicBezTo>
                <a:cubicBezTo>
                  <a:pt x="466412" y="1949380"/>
                  <a:pt x="454688" y="1930958"/>
                  <a:pt x="452176" y="1894114"/>
                </a:cubicBezTo>
                <a:cubicBezTo>
                  <a:pt x="449664" y="1857270"/>
                  <a:pt x="453851" y="1803679"/>
                  <a:pt x="452176" y="1768510"/>
                </a:cubicBezTo>
                <a:cubicBezTo>
                  <a:pt x="450501" y="1733341"/>
                  <a:pt x="432917" y="1717431"/>
                  <a:pt x="442128" y="1683099"/>
                </a:cubicBezTo>
                <a:cubicBezTo>
                  <a:pt x="451339" y="1648767"/>
                  <a:pt x="491532" y="1606898"/>
                  <a:pt x="507442" y="1562518"/>
                </a:cubicBezTo>
                <a:cubicBezTo>
                  <a:pt x="523352" y="1518138"/>
                  <a:pt x="526701" y="1463709"/>
                  <a:pt x="537587" y="1416817"/>
                </a:cubicBezTo>
                <a:cubicBezTo>
                  <a:pt x="548473" y="1369925"/>
                  <a:pt x="558521" y="1309635"/>
                  <a:pt x="572756" y="1281165"/>
                </a:cubicBezTo>
                <a:cubicBezTo>
                  <a:pt x="586991" y="1252695"/>
                  <a:pt x="611275" y="1257718"/>
                  <a:pt x="622998" y="1245995"/>
                </a:cubicBezTo>
                <a:cubicBezTo>
                  <a:pt x="634721" y="1234272"/>
                  <a:pt x="634721" y="1226736"/>
                  <a:pt x="643095" y="1210826"/>
                </a:cubicBezTo>
                <a:cubicBezTo>
                  <a:pt x="651469" y="1194916"/>
                  <a:pt x="668216" y="1179844"/>
                  <a:pt x="673240" y="1150536"/>
                </a:cubicBezTo>
                <a:cubicBezTo>
                  <a:pt x="678264" y="1121228"/>
                  <a:pt x="669053" y="1061776"/>
                  <a:pt x="673240" y="1034980"/>
                </a:cubicBezTo>
                <a:cubicBezTo>
                  <a:pt x="677427" y="1008184"/>
                  <a:pt x="697524" y="1003997"/>
                  <a:pt x="698361" y="989762"/>
                </a:cubicBezTo>
                <a:cubicBezTo>
                  <a:pt x="699198" y="975527"/>
                  <a:pt x="679939" y="965479"/>
                  <a:pt x="678264" y="949569"/>
                </a:cubicBezTo>
                <a:cubicBezTo>
                  <a:pt x="676589" y="933659"/>
                  <a:pt x="685801" y="909375"/>
                  <a:pt x="688313" y="894303"/>
                </a:cubicBezTo>
                <a:cubicBezTo>
                  <a:pt x="690825" y="879231"/>
                  <a:pt x="687475" y="875044"/>
                  <a:pt x="693337" y="859134"/>
                </a:cubicBezTo>
                <a:cubicBezTo>
                  <a:pt x="699199" y="843224"/>
                  <a:pt x="721807" y="817266"/>
                  <a:pt x="723482" y="798844"/>
                </a:cubicBezTo>
                <a:cubicBezTo>
                  <a:pt x="725157" y="780422"/>
                  <a:pt x="695849" y="762000"/>
                  <a:pt x="703385" y="748602"/>
                </a:cubicBezTo>
                <a:cubicBezTo>
                  <a:pt x="710921" y="735204"/>
                  <a:pt x="753627" y="731855"/>
                  <a:pt x="768699" y="718457"/>
                </a:cubicBezTo>
                <a:cubicBezTo>
                  <a:pt x="783771" y="705059"/>
                  <a:pt x="797169" y="688312"/>
                  <a:pt x="793820" y="668215"/>
                </a:cubicBezTo>
                <a:cubicBezTo>
                  <a:pt x="790471" y="648118"/>
                  <a:pt x="754464" y="620486"/>
                  <a:pt x="748603" y="597877"/>
                </a:cubicBezTo>
                <a:cubicBezTo>
                  <a:pt x="742742" y="575268"/>
                  <a:pt x="753627" y="550147"/>
                  <a:pt x="758651" y="532562"/>
                </a:cubicBezTo>
                <a:cubicBezTo>
                  <a:pt x="763675" y="514977"/>
                  <a:pt x="770374" y="497393"/>
                  <a:pt x="778748" y="492369"/>
                </a:cubicBezTo>
                <a:cubicBezTo>
                  <a:pt x="787122" y="487345"/>
                  <a:pt x="798845" y="509116"/>
                  <a:pt x="808893" y="502417"/>
                </a:cubicBezTo>
                <a:cubicBezTo>
                  <a:pt x="818941" y="495718"/>
                  <a:pt x="829827" y="468086"/>
                  <a:pt x="839038" y="452176"/>
                </a:cubicBezTo>
                <a:cubicBezTo>
                  <a:pt x="848249" y="436266"/>
                  <a:pt x="854111" y="421193"/>
                  <a:pt x="864159" y="406958"/>
                </a:cubicBezTo>
                <a:cubicBezTo>
                  <a:pt x="874207" y="392723"/>
                  <a:pt x="893466" y="382675"/>
                  <a:pt x="899328" y="366765"/>
                </a:cubicBezTo>
                <a:cubicBezTo>
                  <a:pt x="905190" y="350855"/>
                  <a:pt x="900165" y="333270"/>
                  <a:pt x="899328" y="311499"/>
                </a:cubicBezTo>
                <a:cubicBezTo>
                  <a:pt x="898491" y="289728"/>
                  <a:pt x="897654" y="258745"/>
                  <a:pt x="894304" y="236136"/>
                </a:cubicBezTo>
                <a:cubicBezTo>
                  <a:pt x="890955" y="213527"/>
                  <a:pt x="890117" y="193431"/>
                  <a:pt x="879231" y="175846"/>
                </a:cubicBezTo>
                <a:cubicBezTo>
                  <a:pt x="868345" y="158261"/>
                  <a:pt x="834850" y="144026"/>
                  <a:pt x="828989" y="130628"/>
                </a:cubicBezTo>
                <a:cubicBezTo>
                  <a:pt x="823128" y="117230"/>
                  <a:pt x="841550" y="110531"/>
                  <a:pt x="844062" y="95459"/>
                </a:cubicBezTo>
                <a:cubicBezTo>
                  <a:pt x="846574" y="80387"/>
                  <a:pt x="844899" y="54428"/>
                  <a:pt x="844062" y="40193"/>
                </a:cubicBezTo>
                <a:cubicBezTo>
                  <a:pt x="843225" y="25958"/>
                  <a:pt x="839875" y="16747"/>
                  <a:pt x="839038" y="10048"/>
                </a:cubicBezTo>
                <a:cubicBezTo>
                  <a:pt x="838201" y="3349"/>
                  <a:pt x="838619" y="1674"/>
                  <a:pt x="839038" y="0"/>
                </a:cubicBezTo>
              </a:path>
            </a:pathLst>
          </a:cu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latin typeface="Arial" charset="0"/>
              <a:cs typeface="Arial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957640" y="2656158"/>
            <a:ext cx="562708" cy="527539"/>
          </a:xfrm>
          <a:custGeom>
            <a:avLst/>
            <a:gdLst>
              <a:gd name="connsiteX0" fmla="*/ 0 w 562708"/>
              <a:gd name="connsiteY0" fmla="*/ 527539 h 527539"/>
              <a:gd name="connsiteX1" fmla="*/ 95460 w 562708"/>
              <a:gd name="connsiteY1" fmla="*/ 497394 h 527539"/>
              <a:gd name="connsiteX2" fmla="*/ 130629 w 562708"/>
              <a:gd name="connsiteY2" fmla="*/ 452176 h 527539"/>
              <a:gd name="connsiteX3" fmla="*/ 175846 w 562708"/>
              <a:gd name="connsiteY3" fmla="*/ 411983 h 527539"/>
              <a:gd name="connsiteX4" fmla="*/ 261257 w 562708"/>
              <a:gd name="connsiteY4" fmla="*/ 371789 h 527539"/>
              <a:gd name="connsiteX5" fmla="*/ 306475 w 562708"/>
              <a:gd name="connsiteY5" fmla="*/ 341644 h 527539"/>
              <a:gd name="connsiteX6" fmla="*/ 386862 w 562708"/>
              <a:gd name="connsiteY6" fmla="*/ 326572 h 527539"/>
              <a:gd name="connsiteX7" fmla="*/ 442128 w 562708"/>
              <a:gd name="connsiteY7" fmla="*/ 291402 h 527539"/>
              <a:gd name="connsiteX8" fmla="*/ 457200 w 562708"/>
              <a:gd name="connsiteY8" fmla="*/ 211016 h 527539"/>
              <a:gd name="connsiteX9" fmla="*/ 452176 w 562708"/>
              <a:gd name="connsiteY9" fmla="*/ 135653 h 527539"/>
              <a:gd name="connsiteX10" fmla="*/ 517490 w 562708"/>
              <a:gd name="connsiteY10" fmla="*/ 60290 h 527539"/>
              <a:gd name="connsiteX11" fmla="*/ 562708 w 562708"/>
              <a:gd name="connsiteY11" fmla="*/ 0 h 5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2708" h="527539">
                <a:moveTo>
                  <a:pt x="0" y="527539"/>
                </a:moveTo>
                <a:cubicBezTo>
                  <a:pt x="36844" y="518746"/>
                  <a:pt x="73689" y="509954"/>
                  <a:pt x="95460" y="497394"/>
                </a:cubicBezTo>
                <a:cubicBezTo>
                  <a:pt x="117232" y="484833"/>
                  <a:pt x="117231" y="466411"/>
                  <a:pt x="130629" y="452176"/>
                </a:cubicBezTo>
                <a:cubicBezTo>
                  <a:pt x="144027" y="437941"/>
                  <a:pt x="154075" y="425381"/>
                  <a:pt x="175846" y="411983"/>
                </a:cubicBezTo>
                <a:cubicBezTo>
                  <a:pt x="197617" y="398585"/>
                  <a:pt x="239486" y="383512"/>
                  <a:pt x="261257" y="371789"/>
                </a:cubicBezTo>
                <a:cubicBezTo>
                  <a:pt x="283029" y="360066"/>
                  <a:pt x="285541" y="349180"/>
                  <a:pt x="306475" y="341644"/>
                </a:cubicBezTo>
                <a:cubicBezTo>
                  <a:pt x="327409" y="334108"/>
                  <a:pt x="364253" y="334946"/>
                  <a:pt x="386862" y="326572"/>
                </a:cubicBezTo>
                <a:cubicBezTo>
                  <a:pt x="409471" y="318198"/>
                  <a:pt x="430405" y="310661"/>
                  <a:pt x="442128" y="291402"/>
                </a:cubicBezTo>
                <a:cubicBezTo>
                  <a:pt x="453851" y="272143"/>
                  <a:pt x="455525" y="236974"/>
                  <a:pt x="457200" y="211016"/>
                </a:cubicBezTo>
                <a:cubicBezTo>
                  <a:pt x="458875" y="185058"/>
                  <a:pt x="442128" y="160774"/>
                  <a:pt x="452176" y="135653"/>
                </a:cubicBezTo>
                <a:cubicBezTo>
                  <a:pt x="462224" y="110532"/>
                  <a:pt x="499068" y="82899"/>
                  <a:pt x="517490" y="60290"/>
                </a:cubicBezTo>
                <a:cubicBezTo>
                  <a:pt x="535912" y="37681"/>
                  <a:pt x="549310" y="18840"/>
                  <a:pt x="562708" y="0"/>
                </a:cubicBezTo>
              </a:path>
            </a:pathLst>
          </a:cu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latin typeface="Arial" charset="0"/>
              <a:cs typeface="Arial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033246" y="3183697"/>
            <a:ext cx="903706" cy="614947"/>
          </a:xfrm>
          <a:custGeom>
            <a:avLst/>
            <a:gdLst>
              <a:gd name="connsiteX0" fmla="*/ 0 w 903706"/>
              <a:gd name="connsiteY0" fmla="*/ 614947 h 614947"/>
              <a:gd name="connsiteX1" fmla="*/ 69516 w 903706"/>
              <a:gd name="connsiteY1" fmla="*/ 508000 h 614947"/>
              <a:gd name="connsiteX2" fmla="*/ 74863 w 903706"/>
              <a:gd name="connsiteY2" fmla="*/ 438484 h 614947"/>
              <a:gd name="connsiteX3" fmla="*/ 101600 w 903706"/>
              <a:gd name="connsiteY3" fmla="*/ 390358 h 614947"/>
              <a:gd name="connsiteX4" fmla="*/ 128337 w 903706"/>
              <a:gd name="connsiteY4" fmla="*/ 315495 h 614947"/>
              <a:gd name="connsiteX5" fmla="*/ 155074 w 903706"/>
              <a:gd name="connsiteY5" fmla="*/ 208547 h 614947"/>
              <a:gd name="connsiteX6" fmla="*/ 133684 w 903706"/>
              <a:gd name="connsiteY6" fmla="*/ 176463 h 614947"/>
              <a:gd name="connsiteX7" fmla="*/ 171116 w 903706"/>
              <a:gd name="connsiteY7" fmla="*/ 165768 h 614947"/>
              <a:gd name="connsiteX8" fmla="*/ 149727 w 903706"/>
              <a:gd name="connsiteY8" fmla="*/ 80210 h 614947"/>
              <a:gd name="connsiteX9" fmla="*/ 139032 w 903706"/>
              <a:gd name="connsiteY9" fmla="*/ 37432 h 614947"/>
              <a:gd name="connsiteX10" fmla="*/ 197853 w 903706"/>
              <a:gd name="connsiteY10" fmla="*/ 53474 h 614947"/>
              <a:gd name="connsiteX11" fmla="*/ 256674 w 903706"/>
              <a:gd name="connsiteY11" fmla="*/ 90905 h 614947"/>
              <a:gd name="connsiteX12" fmla="*/ 304800 w 903706"/>
              <a:gd name="connsiteY12" fmla="*/ 74863 h 614947"/>
              <a:gd name="connsiteX13" fmla="*/ 331537 w 903706"/>
              <a:gd name="connsiteY13" fmla="*/ 21389 h 614947"/>
              <a:gd name="connsiteX14" fmla="*/ 352927 w 903706"/>
              <a:gd name="connsiteY14" fmla="*/ 0 h 614947"/>
              <a:gd name="connsiteX15" fmla="*/ 406400 w 903706"/>
              <a:gd name="connsiteY15" fmla="*/ 21389 h 614947"/>
              <a:gd name="connsiteX16" fmla="*/ 465221 w 903706"/>
              <a:gd name="connsiteY16" fmla="*/ 90905 h 614947"/>
              <a:gd name="connsiteX17" fmla="*/ 470569 w 903706"/>
              <a:gd name="connsiteY17" fmla="*/ 117642 h 614947"/>
              <a:gd name="connsiteX18" fmla="*/ 561474 w 903706"/>
              <a:gd name="connsiteY18" fmla="*/ 165768 h 614947"/>
              <a:gd name="connsiteX19" fmla="*/ 673769 w 903706"/>
              <a:gd name="connsiteY19" fmla="*/ 256674 h 614947"/>
              <a:gd name="connsiteX20" fmla="*/ 732590 w 903706"/>
              <a:gd name="connsiteY20" fmla="*/ 208547 h 614947"/>
              <a:gd name="connsiteX21" fmla="*/ 721895 w 903706"/>
              <a:gd name="connsiteY21" fmla="*/ 176463 h 614947"/>
              <a:gd name="connsiteX22" fmla="*/ 764674 w 903706"/>
              <a:gd name="connsiteY22" fmla="*/ 155074 h 614947"/>
              <a:gd name="connsiteX23" fmla="*/ 791411 w 903706"/>
              <a:gd name="connsiteY23" fmla="*/ 133684 h 614947"/>
              <a:gd name="connsiteX24" fmla="*/ 850232 w 903706"/>
              <a:gd name="connsiteY24" fmla="*/ 90905 h 614947"/>
              <a:gd name="connsiteX25" fmla="*/ 903706 w 903706"/>
              <a:gd name="connsiteY25" fmla="*/ 26737 h 61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3706" h="614947">
                <a:moveTo>
                  <a:pt x="0" y="614947"/>
                </a:moveTo>
                <a:cubicBezTo>
                  <a:pt x="28519" y="576178"/>
                  <a:pt x="57039" y="537410"/>
                  <a:pt x="69516" y="508000"/>
                </a:cubicBezTo>
                <a:cubicBezTo>
                  <a:pt x="81993" y="478590"/>
                  <a:pt x="69516" y="458091"/>
                  <a:pt x="74863" y="438484"/>
                </a:cubicBezTo>
                <a:cubicBezTo>
                  <a:pt x="80210" y="418877"/>
                  <a:pt x="92688" y="410856"/>
                  <a:pt x="101600" y="390358"/>
                </a:cubicBezTo>
                <a:cubicBezTo>
                  <a:pt x="110512" y="369860"/>
                  <a:pt x="119425" y="345797"/>
                  <a:pt x="128337" y="315495"/>
                </a:cubicBezTo>
                <a:cubicBezTo>
                  <a:pt x="137249" y="285193"/>
                  <a:pt x="154183" y="231719"/>
                  <a:pt x="155074" y="208547"/>
                </a:cubicBezTo>
                <a:cubicBezTo>
                  <a:pt x="155965" y="185375"/>
                  <a:pt x="131010" y="183593"/>
                  <a:pt x="133684" y="176463"/>
                </a:cubicBezTo>
                <a:cubicBezTo>
                  <a:pt x="136358" y="169333"/>
                  <a:pt x="168442" y="181810"/>
                  <a:pt x="171116" y="165768"/>
                </a:cubicBezTo>
                <a:cubicBezTo>
                  <a:pt x="173790" y="149726"/>
                  <a:pt x="149727" y="80210"/>
                  <a:pt x="149727" y="80210"/>
                </a:cubicBezTo>
                <a:cubicBezTo>
                  <a:pt x="144380" y="58821"/>
                  <a:pt x="131011" y="41888"/>
                  <a:pt x="139032" y="37432"/>
                </a:cubicBezTo>
                <a:cubicBezTo>
                  <a:pt x="147053" y="32976"/>
                  <a:pt x="178246" y="44562"/>
                  <a:pt x="197853" y="53474"/>
                </a:cubicBezTo>
                <a:cubicBezTo>
                  <a:pt x="217460" y="62386"/>
                  <a:pt x="238850" y="87340"/>
                  <a:pt x="256674" y="90905"/>
                </a:cubicBezTo>
                <a:cubicBezTo>
                  <a:pt x="274498" y="94470"/>
                  <a:pt x="292323" y="86449"/>
                  <a:pt x="304800" y="74863"/>
                </a:cubicBezTo>
                <a:cubicBezTo>
                  <a:pt x="317277" y="63277"/>
                  <a:pt x="323516" y="33866"/>
                  <a:pt x="331537" y="21389"/>
                </a:cubicBezTo>
                <a:cubicBezTo>
                  <a:pt x="339558" y="8912"/>
                  <a:pt x="340450" y="0"/>
                  <a:pt x="352927" y="0"/>
                </a:cubicBezTo>
                <a:cubicBezTo>
                  <a:pt x="365404" y="0"/>
                  <a:pt x="387684" y="6238"/>
                  <a:pt x="406400" y="21389"/>
                </a:cubicBezTo>
                <a:cubicBezTo>
                  <a:pt x="425116" y="36540"/>
                  <a:pt x="454526" y="74863"/>
                  <a:pt x="465221" y="90905"/>
                </a:cubicBezTo>
                <a:cubicBezTo>
                  <a:pt x="475916" y="106947"/>
                  <a:pt x="454527" y="105165"/>
                  <a:pt x="470569" y="117642"/>
                </a:cubicBezTo>
                <a:cubicBezTo>
                  <a:pt x="486611" y="130119"/>
                  <a:pt x="527607" y="142596"/>
                  <a:pt x="561474" y="165768"/>
                </a:cubicBezTo>
                <a:cubicBezTo>
                  <a:pt x="595341" y="188940"/>
                  <a:pt x="645250" y="249544"/>
                  <a:pt x="673769" y="256674"/>
                </a:cubicBezTo>
                <a:cubicBezTo>
                  <a:pt x="702288" y="263804"/>
                  <a:pt x="724569" y="221915"/>
                  <a:pt x="732590" y="208547"/>
                </a:cubicBezTo>
                <a:cubicBezTo>
                  <a:pt x="740611" y="195179"/>
                  <a:pt x="716548" y="185375"/>
                  <a:pt x="721895" y="176463"/>
                </a:cubicBezTo>
                <a:cubicBezTo>
                  <a:pt x="727242" y="167551"/>
                  <a:pt x="753088" y="162204"/>
                  <a:pt x="764674" y="155074"/>
                </a:cubicBezTo>
                <a:cubicBezTo>
                  <a:pt x="776260" y="147944"/>
                  <a:pt x="777151" y="144379"/>
                  <a:pt x="791411" y="133684"/>
                </a:cubicBezTo>
                <a:cubicBezTo>
                  <a:pt x="805671" y="122989"/>
                  <a:pt x="831516" y="108729"/>
                  <a:pt x="850232" y="90905"/>
                </a:cubicBezTo>
                <a:cubicBezTo>
                  <a:pt x="868948" y="73081"/>
                  <a:pt x="886327" y="49909"/>
                  <a:pt x="903706" y="26737"/>
                </a:cubicBezTo>
              </a:path>
            </a:pathLst>
          </a:cu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latin typeface="Arial" charset="0"/>
              <a:cs typeface="Arial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9377" y="4707106"/>
            <a:ext cx="264720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1515" y="4523624"/>
            <a:ext cx="145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</a:t>
            </a:r>
            <a:r>
              <a:rPr lang="ro-RO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TEN-T</a:t>
            </a: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9377" y="3709579"/>
            <a:ext cx="224641" cy="0"/>
          </a:xfrm>
          <a:prstGeom prst="line">
            <a:avLst/>
          </a:prstGeom>
          <a:noFill/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TextBox 37"/>
          <p:cNvSpPr txBox="1"/>
          <p:nvPr/>
        </p:nvSpPr>
        <p:spPr>
          <a:xfrm>
            <a:off x="284018" y="3491170"/>
            <a:ext cx="2232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 – </a:t>
            </a:r>
            <a:r>
              <a:rPr lang="fr-FR" sz="1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fr-FR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Transport Network TEN-T </a:t>
            </a:r>
            <a:endParaRPr lang="fr-FR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529005" y="2587451"/>
            <a:ext cx="482321" cy="417006"/>
          </a:xfrm>
          <a:custGeom>
            <a:avLst/>
            <a:gdLst>
              <a:gd name="connsiteX0" fmla="*/ 0 w 482321"/>
              <a:gd name="connsiteY0" fmla="*/ 417006 h 417006"/>
              <a:gd name="connsiteX1" fmla="*/ 100483 w 482321"/>
              <a:gd name="connsiteY1" fmla="*/ 396910 h 417006"/>
              <a:gd name="connsiteX2" fmla="*/ 140677 w 482321"/>
              <a:gd name="connsiteY2" fmla="*/ 356716 h 417006"/>
              <a:gd name="connsiteX3" fmla="*/ 140677 w 482321"/>
              <a:gd name="connsiteY3" fmla="*/ 311499 h 417006"/>
              <a:gd name="connsiteX4" fmla="*/ 175846 w 482321"/>
              <a:gd name="connsiteY4" fmla="*/ 266281 h 417006"/>
              <a:gd name="connsiteX5" fmla="*/ 195943 w 482321"/>
              <a:gd name="connsiteY5" fmla="*/ 216039 h 417006"/>
              <a:gd name="connsiteX6" fmla="*/ 211015 w 482321"/>
              <a:gd name="connsiteY6" fmla="*/ 180870 h 417006"/>
              <a:gd name="connsiteX7" fmla="*/ 256233 w 482321"/>
              <a:gd name="connsiteY7" fmla="*/ 135652 h 417006"/>
              <a:gd name="connsiteX8" fmla="*/ 331595 w 482321"/>
              <a:gd name="connsiteY8" fmla="*/ 100483 h 417006"/>
              <a:gd name="connsiteX9" fmla="*/ 381837 w 482321"/>
              <a:gd name="connsiteY9" fmla="*/ 70338 h 417006"/>
              <a:gd name="connsiteX10" fmla="*/ 406958 w 482321"/>
              <a:gd name="connsiteY10" fmla="*/ 30145 h 417006"/>
              <a:gd name="connsiteX11" fmla="*/ 482321 w 482321"/>
              <a:gd name="connsiteY11" fmla="*/ 0 h 41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321" h="417006">
                <a:moveTo>
                  <a:pt x="0" y="417006"/>
                </a:moveTo>
                <a:cubicBezTo>
                  <a:pt x="38518" y="411982"/>
                  <a:pt x="77037" y="406958"/>
                  <a:pt x="100483" y="396910"/>
                </a:cubicBezTo>
                <a:cubicBezTo>
                  <a:pt x="123929" y="386862"/>
                  <a:pt x="133978" y="370951"/>
                  <a:pt x="140677" y="356716"/>
                </a:cubicBezTo>
                <a:cubicBezTo>
                  <a:pt x="147376" y="342481"/>
                  <a:pt x="134816" y="326571"/>
                  <a:pt x="140677" y="311499"/>
                </a:cubicBezTo>
                <a:cubicBezTo>
                  <a:pt x="146538" y="296427"/>
                  <a:pt x="166635" y="282191"/>
                  <a:pt x="175846" y="266281"/>
                </a:cubicBezTo>
                <a:cubicBezTo>
                  <a:pt x="185057" y="250371"/>
                  <a:pt x="190081" y="230274"/>
                  <a:pt x="195943" y="216039"/>
                </a:cubicBezTo>
                <a:cubicBezTo>
                  <a:pt x="201805" y="201804"/>
                  <a:pt x="200967" y="194268"/>
                  <a:pt x="211015" y="180870"/>
                </a:cubicBezTo>
                <a:cubicBezTo>
                  <a:pt x="221063" y="167472"/>
                  <a:pt x="236136" y="149050"/>
                  <a:pt x="256233" y="135652"/>
                </a:cubicBezTo>
                <a:cubicBezTo>
                  <a:pt x="276330" y="122254"/>
                  <a:pt x="310661" y="111369"/>
                  <a:pt x="331595" y="100483"/>
                </a:cubicBezTo>
                <a:cubicBezTo>
                  <a:pt x="352529" y="89597"/>
                  <a:pt x="369277" y="82061"/>
                  <a:pt x="381837" y="70338"/>
                </a:cubicBezTo>
                <a:cubicBezTo>
                  <a:pt x="394397" y="58615"/>
                  <a:pt x="390211" y="41868"/>
                  <a:pt x="406958" y="30145"/>
                </a:cubicBezTo>
                <a:cubicBezTo>
                  <a:pt x="423705" y="18422"/>
                  <a:pt x="453013" y="9211"/>
                  <a:pt x="482321" y="0"/>
                </a:cubicBezTo>
              </a:path>
            </a:pathLst>
          </a:custGeom>
          <a:ln w="101600">
            <a:solidFill>
              <a:srgbClr val="CC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12" y="770976"/>
            <a:ext cx="7617188" cy="58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59377" y="943945"/>
            <a:ext cx="1597231" cy="1027359"/>
          </a:xfrm>
          <a:custGeom>
            <a:avLst/>
            <a:gdLst>
              <a:gd name="connsiteX0" fmla="*/ 1597231 w 1597231"/>
              <a:gd name="connsiteY0" fmla="*/ 1027359 h 1027359"/>
              <a:gd name="connsiteX1" fmla="*/ 1555667 w 1597231"/>
              <a:gd name="connsiteY1" fmla="*/ 997671 h 1027359"/>
              <a:gd name="connsiteX2" fmla="*/ 1478478 w 1597231"/>
              <a:gd name="connsiteY2" fmla="*/ 914543 h 1027359"/>
              <a:gd name="connsiteX3" fmla="*/ 1371600 w 1597231"/>
              <a:gd name="connsiteY3" fmla="*/ 867042 h 1027359"/>
              <a:gd name="connsiteX4" fmla="*/ 1341911 w 1597231"/>
              <a:gd name="connsiteY4" fmla="*/ 855167 h 1027359"/>
              <a:gd name="connsiteX5" fmla="*/ 1258784 w 1597231"/>
              <a:gd name="connsiteY5" fmla="*/ 718600 h 1027359"/>
              <a:gd name="connsiteX6" fmla="*/ 1199407 w 1597231"/>
              <a:gd name="connsiteY6" fmla="*/ 623598 h 1027359"/>
              <a:gd name="connsiteX7" fmla="*/ 1163781 w 1597231"/>
              <a:gd name="connsiteY7" fmla="*/ 599847 h 1027359"/>
              <a:gd name="connsiteX8" fmla="*/ 1110342 w 1597231"/>
              <a:gd name="connsiteY8" fmla="*/ 510782 h 1027359"/>
              <a:gd name="connsiteX9" fmla="*/ 1021278 w 1597231"/>
              <a:gd name="connsiteY9" fmla="*/ 457343 h 1027359"/>
              <a:gd name="connsiteX10" fmla="*/ 944088 w 1597231"/>
              <a:gd name="connsiteY10" fmla="*/ 409842 h 1027359"/>
              <a:gd name="connsiteX11" fmla="*/ 920337 w 1597231"/>
              <a:gd name="connsiteY11" fmla="*/ 368278 h 1027359"/>
              <a:gd name="connsiteX12" fmla="*/ 884711 w 1597231"/>
              <a:gd name="connsiteY12" fmla="*/ 368278 h 1027359"/>
              <a:gd name="connsiteX13" fmla="*/ 849085 w 1597231"/>
              <a:gd name="connsiteY13" fmla="*/ 368278 h 1027359"/>
              <a:gd name="connsiteX14" fmla="*/ 831272 w 1597231"/>
              <a:gd name="connsiteY14" fmla="*/ 326715 h 1027359"/>
              <a:gd name="connsiteX15" fmla="*/ 783771 w 1597231"/>
              <a:gd name="connsiteY15" fmla="*/ 261400 h 1027359"/>
              <a:gd name="connsiteX16" fmla="*/ 712519 w 1597231"/>
              <a:gd name="connsiteY16" fmla="*/ 178273 h 1027359"/>
              <a:gd name="connsiteX17" fmla="*/ 653142 w 1597231"/>
              <a:gd name="connsiteY17" fmla="*/ 112959 h 1027359"/>
              <a:gd name="connsiteX18" fmla="*/ 629392 w 1597231"/>
              <a:gd name="connsiteY18" fmla="*/ 35769 h 1027359"/>
              <a:gd name="connsiteX19" fmla="*/ 587828 w 1597231"/>
              <a:gd name="connsiteY19" fmla="*/ 143 h 1027359"/>
              <a:gd name="connsiteX20" fmla="*/ 492826 w 1597231"/>
              <a:gd name="connsiteY20" fmla="*/ 47645 h 1027359"/>
              <a:gd name="connsiteX21" fmla="*/ 421574 w 1597231"/>
              <a:gd name="connsiteY21" fmla="*/ 83271 h 1027359"/>
              <a:gd name="connsiteX22" fmla="*/ 243444 w 1597231"/>
              <a:gd name="connsiteY22" fmla="*/ 154523 h 1027359"/>
              <a:gd name="connsiteX23" fmla="*/ 0 w 1597231"/>
              <a:gd name="connsiteY23" fmla="*/ 154523 h 102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97231" h="1027359">
                <a:moveTo>
                  <a:pt x="1597231" y="1027359"/>
                </a:moveTo>
                <a:cubicBezTo>
                  <a:pt x="1586345" y="1021916"/>
                  <a:pt x="1575459" y="1016474"/>
                  <a:pt x="1555667" y="997671"/>
                </a:cubicBezTo>
                <a:cubicBezTo>
                  <a:pt x="1535875" y="978868"/>
                  <a:pt x="1509156" y="936314"/>
                  <a:pt x="1478478" y="914543"/>
                </a:cubicBezTo>
                <a:cubicBezTo>
                  <a:pt x="1447800" y="892771"/>
                  <a:pt x="1394361" y="876938"/>
                  <a:pt x="1371600" y="867042"/>
                </a:cubicBezTo>
                <a:cubicBezTo>
                  <a:pt x="1348839" y="857146"/>
                  <a:pt x="1360714" y="879907"/>
                  <a:pt x="1341911" y="855167"/>
                </a:cubicBezTo>
                <a:cubicBezTo>
                  <a:pt x="1323108" y="830427"/>
                  <a:pt x="1282535" y="757195"/>
                  <a:pt x="1258784" y="718600"/>
                </a:cubicBezTo>
                <a:cubicBezTo>
                  <a:pt x="1235033" y="680005"/>
                  <a:pt x="1215241" y="643390"/>
                  <a:pt x="1199407" y="623598"/>
                </a:cubicBezTo>
                <a:cubicBezTo>
                  <a:pt x="1183573" y="603806"/>
                  <a:pt x="1178625" y="618650"/>
                  <a:pt x="1163781" y="599847"/>
                </a:cubicBezTo>
                <a:cubicBezTo>
                  <a:pt x="1148937" y="581044"/>
                  <a:pt x="1134092" y="534533"/>
                  <a:pt x="1110342" y="510782"/>
                </a:cubicBezTo>
                <a:cubicBezTo>
                  <a:pt x="1086592" y="487031"/>
                  <a:pt x="1021278" y="457343"/>
                  <a:pt x="1021278" y="457343"/>
                </a:cubicBezTo>
                <a:cubicBezTo>
                  <a:pt x="993569" y="440520"/>
                  <a:pt x="960911" y="424686"/>
                  <a:pt x="944088" y="409842"/>
                </a:cubicBezTo>
                <a:cubicBezTo>
                  <a:pt x="927265" y="394998"/>
                  <a:pt x="930233" y="375205"/>
                  <a:pt x="920337" y="368278"/>
                </a:cubicBezTo>
                <a:cubicBezTo>
                  <a:pt x="910441" y="361351"/>
                  <a:pt x="884711" y="368278"/>
                  <a:pt x="884711" y="368278"/>
                </a:cubicBezTo>
                <a:cubicBezTo>
                  <a:pt x="872836" y="368278"/>
                  <a:pt x="857991" y="375205"/>
                  <a:pt x="849085" y="368278"/>
                </a:cubicBezTo>
                <a:cubicBezTo>
                  <a:pt x="840178" y="361351"/>
                  <a:pt x="842158" y="344528"/>
                  <a:pt x="831272" y="326715"/>
                </a:cubicBezTo>
                <a:cubicBezTo>
                  <a:pt x="820386" y="308902"/>
                  <a:pt x="803563" y="286140"/>
                  <a:pt x="783771" y="261400"/>
                </a:cubicBezTo>
                <a:cubicBezTo>
                  <a:pt x="763979" y="236660"/>
                  <a:pt x="734290" y="203013"/>
                  <a:pt x="712519" y="178273"/>
                </a:cubicBezTo>
                <a:cubicBezTo>
                  <a:pt x="690747" y="153533"/>
                  <a:pt x="666996" y="136710"/>
                  <a:pt x="653142" y="112959"/>
                </a:cubicBezTo>
                <a:cubicBezTo>
                  <a:pt x="639288" y="89208"/>
                  <a:pt x="640278" y="54572"/>
                  <a:pt x="629392" y="35769"/>
                </a:cubicBezTo>
                <a:cubicBezTo>
                  <a:pt x="618506" y="16966"/>
                  <a:pt x="610589" y="-1836"/>
                  <a:pt x="587828" y="143"/>
                </a:cubicBezTo>
                <a:cubicBezTo>
                  <a:pt x="565067" y="2122"/>
                  <a:pt x="492826" y="47645"/>
                  <a:pt x="492826" y="47645"/>
                </a:cubicBezTo>
                <a:cubicBezTo>
                  <a:pt x="465117" y="61500"/>
                  <a:pt x="463138" y="65458"/>
                  <a:pt x="421574" y="83271"/>
                </a:cubicBezTo>
                <a:cubicBezTo>
                  <a:pt x="380010" y="101084"/>
                  <a:pt x="313706" y="142648"/>
                  <a:pt x="243444" y="154523"/>
                </a:cubicBezTo>
                <a:cubicBezTo>
                  <a:pt x="173182" y="166398"/>
                  <a:pt x="42553" y="155513"/>
                  <a:pt x="0" y="154523"/>
                </a:cubicBezTo>
              </a:path>
            </a:pathLst>
          </a:cu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70394" y="1971304"/>
            <a:ext cx="2758162" cy="1888177"/>
          </a:xfrm>
          <a:custGeom>
            <a:avLst/>
            <a:gdLst>
              <a:gd name="connsiteX0" fmla="*/ 80276 w 2758162"/>
              <a:gd name="connsiteY0" fmla="*/ 0 h 1888177"/>
              <a:gd name="connsiteX1" fmla="*/ 50588 w 2758162"/>
              <a:gd name="connsiteY1" fmla="*/ 77190 h 1888177"/>
              <a:gd name="connsiteX2" fmla="*/ 3087 w 2758162"/>
              <a:gd name="connsiteY2" fmla="*/ 124691 h 1888177"/>
              <a:gd name="connsiteX3" fmla="*/ 9024 w 2758162"/>
              <a:gd name="connsiteY3" fmla="*/ 184067 h 1888177"/>
              <a:gd name="connsiteX4" fmla="*/ 44650 w 2758162"/>
              <a:gd name="connsiteY4" fmla="*/ 231569 h 1888177"/>
              <a:gd name="connsiteX5" fmla="*/ 44650 w 2758162"/>
              <a:gd name="connsiteY5" fmla="*/ 302821 h 1888177"/>
              <a:gd name="connsiteX6" fmla="*/ 127777 w 2758162"/>
              <a:gd name="connsiteY6" fmla="*/ 344384 h 1888177"/>
              <a:gd name="connsiteX7" fmla="*/ 193092 w 2758162"/>
              <a:gd name="connsiteY7" fmla="*/ 391886 h 1888177"/>
              <a:gd name="connsiteX8" fmla="*/ 264344 w 2758162"/>
              <a:gd name="connsiteY8" fmla="*/ 380010 h 1888177"/>
              <a:gd name="connsiteX9" fmla="*/ 305907 w 2758162"/>
              <a:gd name="connsiteY9" fmla="*/ 427512 h 1888177"/>
              <a:gd name="connsiteX10" fmla="*/ 347471 w 2758162"/>
              <a:gd name="connsiteY10" fmla="*/ 522514 h 1888177"/>
              <a:gd name="connsiteX11" fmla="*/ 418723 w 2758162"/>
              <a:gd name="connsiteY11" fmla="*/ 564078 h 1888177"/>
              <a:gd name="connsiteX12" fmla="*/ 472162 w 2758162"/>
              <a:gd name="connsiteY12" fmla="*/ 570015 h 1888177"/>
              <a:gd name="connsiteX13" fmla="*/ 501850 w 2758162"/>
              <a:gd name="connsiteY13" fmla="*/ 653143 h 1888177"/>
              <a:gd name="connsiteX14" fmla="*/ 567164 w 2758162"/>
              <a:gd name="connsiteY14" fmla="*/ 718457 h 1888177"/>
              <a:gd name="connsiteX15" fmla="*/ 668105 w 2758162"/>
              <a:gd name="connsiteY15" fmla="*/ 724395 h 1888177"/>
              <a:gd name="connsiteX16" fmla="*/ 786858 w 2758162"/>
              <a:gd name="connsiteY16" fmla="*/ 748145 h 1888177"/>
              <a:gd name="connsiteX17" fmla="*/ 834359 w 2758162"/>
              <a:gd name="connsiteY17" fmla="*/ 754083 h 1888177"/>
              <a:gd name="connsiteX18" fmla="*/ 846235 w 2758162"/>
              <a:gd name="connsiteY18" fmla="*/ 813460 h 1888177"/>
              <a:gd name="connsiteX19" fmla="*/ 941237 w 2758162"/>
              <a:gd name="connsiteY19" fmla="*/ 872836 h 1888177"/>
              <a:gd name="connsiteX20" fmla="*/ 970925 w 2758162"/>
              <a:gd name="connsiteY20" fmla="*/ 878774 h 1888177"/>
              <a:gd name="connsiteX21" fmla="*/ 1042177 w 2758162"/>
              <a:gd name="connsiteY21" fmla="*/ 1027215 h 1888177"/>
              <a:gd name="connsiteX22" fmla="*/ 1042177 w 2758162"/>
              <a:gd name="connsiteY22" fmla="*/ 1080654 h 1888177"/>
              <a:gd name="connsiteX23" fmla="*/ 1101554 w 2758162"/>
              <a:gd name="connsiteY23" fmla="*/ 1140031 h 1888177"/>
              <a:gd name="connsiteX24" fmla="*/ 1208432 w 2758162"/>
              <a:gd name="connsiteY24" fmla="*/ 1169719 h 1888177"/>
              <a:gd name="connsiteX25" fmla="*/ 1279684 w 2758162"/>
              <a:gd name="connsiteY25" fmla="*/ 1211283 h 1888177"/>
              <a:gd name="connsiteX26" fmla="*/ 1344998 w 2758162"/>
              <a:gd name="connsiteY26" fmla="*/ 1240971 h 1888177"/>
              <a:gd name="connsiteX27" fmla="*/ 1398437 w 2758162"/>
              <a:gd name="connsiteY27" fmla="*/ 1270660 h 1888177"/>
              <a:gd name="connsiteX28" fmla="*/ 1457814 w 2758162"/>
              <a:gd name="connsiteY28" fmla="*/ 1306286 h 1888177"/>
              <a:gd name="connsiteX29" fmla="*/ 1505315 w 2758162"/>
              <a:gd name="connsiteY29" fmla="*/ 1330036 h 1888177"/>
              <a:gd name="connsiteX30" fmla="*/ 1558754 w 2758162"/>
              <a:gd name="connsiteY30" fmla="*/ 1318161 h 1888177"/>
              <a:gd name="connsiteX31" fmla="*/ 1606255 w 2758162"/>
              <a:gd name="connsiteY31" fmla="*/ 1359725 h 1888177"/>
              <a:gd name="connsiteX32" fmla="*/ 1677507 w 2758162"/>
              <a:gd name="connsiteY32" fmla="*/ 1371600 h 1888177"/>
              <a:gd name="connsiteX33" fmla="*/ 1725009 w 2758162"/>
              <a:gd name="connsiteY33" fmla="*/ 1389413 h 1888177"/>
              <a:gd name="connsiteX34" fmla="*/ 1778448 w 2758162"/>
              <a:gd name="connsiteY34" fmla="*/ 1460665 h 1888177"/>
              <a:gd name="connsiteX35" fmla="*/ 1796261 w 2758162"/>
              <a:gd name="connsiteY35" fmla="*/ 1508166 h 1888177"/>
              <a:gd name="connsiteX36" fmla="*/ 1849700 w 2758162"/>
              <a:gd name="connsiteY36" fmla="*/ 1549730 h 1888177"/>
              <a:gd name="connsiteX37" fmla="*/ 1909076 w 2758162"/>
              <a:gd name="connsiteY37" fmla="*/ 1585356 h 1888177"/>
              <a:gd name="connsiteX38" fmla="*/ 2027829 w 2758162"/>
              <a:gd name="connsiteY38" fmla="*/ 1591293 h 1888177"/>
              <a:gd name="connsiteX39" fmla="*/ 2116894 w 2758162"/>
              <a:gd name="connsiteY39" fmla="*/ 1591293 h 1888177"/>
              <a:gd name="connsiteX40" fmla="*/ 2247523 w 2758162"/>
              <a:gd name="connsiteY40" fmla="*/ 1579418 h 1888177"/>
              <a:gd name="connsiteX41" fmla="*/ 2342525 w 2758162"/>
              <a:gd name="connsiteY41" fmla="*/ 1579418 h 1888177"/>
              <a:gd name="connsiteX42" fmla="*/ 2384089 w 2758162"/>
              <a:gd name="connsiteY42" fmla="*/ 1609106 h 1888177"/>
              <a:gd name="connsiteX43" fmla="*/ 2437528 w 2758162"/>
              <a:gd name="connsiteY43" fmla="*/ 1603169 h 1888177"/>
              <a:gd name="connsiteX44" fmla="*/ 2473154 w 2758162"/>
              <a:gd name="connsiteY44" fmla="*/ 1620982 h 1888177"/>
              <a:gd name="connsiteX45" fmla="*/ 2490967 w 2758162"/>
              <a:gd name="connsiteY45" fmla="*/ 1674421 h 1888177"/>
              <a:gd name="connsiteX46" fmla="*/ 2532531 w 2758162"/>
              <a:gd name="connsiteY46" fmla="*/ 1710047 h 1888177"/>
              <a:gd name="connsiteX47" fmla="*/ 2758162 w 2758162"/>
              <a:gd name="connsiteY47" fmla="*/ 1888177 h 188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758162" h="1888177">
                <a:moveTo>
                  <a:pt x="80276" y="0"/>
                </a:moveTo>
                <a:cubicBezTo>
                  <a:pt x="71864" y="28204"/>
                  <a:pt x="63453" y="56408"/>
                  <a:pt x="50588" y="77190"/>
                </a:cubicBezTo>
                <a:cubicBezTo>
                  <a:pt x="37723" y="97972"/>
                  <a:pt x="10014" y="106878"/>
                  <a:pt x="3087" y="124691"/>
                </a:cubicBezTo>
                <a:cubicBezTo>
                  <a:pt x="-3840" y="142504"/>
                  <a:pt x="2097" y="166254"/>
                  <a:pt x="9024" y="184067"/>
                </a:cubicBezTo>
                <a:cubicBezTo>
                  <a:pt x="15951" y="201880"/>
                  <a:pt x="38712" y="211777"/>
                  <a:pt x="44650" y="231569"/>
                </a:cubicBezTo>
                <a:cubicBezTo>
                  <a:pt x="50588" y="251361"/>
                  <a:pt x="30795" y="284019"/>
                  <a:pt x="44650" y="302821"/>
                </a:cubicBezTo>
                <a:cubicBezTo>
                  <a:pt x="58504" y="321624"/>
                  <a:pt x="103037" y="329540"/>
                  <a:pt x="127777" y="344384"/>
                </a:cubicBezTo>
                <a:cubicBezTo>
                  <a:pt x="152517" y="359228"/>
                  <a:pt x="170331" y="385948"/>
                  <a:pt x="193092" y="391886"/>
                </a:cubicBezTo>
                <a:cubicBezTo>
                  <a:pt x="215853" y="397824"/>
                  <a:pt x="245542" y="374072"/>
                  <a:pt x="264344" y="380010"/>
                </a:cubicBezTo>
                <a:cubicBezTo>
                  <a:pt x="283146" y="385948"/>
                  <a:pt x="292053" y="403761"/>
                  <a:pt x="305907" y="427512"/>
                </a:cubicBezTo>
                <a:cubicBezTo>
                  <a:pt x="319761" y="451263"/>
                  <a:pt x="328668" y="499753"/>
                  <a:pt x="347471" y="522514"/>
                </a:cubicBezTo>
                <a:cubicBezTo>
                  <a:pt x="366274" y="545275"/>
                  <a:pt x="397941" y="556161"/>
                  <a:pt x="418723" y="564078"/>
                </a:cubicBezTo>
                <a:cubicBezTo>
                  <a:pt x="439505" y="571995"/>
                  <a:pt x="458308" y="555171"/>
                  <a:pt x="472162" y="570015"/>
                </a:cubicBezTo>
                <a:cubicBezTo>
                  <a:pt x="486017" y="584859"/>
                  <a:pt x="486016" y="628403"/>
                  <a:pt x="501850" y="653143"/>
                </a:cubicBezTo>
                <a:cubicBezTo>
                  <a:pt x="517684" y="677883"/>
                  <a:pt x="539455" y="706582"/>
                  <a:pt x="567164" y="718457"/>
                </a:cubicBezTo>
                <a:cubicBezTo>
                  <a:pt x="594873" y="730332"/>
                  <a:pt x="631489" y="719447"/>
                  <a:pt x="668105" y="724395"/>
                </a:cubicBezTo>
                <a:cubicBezTo>
                  <a:pt x="704721" y="729343"/>
                  <a:pt x="759149" y="743197"/>
                  <a:pt x="786858" y="748145"/>
                </a:cubicBezTo>
                <a:cubicBezTo>
                  <a:pt x="814567" y="753093"/>
                  <a:pt x="824463" y="743197"/>
                  <a:pt x="834359" y="754083"/>
                </a:cubicBezTo>
                <a:cubicBezTo>
                  <a:pt x="844255" y="764969"/>
                  <a:pt x="828422" y="793668"/>
                  <a:pt x="846235" y="813460"/>
                </a:cubicBezTo>
                <a:cubicBezTo>
                  <a:pt x="864048" y="833252"/>
                  <a:pt x="920455" y="861950"/>
                  <a:pt x="941237" y="872836"/>
                </a:cubicBezTo>
                <a:cubicBezTo>
                  <a:pt x="962019" y="883722"/>
                  <a:pt x="954102" y="853044"/>
                  <a:pt x="970925" y="878774"/>
                </a:cubicBezTo>
                <a:cubicBezTo>
                  <a:pt x="987748" y="904504"/>
                  <a:pt x="1030302" y="993568"/>
                  <a:pt x="1042177" y="1027215"/>
                </a:cubicBezTo>
                <a:cubicBezTo>
                  <a:pt x="1054052" y="1060862"/>
                  <a:pt x="1032281" y="1061851"/>
                  <a:pt x="1042177" y="1080654"/>
                </a:cubicBezTo>
                <a:cubicBezTo>
                  <a:pt x="1052073" y="1099457"/>
                  <a:pt x="1073845" y="1125187"/>
                  <a:pt x="1101554" y="1140031"/>
                </a:cubicBezTo>
                <a:cubicBezTo>
                  <a:pt x="1129263" y="1154875"/>
                  <a:pt x="1178744" y="1157844"/>
                  <a:pt x="1208432" y="1169719"/>
                </a:cubicBezTo>
                <a:cubicBezTo>
                  <a:pt x="1238120" y="1181594"/>
                  <a:pt x="1256923" y="1199408"/>
                  <a:pt x="1279684" y="1211283"/>
                </a:cubicBezTo>
                <a:cubicBezTo>
                  <a:pt x="1302445" y="1223158"/>
                  <a:pt x="1325206" y="1231075"/>
                  <a:pt x="1344998" y="1240971"/>
                </a:cubicBezTo>
                <a:cubicBezTo>
                  <a:pt x="1364790" y="1250867"/>
                  <a:pt x="1379634" y="1259774"/>
                  <a:pt x="1398437" y="1270660"/>
                </a:cubicBezTo>
                <a:cubicBezTo>
                  <a:pt x="1417240" y="1281546"/>
                  <a:pt x="1440001" y="1296390"/>
                  <a:pt x="1457814" y="1306286"/>
                </a:cubicBezTo>
                <a:cubicBezTo>
                  <a:pt x="1475627" y="1316182"/>
                  <a:pt x="1488492" y="1328057"/>
                  <a:pt x="1505315" y="1330036"/>
                </a:cubicBezTo>
                <a:cubicBezTo>
                  <a:pt x="1522138" y="1332015"/>
                  <a:pt x="1541931" y="1313213"/>
                  <a:pt x="1558754" y="1318161"/>
                </a:cubicBezTo>
                <a:cubicBezTo>
                  <a:pt x="1575577" y="1323109"/>
                  <a:pt x="1586463" y="1350819"/>
                  <a:pt x="1606255" y="1359725"/>
                </a:cubicBezTo>
                <a:cubicBezTo>
                  <a:pt x="1626047" y="1368631"/>
                  <a:pt x="1657715" y="1366652"/>
                  <a:pt x="1677507" y="1371600"/>
                </a:cubicBezTo>
                <a:cubicBezTo>
                  <a:pt x="1697299" y="1376548"/>
                  <a:pt x="1708186" y="1374569"/>
                  <a:pt x="1725009" y="1389413"/>
                </a:cubicBezTo>
                <a:cubicBezTo>
                  <a:pt x="1741832" y="1404257"/>
                  <a:pt x="1766573" y="1440873"/>
                  <a:pt x="1778448" y="1460665"/>
                </a:cubicBezTo>
                <a:cubicBezTo>
                  <a:pt x="1790323" y="1480457"/>
                  <a:pt x="1784386" y="1493322"/>
                  <a:pt x="1796261" y="1508166"/>
                </a:cubicBezTo>
                <a:cubicBezTo>
                  <a:pt x="1808136" y="1523010"/>
                  <a:pt x="1830898" y="1536865"/>
                  <a:pt x="1849700" y="1549730"/>
                </a:cubicBezTo>
                <a:cubicBezTo>
                  <a:pt x="1868502" y="1562595"/>
                  <a:pt x="1879388" y="1578429"/>
                  <a:pt x="1909076" y="1585356"/>
                </a:cubicBezTo>
                <a:cubicBezTo>
                  <a:pt x="1938764" y="1592283"/>
                  <a:pt x="1993193" y="1590304"/>
                  <a:pt x="2027829" y="1591293"/>
                </a:cubicBezTo>
                <a:cubicBezTo>
                  <a:pt x="2062465" y="1592283"/>
                  <a:pt x="2080279" y="1593272"/>
                  <a:pt x="2116894" y="1591293"/>
                </a:cubicBezTo>
                <a:cubicBezTo>
                  <a:pt x="2153509" y="1589314"/>
                  <a:pt x="2209918" y="1581397"/>
                  <a:pt x="2247523" y="1579418"/>
                </a:cubicBezTo>
                <a:cubicBezTo>
                  <a:pt x="2285128" y="1577439"/>
                  <a:pt x="2319764" y="1574470"/>
                  <a:pt x="2342525" y="1579418"/>
                </a:cubicBezTo>
                <a:cubicBezTo>
                  <a:pt x="2365286" y="1584366"/>
                  <a:pt x="2368255" y="1605148"/>
                  <a:pt x="2384089" y="1609106"/>
                </a:cubicBezTo>
                <a:cubicBezTo>
                  <a:pt x="2399923" y="1613064"/>
                  <a:pt x="2422684" y="1601190"/>
                  <a:pt x="2437528" y="1603169"/>
                </a:cubicBezTo>
                <a:cubicBezTo>
                  <a:pt x="2452372" y="1605148"/>
                  <a:pt x="2464247" y="1609107"/>
                  <a:pt x="2473154" y="1620982"/>
                </a:cubicBezTo>
                <a:cubicBezTo>
                  <a:pt x="2482061" y="1632857"/>
                  <a:pt x="2481071" y="1659577"/>
                  <a:pt x="2490967" y="1674421"/>
                </a:cubicBezTo>
                <a:cubicBezTo>
                  <a:pt x="2500863" y="1689265"/>
                  <a:pt x="2487999" y="1674421"/>
                  <a:pt x="2532531" y="1710047"/>
                </a:cubicBezTo>
                <a:cubicBezTo>
                  <a:pt x="2577064" y="1745673"/>
                  <a:pt x="2758162" y="1888177"/>
                  <a:pt x="2758162" y="1888177"/>
                </a:cubicBezTo>
              </a:path>
            </a:pathLst>
          </a:cu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453946" y="2179122"/>
            <a:ext cx="198062" cy="748146"/>
          </a:xfrm>
          <a:custGeom>
            <a:avLst/>
            <a:gdLst>
              <a:gd name="connsiteX0" fmla="*/ 42345 w 198062"/>
              <a:gd name="connsiteY0" fmla="*/ 748146 h 748146"/>
              <a:gd name="connsiteX1" fmla="*/ 143285 w 198062"/>
              <a:gd name="connsiteY1" fmla="*/ 736270 h 748146"/>
              <a:gd name="connsiteX2" fmla="*/ 172973 w 198062"/>
              <a:gd name="connsiteY2" fmla="*/ 676894 h 748146"/>
              <a:gd name="connsiteX3" fmla="*/ 196724 w 198062"/>
              <a:gd name="connsiteY3" fmla="*/ 623455 h 748146"/>
              <a:gd name="connsiteX4" fmla="*/ 131410 w 198062"/>
              <a:gd name="connsiteY4" fmla="*/ 510639 h 748146"/>
              <a:gd name="connsiteX5" fmla="*/ 113597 w 198062"/>
              <a:gd name="connsiteY5" fmla="*/ 415636 h 748146"/>
              <a:gd name="connsiteX6" fmla="*/ 66096 w 198062"/>
              <a:gd name="connsiteY6" fmla="*/ 279070 h 748146"/>
              <a:gd name="connsiteX7" fmla="*/ 781 w 198062"/>
              <a:gd name="connsiteY7" fmla="*/ 172192 h 748146"/>
              <a:gd name="connsiteX8" fmla="*/ 113597 w 198062"/>
              <a:gd name="connsiteY8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62" h="748146">
                <a:moveTo>
                  <a:pt x="42345" y="748146"/>
                </a:moveTo>
                <a:cubicBezTo>
                  <a:pt x="81929" y="748145"/>
                  <a:pt x="121514" y="748145"/>
                  <a:pt x="143285" y="736270"/>
                </a:cubicBezTo>
                <a:cubicBezTo>
                  <a:pt x="165056" y="724395"/>
                  <a:pt x="164067" y="695696"/>
                  <a:pt x="172973" y="676894"/>
                </a:cubicBezTo>
                <a:cubicBezTo>
                  <a:pt x="181880" y="658091"/>
                  <a:pt x="203651" y="651164"/>
                  <a:pt x="196724" y="623455"/>
                </a:cubicBezTo>
                <a:cubicBezTo>
                  <a:pt x="189797" y="595746"/>
                  <a:pt x="145265" y="545275"/>
                  <a:pt x="131410" y="510639"/>
                </a:cubicBezTo>
                <a:cubicBezTo>
                  <a:pt x="117556" y="476002"/>
                  <a:pt x="124483" y="454231"/>
                  <a:pt x="113597" y="415636"/>
                </a:cubicBezTo>
                <a:cubicBezTo>
                  <a:pt x="102711" y="377041"/>
                  <a:pt x="84899" y="319644"/>
                  <a:pt x="66096" y="279070"/>
                </a:cubicBezTo>
                <a:cubicBezTo>
                  <a:pt x="47293" y="238496"/>
                  <a:pt x="-7136" y="218704"/>
                  <a:pt x="781" y="172192"/>
                </a:cubicBezTo>
                <a:cubicBezTo>
                  <a:pt x="8698" y="125680"/>
                  <a:pt x="94794" y="29688"/>
                  <a:pt x="113597" y="0"/>
                </a:cubicBezTo>
              </a:path>
            </a:pathLst>
          </a:cu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79522" y="760021"/>
            <a:ext cx="2529444" cy="2030715"/>
          </a:xfrm>
          <a:custGeom>
            <a:avLst/>
            <a:gdLst>
              <a:gd name="connsiteX0" fmla="*/ 0 w 2529444"/>
              <a:gd name="connsiteY0" fmla="*/ 0 h 2030715"/>
              <a:gd name="connsiteX1" fmla="*/ 166255 w 2529444"/>
              <a:gd name="connsiteY1" fmla="*/ 47501 h 2030715"/>
              <a:gd name="connsiteX2" fmla="*/ 213756 w 2529444"/>
              <a:gd name="connsiteY2" fmla="*/ 249382 h 2030715"/>
              <a:gd name="connsiteX3" fmla="*/ 332509 w 2529444"/>
              <a:gd name="connsiteY3" fmla="*/ 403761 h 2030715"/>
              <a:gd name="connsiteX4" fmla="*/ 641268 w 2529444"/>
              <a:gd name="connsiteY4" fmla="*/ 463137 h 2030715"/>
              <a:gd name="connsiteX5" fmla="*/ 890649 w 2529444"/>
              <a:gd name="connsiteY5" fmla="*/ 475013 h 2030715"/>
              <a:gd name="connsiteX6" fmla="*/ 1080655 w 2529444"/>
              <a:gd name="connsiteY6" fmla="*/ 522514 h 2030715"/>
              <a:gd name="connsiteX7" fmla="*/ 1140031 w 2529444"/>
              <a:gd name="connsiteY7" fmla="*/ 617517 h 2030715"/>
              <a:gd name="connsiteX8" fmla="*/ 1140031 w 2529444"/>
              <a:gd name="connsiteY8" fmla="*/ 736270 h 2030715"/>
              <a:gd name="connsiteX9" fmla="*/ 1330036 w 2529444"/>
              <a:gd name="connsiteY9" fmla="*/ 866898 h 2030715"/>
              <a:gd name="connsiteX10" fmla="*/ 1460665 w 2529444"/>
              <a:gd name="connsiteY10" fmla="*/ 914400 h 2030715"/>
              <a:gd name="connsiteX11" fmla="*/ 1496291 w 2529444"/>
              <a:gd name="connsiteY11" fmla="*/ 914400 h 2030715"/>
              <a:gd name="connsiteX12" fmla="*/ 1555668 w 2529444"/>
              <a:gd name="connsiteY12" fmla="*/ 1092530 h 2030715"/>
              <a:gd name="connsiteX13" fmla="*/ 1638795 w 2529444"/>
              <a:gd name="connsiteY13" fmla="*/ 1235034 h 2030715"/>
              <a:gd name="connsiteX14" fmla="*/ 1745673 w 2529444"/>
              <a:gd name="connsiteY14" fmla="*/ 1377537 h 2030715"/>
              <a:gd name="connsiteX15" fmla="*/ 1674421 w 2529444"/>
              <a:gd name="connsiteY15" fmla="*/ 1484415 h 2030715"/>
              <a:gd name="connsiteX16" fmla="*/ 1745673 w 2529444"/>
              <a:gd name="connsiteY16" fmla="*/ 1615044 h 2030715"/>
              <a:gd name="connsiteX17" fmla="*/ 1888177 w 2529444"/>
              <a:gd name="connsiteY17" fmla="*/ 1698171 h 2030715"/>
              <a:gd name="connsiteX18" fmla="*/ 2101933 w 2529444"/>
              <a:gd name="connsiteY18" fmla="*/ 1757548 h 2030715"/>
              <a:gd name="connsiteX19" fmla="*/ 2268187 w 2529444"/>
              <a:gd name="connsiteY19" fmla="*/ 1876301 h 2030715"/>
              <a:gd name="connsiteX20" fmla="*/ 2434442 w 2529444"/>
              <a:gd name="connsiteY20" fmla="*/ 2006930 h 2030715"/>
              <a:gd name="connsiteX21" fmla="*/ 2529444 w 2529444"/>
              <a:gd name="connsiteY21" fmla="*/ 2030680 h 20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9444" h="2030715">
                <a:moveTo>
                  <a:pt x="0" y="0"/>
                </a:moveTo>
                <a:cubicBezTo>
                  <a:pt x="65314" y="2968"/>
                  <a:pt x="130629" y="5937"/>
                  <a:pt x="166255" y="47501"/>
                </a:cubicBezTo>
                <a:cubicBezTo>
                  <a:pt x="201881" y="89065"/>
                  <a:pt x="186047" y="190005"/>
                  <a:pt x="213756" y="249382"/>
                </a:cubicBezTo>
                <a:cubicBezTo>
                  <a:pt x="241465" y="308759"/>
                  <a:pt x="261257" y="368135"/>
                  <a:pt x="332509" y="403761"/>
                </a:cubicBezTo>
                <a:cubicBezTo>
                  <a:pt x="403761" y="439387"/>
                  <a:pt x="548245" y="451262"/>
                  <a:pt x="641268" y="463137"/>
                </a:cubicBezTo>
                <a:cubicBezTo>
                  <a:pt x="734291" y="475012"/>
                  <a:pt x="817418" y="465117"/>
                  <a:pt x="890649" y="475013"/>
                </a:cubicBezTo>
                <a:cubicBezTo>
                  <a:pt x="963880" y="484909"/>
                  <a:pt x="1039091" y="498763"/>
                  <a:pt x="1080655" y="522514"/>
                </a:cubicBezTo>
                <a:cubicBezTo>
                  <a:pt x="1122219" y="546265"/>
                  <a:pt x="1130135" y="581891"/>
                  <a:pt x="1140031" y="617517"/>
                </a:cubicBezTo>
                <a:cubicBezTo>
                  <a:pt x="1149927" y="653143"/>
                  <a:pt x="1108364" y="694707"/>
                  <a:pt x="1140031" y="736270"/>
                </a:cubicBezTo>
                <a:cubicBezTo>
                  <a:pt x="1171698" y="777833"/>
                  <a:pt x="1276597" y="837210"/>
                  <a:pt x="1330036" y="866898"/>
                </a:cubicBezTo>
                <a:cubicBezTo>
                  <a:pt x="1383475" y="896586"/>
                  <a:pt x="1432956" y="906483"/>
                  <a:pt x="1460665" y="914400"/>
                </a:cubicBezTo>
                <a:cubicBezTo>
                  <a:pt x="1488374" y="922317"/>
                  <a:pt x="1480457" y="884712"/>
                  <a:pt x="1496291" y="914400"/>
                </a:cubicBezTo>
                <a:cubicBezTo>
                  <a:pt x="1512125" y="944088"/>
                  <a:pt x="1531917" y="1039091"/>
                  <a:pt x="1555668" y="1092530"/>
                </a:cubicBezTo>
                <a:cubicBezTo>
                  <a:pt x="1579419" y="1145969"/>
                  <a:pt x="1607128" y="1187533"/>
                  <a:pt x="1638795" y="1235034"/>
                </a:cubicBezTo>
                <a:cubicBezTo>
                  <a:pt x="1670463" y="1282535"/>
                  <a:pt x="1739735" y="1335973"/>
                  <a:pt x="1745673" y="1377537"/>
                </a:cubicBezTo>
                <a:cubicBezTo>
                  <a:pt x="1751611" y="1419101"/>
                  <a:pt x="1674421" y="1444831"/>
                  <a:pt x="1674421" y="1484415"/>
                </a:cubicBezTo>
                <a:cubicBezTo>
                  <a:pt x="1674421" y="1523999"/>
                  <a:pt x="1710047" y="1579418"/>
                  <a:pt x="1745673" y="1615044"/>
                </a:cubicBezTo>
                <a:cubicBezTo>
                  <a:pt x="1781299" y="1650670"/>
                  <a:pt x="1828800" y="1674420"/>
                  <a:pt x="1888177" y="1698171"/>
                </a:cubicBezTo>
                <a:cubicBezTo>
                  <a:pt x="1947554" y="1721922"/>
                  <a:pt x="2038598" y="1727860"/>
                  <a:pt x="2101933" y="1757548"/>
                </a:cubicBezTo>
                <a:cubicBezTo>
                  <a:pt x="2165268" y="1787236"/>
                  <a:pt x="2212769" y="1834737"/>
                  <a:pt x="2268187" y="1876301"/>
                </a:cubicBezTo>
                <a:cubicBezTo>
                  <a:pt x="2323605" y="1917865"/>
                  <a:pt x="2390899" y="1981200"/>
                  <a:pt x="2434442" y="2006930"/>
                </a:cubicBezTo>
                <a:cubicBezTo>
                  <a:pt x="2477985" y="2032660"/>
                  <a:pt x="2529444" y="2030680"/>
                  <a:pt x="2529444" y="203068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873340" y="1092530"/>
            <a:ext cx="1650670" cy="1686296"/>
          </a:xfrm>
          <a:custGeom>
            <a:avLst/>
            <a:gdLst>
              <a:gd name="connsiteX0" fmla="*/ 1650670 w 1650670"/>
              <a:gd name="connsiteY0" fmla="*/ 0 h 1686296"/>
              <a:gd name="connsiteX1" fmla="*/ 1282535 w 1650670"/>
              <a:gd name="connsiteY1" fmla="*/ 605641 h 1686296"/>
              <a:gd name="connsiteX2" fmla="*/ 1318161 w 1650670"/>
              <a:gd name="connsiteY2" fmla="*/ 831273 h 1686296"/>
              <a:gd name="connsiteX3" fmla="*/ 1116281 w 1650670"/>
              <a:gd name="connsiteY3" fmla="*/ 997527 h 1686296"/>
              <a:gd name="connsiteX4" fmla="*/ 950026 w 1650670"/>
              <a:gd name="connsiteY4" fmla="*/ 1045028 h 1686296"/>
              <a:gd name="connsiteX5" fmla="*/ 748146 w 1650670"/>
              <a:gd name="connsiteY5" fmla="*/ 1187532 h 1686296"/>
              <a:gd name="connsiteX6" fmla="*/ 498764 w 1650670"/>
              <a:gd name="connsiteY6" fmla="*/ 1401288 h 1686296"/>
              <a:gd name="connsiteX7" fmla="*/ 273133 w 1650670"/>
              <a:gd name="connsiteY7" fmla="*/ 1567543 h 1686296"/>
              <a:gd name="connsiteX8" fmla="*/ 0 w 1650670"/>
              <a:gd name="connsiteY8" fmla="*/ 1686296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0670" h="1686296">
                <a:moveTo>
                  <a:pt x="1650670" y="0"/>
                </a:moveTo>
                <a:cubicBezTo>
                  <a:pt x="1494311" y="233547"/>
                  <a:pt x="1337953" y="467095"/>
                  <a:pt x="1282535" y="605641"/>
                </a:cubicBezTo>
                <a:cubicBezTo>
                  <a:pt x="1227117" y="744187"/>
                  <a:pt x="1345870" y="765959"/>
                  <a:pt x="1318161" y="831273"/>
                </a:cubicBezTo>
                <a:cubicBezTo>
                  <a:pt x="1290452" y="896587"/>
                  <a:pt x="1177637" y="961901"/>
                  <a:pt x="1116281" y="997527"/>
                </a:cubicBezTo>
                <a:cubicBezTo>
                  <a:pt x="1054925" y="1033153"/>
                  <a:pt x="1011382" y="1013361"/>
                  <a:pt x="950026" y="1045028"/>
                </a:cubicBezTo>
                <a:cubicBezTo>
                  <a:pt x="888670" y="1076695"/>
                  <a:pt x="823356" y="1128155"/>
                  <a:pt x="748146" y="1187532"/>
                </a:cubicBezTo>
                <a:cubicBezTo>
                  <a:pt x="672936" y="1246909"/>
                  <a:pt x="577933" y="1337953"/>
                  <a:pt x="498764" y="1401288"/>
                </a:cubicBezTo>
                <a:cubicBezTo>
                  <a:pt x="419595" y="1464623"/>
                  <a:pt x="356260" y="1520042"/>
                  <a:pt x="273133" y="1567543"/>
                </a:cubicBezTo>
                <a:cubicBezTo>
                  <a:pt x="190006" y="1615044"/>
                  <a:pt x="0" y="1686296"/>
                  <a:pt x="0" y="1686296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2727" y="2976716"/>
            <a:ext cx="3396343" cy="1737788"/>
          </a:xfrm>
          <a:custGeom>
            <a:avLst/>
            <a:gdLst>
              <a:gd name="connsiteX0" fmla="*/ 0 w 3396343"/>
              <a:gd name="connsiteY0" fmla="*/ 39616 h 1737788"/>
              <a:gd name="connsiteX1" fmla="*/ 166255 w 3396343"/>
              <a:gd name="connsiteY1" fmla="*/ 3990 h 1737788"/>
              <a:gd name="connsiteX2" fmla="*/ 273133 w 3396343"/>
              <a:gd name="connsiteY2" fmla="*/ 122744 h 1737788"/>
              <a:gd name="connsiteX3" fmla="*/ 486889 w 3396343"/>
              <a:gd name="connsiteY3" fmla="*/ 158370 h 1737788"/>
              <a:gd name="connsiteX4" fmla="*/ 653143 w 3396343"/>
              <a:gd name="connsiteY4" fmla="*/ 288998 h 1737788"/>
              <a:gd name="connsiteX5" fmla="*/ 736270 w 3396343"/>
              <a:gd name="connsiteY5" fmla="*/ 443378 h 1737788"/>
              <a:gd name="connsiteX6" fmla="*/ 795647 w 3396343"/>
              <a:gd name="connsiteY6" fmla="*/ 585881 h 1737788"/>
              <a:gd name="connsiteX7" fmla="*/ 926276 w 3396343"/>
              <a:gd name="connsiteY7" fmla="*/ 657133 h 1737788"/>
              <a:gd name="connsiteX8" fmla="*/ 1056904 w 3396343"/>
              <a:gd name="connsiteY8" fmla="*/ 787762 h 1737788"/>
              <a:gd name="connsiteX9" fmla="*/ 1330037 w 3396343"/>
              <a:gd name="connsiteY9" fmla="*/ 835263 h 1737788"/>
              <a:gd name="connsiteX10" fmla="*/ 1603169 w 3396343"/>
              <a:gd name="connsiteY10" fmla="*/ 799637 h 1737788"/>
              <a:gd name="connsiteX11" fmla="*/ 1935678 w 3396343"/>
              <a:gd name="connsiteY11" fmla="*/ 835263 h 1737788"/>
              <a:gd name="connsiteX12" fmla="*/ 2220686 w 3396343"/>
              <a:gd name="connsiteY12" fmla="*/ 811513 h 1737788"/>
              <a:gd name="connsiteX13" fmla="*/ 2303813 w 3396343"/>
              <a:gd name="connsiteY13" fmla="*/ 835263 h 1737788"/>
              <a:gd name="connsiteX14" fmla="*/ 2470068 w 3396343"/>
              <a:gd name="connsiteY14" fmla="*/ 835263 h 1737788"/>
              <a:gd name="connsiteX15" fmla="*/ 2576946 w 3396343"/>
              <a:gd name="connsiteY15" fmla="*/ 906515 h 1737788"/>
              <a:gd name="connsiteX16" fmla="*/ 2660073 w 3396343"/>
              <a:gd name="connsiteY16" fmla="*/ 1049019 h 1737788"/>
              <a:gd name="connsiteX17" fmla="*/ 2861954 w 3396343"/>
              <a:gd name="connsiteY17" fmla="*/ 1250900 h 1737788"/>
              <a:gd name="connsiteX18" fmla="*/ 3063834 w 3396343"/>
              <a:gd name="connsiteY18" fmla="*/ 1405279 h 1737788"/>
              <a:gd name="connsiteX19" fmla="*/ 3194463 w 3396343"/>
              <a:gd name="connsiteY19" fmla="*/ 1571533 h 1737788"/>
              <a:gd name="connsiteX20" fmla="*/ 3396343 w 3396343"/>
              <a:gd name="connsiteY20" fmla="*/ 1737788 h 173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6343" h="1737788">
                <a:moveTo>
                  <a:pt x="0" y="39616"/>
                </a:moveTo>
                <a:cubicBezTo>
                  <a:pt x="60366" y="14875"/>
                  <a:pt x="120733" y="-9865"/>
                  <a:pt x="166255" y="3990"/>
                </a:cubicBezTo>
                <a:cubicBezTo>
                  <a:pt x="211777" y="17845"/>
                  <a:pt x="219694" y="97014"/>
                  <a:pt x="273133" y="122744"/>
                </a:cubicBezTo>
                <a:cubicBezTo>
                  <a:pt x="326572" y="148474"/>
                  <a:pt x="423554" y="130661"/>
                  <a:pt x="486889" y="158370"/>
                </a:cubicBezTo>
                <a:cubicBezTo>
                  <a:pt x="550224" y="186079"/>
                  <a:pt x="611579" y="241497"/>
                  <a:pt x="653143" y="288998"/>
                </a:cubicBezTo>
                <a:cubicBezTo>
                  <a:pt x="694707" y="336499"/>
                  <a:pt x="712519" y="393898"/>
                  <a:pt x="736270" y="443378"/>
                </a:cubicBezTo>
                <a:cubicBezTo>
                  <a:pt x="760021" y="492858"/>
                  <a:pt x="763979" y="550255"/>
                  <a:pt x="795647" y="585881"/>
                </a:cubicBezTo>
                <a:cubicBezTo>
                  <a:pt x="827315" y="621507"/>
                  <a:pt x="882733" y="623486"/>
                  <a:pt x="926276" y="657133"/>
                </a:cubicBezTo>
                <a:cubicBezTo>
                  <a:pt x="969819" y="690780"/>
                  <a:pt x="989611" y="758074"/>
                  <a:pt x="1056904" y="787762"/>
                </a:cubicBezTo>
                <a:cubicBezTo>
                  <a:pt x="1124197" y="817450"/>
                  <a:pt x="1238993" y="833284"/>
                  <a:pt x="1330037" y="835263"/>
                </a:cubicBezTo>
                <a:cubicBezTo>
                  <a:pt x="1421081" y="837242"/>
                  <a:pt x="1502229" y="799637"/>
                  <a:pt x="1603169" y="799637"/>
                </a:cubicBezTo>
                <a:cubicBezTo>
                  <a:pt x="1704109" y="799637"/>
                  <a:pt x="1832759" y="833284"/>
                  <a:pt x="1935678" y="835263"/>
                </a:cubicBezTo>
                <a:cubicBezTo>
                  <a:pt x="2038597" y="837242"/>
                  <a:pt x="2159330" y="811513"/>
                  <a:pt x="2220686" y="811513"/>
                </a:cubicBezTo>
                <a:cubicBezTo>
                  <a:pt x="2282042" y="811513"/>
                  <a:pt x="2262249" y="831305"/>
                  <a:pt x="2303813" y="835263"/>
                </a:cubicBezTo>
                <a:cubicBezTo>
                  <a:pt x="2345377" y="839221"/>
                  <a:pt x="2424546" y="823388"/>
                  <a:pt x="2470068" y="835263"/>
                </a:cubicBezTo>
                <a:cubicBezTo>
                  <a:pt x="2515590" y="847138"/>
                  <a:pt x="2545279" y="870889"/>
                  <a:pt x="2576946" y="906515"/>
                </a:cubicBezTo>
                <a:cubicBezTo>
                  <a:pt x="2608614" y="942141"/>
                  <a:pt x="2612572" y="991622"/>
                  <a:pt x="2660073" y="1049019"/>
                </a:cubicBezTo>
                <a:cubicBezTo>
                  <a:pt x="2707574" y="1106417"/>
                  <a:pt x="2794661" y="1191523"/>
                  <a:pt x="2861954" y="1250900"/>
                </a:cubicBezTo>
                <a:cubicBezTo>
                  <a:pt x="2929248" y="1310277"/>
                  <a:pt x="3008416" y="1351840"/>
                  <a:pt x="3063834" y="1405279"/>
                </a:cubicBezTo>
                <a:cubicBezTo>
                  <a:pt x="3119252" y="1458718"/>
                  <a:pt x="3139045" y="1516115"/>
                  <a:pt x="3194463" y="1571533"/>
                </a:cubicBezTo>
                <a:cubicBezTo>
                  <a:pt x="3249881" y="1626951"/>
                  <a:pt x="3323112" y="1682369"/>
                  <a:pt x="3396343" y="1737788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62649" y="2657546"/>
            <a:ext cx="1971304" cy="1843202"/>
          </a:xfrm>
          <a:custGeom>
            <a:avLst/>
            <a:gdLst>
              <a:gd name="connsiteX0" fmla="*/ 0 w 1971304"/>
              <a:gd name="connsiteY0" fmla="*/ 1843202 h 1843202"/>
              <a:gd name="connsiteX1" fmla="*/ 106878 w 1971304"/>
              <a:gd name="connsiteY1" fmla="*/ 1783825 h 1843202"/>
              <a:gd name="connsiteX2" fmla="*/ 166255 w 1971304"/>
              <a:gd name="connsiteY2" fmla="*/ 1593820 h 1843202"/>
              <a:gd name="connsiteX3" fmla="*/ 213756 w 1971304"/>
              <a:gd name="connsiteY3" fmla="*/ 1451316 h 1843202"/>
              <a:gd name="connsiteX4" fmla="*/ 225632 w 1971304"/>
              <a:gd name="connsiteY4" fmla="*/ 1308812 h 1843202"/>
              <a:gd name="connsiteX5" fmla="*/ 308759 w 1971304"/>
              <a:gd name="connsiteY5" fmla="*/ 1190059 h 1843202"/>
              <a:gd name="connsiteX6" fmla="*/ 380011 w 1971304"/>
              <a:gd name="connsiteY6" fmla="*/ 964428 h 1843202"/>
              <a:gd name="connsiteX7" fmla="*/ 415637 w 1971304"/>
              <a:gd name="connsiteY7" fmla="*/ 762548 h 1843202"/>
              <a:gd name="connsiteX8" fmla="*/ 427512 w 1971304"/>
              <a:gd name="connsiteY8" fmla="*/ 679420 h 1843202"/>
              <a:gd name="connsiteX9" fmla="*/ 391886 w 1971304"/>
              <a:gd name="connsiteY9" fmla="*/ 560667 h 1843202"/>
              <a:gd name="connsiteX10" fmla="*/ 439387 w 1971304"/>
              <a:gd name="connsiteY10" fmla="*/ 548792 h 1843202"/>
              <a:gd name="connsiteX11" fmla="*/ 439387 w 1971304"/>
              <a:gd name="connsiteY11" fmla="*/ 441914 h 1843202"/>
              <a:gd name="connsiteX12" fmla="*/ 391886 w 1971304"/>
              <a:gd name="connsiteY12" fmla="*/ 299410 h 1843202"/>
              <a:gd name="connsiteX13" fmla="*/ 391886 w 1971304"/>
              <a:gd name="connsiteY13" fmla="*/ 180657 h 1843202"/>
              <a:gd name="connsiteX14" fmla="*/ 475013 w 1971304"/>
              <a:gd name="connsiteY14" fmla="*/ 156906 h 1843202"/>
              <a:gd name="connsiteX15" fmla="*/ 629393 w 1971304"/>
              <a:gd name="connsiteY15" fmla="*/ 228158 h 1843202"/>
              <a:gd name="connsiteX16" fmla="*/ 736270 w 1971304"/>
              <a:gd name="connsiteY16" fmla="*/ 299410 h 1843202"/>
              <a:gd name="connsiteX17" fmla="*/ 831273 w 1971304"/>
              <a:gd name="connsiteY17" fmla="*/ 240033 h 1843202"/>
              <a:gd name="connsiteX18" fmla="*/ 914400 w 1971304"/>
              <a:gd name="connsiteY18" fmla="*/ 61903 h 1843202"/>
              <a:gd name="connsiteX19" fmla="*/ 997528 w 1971304"/>
              <a:gd name="connsiteY19" fmla="*/ 2527 h 1843202"/>
              <a:gd name="connsiteX20" fmla="*/ 1128156 w 1971304"/>
              <a:gd name="connsiteY20" fmla="*/ 133155 h 1843202"/>
              <a:gd name="connsiteX21" fmla="*/ 1258785 w 1971304"/>
              <a:gd name="connsiteY21" fmla="*/ 335036 h 1843202"/>
              <a:gd name="connsiteX22" fmla="*/ 1413164 w 1971304"/>
              <a:gd name="connsiteY22" fmla="*/ 465664 h 1843202"/>
              <a:gd name="connsiteX23" fmla="*/ 1555668 w 1971304"/>
              <a:gd name="connsiteY23" fmla="*/ 572542 h 1843202"/>
              <a:gd name="connsiteX24" fmla="*/ 1721922 w 1971304"/>
              <a:gd name="connsiteY24" fmla="*/ 691296 h 1843202"/>
              <a:gd name="connsiteX25" fmla="*/ 1840676 w 1971304"/>
              <a:gd name="connsiteY25" fmla="*/ 738797 h 1843202"/>
              <a:gd name="connsiteX26" fmla="*/ 1935678 w 1971304"/>
              <a:gd name="connsiteY26" fmla="*/ 679420 h 1843202"/>
              <a:gd name="connsiteX27" fmla="*/ 1971304 w 1971304"/>
              <a:gd name="connsiteY27" fmla="*/ 631919 h 184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71304" h="1843202">
                <a:moveTo>
                  <a:pt x="0" y="1843202"/>
                </a:moveTo>
                <a:cubicBezTo>
                  <a:pt x="39584" y="1834295"/>
                  <a:pt x="79169" y="1825389"/>
                  <a:pt x="106878" y="1783825"/>
                </a:cubicBezTo>
                <a:cubicBezTo>
                  <a:pt x="134587" y="1742261"/>
                  <a:pt x="148442" y="1649238"/>
                  <a:pt x="166255" y="1593820"/>
                </a:cubicBezTo>
                <a:cubicBezTo>
                  <a:pt x="184068" y="1538402"/>
                  <a:pt x="203860" y="1498817"/>
                  <a:pt x="213756" y="1451316"/>
                </a:cubicBezTo>
                <a:cubicBezTo>
                  <a:pt x="223652" y="1403815"/>
                  <a:pt x="209798" y="1352355"/>
                  <a:pt x="225632" y="1308812"/>
                </a:cubicBezTo>
                <a:cubicBezTo>
                  <a:pt x="241466" y="1265269"/>
                  <a:pt x="283029" y="1247456"/>
                  <a:pt x="308759" y="1190059"/>
                </a:cubicBezTo>
                <a:cubicBezTo>
                  <a:pt x="334489" y="1132662"/>
                  <a:pt x="362198" y="1035680"/>
                  <a:pt x="380011" y="964428"/>
                </a:cubicBezTo>
                <a:cubicBezTo>
                  <a:pt x="397824" y="893176"/>
                  <a:pt x="407720" y="810049"/>
                  <a:pt x="415637" y="762548"/>
                </a:cubicBezTo>
                <a:cubicBezTo>
                  <a:pt x="423554" y="715047"/>
                  <a:pt x="431470" y="713067"/>
                  <a:pt x="427512" y="679420"/>
                </a:cubicBezTo>
                <a:cubicBezTo>
                  <a:pt x="423554" y="645773"/>
                  <a:pt x="389907" y="582438"/>
                  <a:pt x="391886" y="560667"/>
                </a:cubicBezTo>
                <a:cubicBezTo>
                  <a:pt x="393865" y="538896"/>
                  <a:pt x="431470" y="568584"/>
                  <a:pt x="439387" y="548792"/>
                </a:cubicBezTo>
                <a:cubicBezTo>
                  <a:pt x="447304" y="529000"/>
                  <a:pt x="447304" y="483478"/>
                  <a:pt x="439387" y="441914"/>
                </a:cubicBezTo>
                <a:cubicBezTo>
                  <a:pt x="431470" y="400350"/>
                  <a:pt x="399803" y="342953"/>
                  <a:pt x="391886" y="299410"/>
                </a:cubicBezTo>
                <a:cubicBezTo>
                  <a:pt x="383969" y="255867"/>
                  <a:pt x="378032" y="204408"/>
                  <a:pt x="391886" y="180657"/>
                </a:cubicBezTo>
                <a:cubicBezTo>
                  <a:pt x="405740" y="156906"/>
                  <a:pt x="435429" y="148989"/>
                  <a:pt x="475013" y="156906"/>
                </a:cubicBezTo>
                <a:cubicBezTo>
                  <a:pt x="514597" y="164823"/>
                  <a:pt x="585850" y="204407"/>
                  <a:pt x="629393" y="228158"/>
                </a:cubicBezTo>
                <a:cubicBezTo>
                  <a:pt x="672936" y="251909"/>
                  <a:pt x="702623" y="297431"/>
                  <a:pt x="736270" y="299410"/>
                </a:cubicBezTo>
                <a:cubicBezTo>
                  <a:pt x="769917" y="301389"/>
                  <a:pt x="801585" y="279618"/>
                  <a:pt x="831273" y="240033"/>
                </a:cubicBezTo>
                <a:cubicBezTo>
                  <a:pt x="860961" y="200448"/>
                  <a:pt x="886691" y="101487"/>
                  <a:pt x="914400" y="61903"/>
                </a:cubicBezTo>
                <a:cubicBezTo>
                  <a:pt x="942109" y="22319"/>
                  <a:pt x="961902" y="-9348"/>
                  <a:pt x="997528" y="2527"/>
                </a:cubicBezTo>
                <a:cubicBezTo>
                  <a:pt x="1033154" y="14402"/>
                  <a:pt x="1084613" y="77737"/>
                  <a:pt x="1128156" y="133155"/>
                </a:cubicBezTo>
                <a:cubicBezTo>
                  <a:pt x="1171699" y="188573"/>
                  <a:pt x="1211284" y="279618"/>
                  <a:pt x="1258785" y="335036"/>
                </a:cubicBezTo>
                <a:cubicBezTo>
                  <a:pt x="1306286" y="390454"/>
                  <a:pt x="1363684" y="426080"/>
                  <a:pt x="1413164" y="465664"/>
                </a:cubicBezTo>
                <a:cubicBezTo>
                  <a:pt x="1462644" y="505248"/>
                  <a:pt x="1504209" y="534937"/>
                  <a:pt x="1555668" y="572542"/>
                </a:cubicBezTo>
                <a:cubicBezTo>
                  <a:pt x="1607127" y="610147"/>
                  <a:pt x="1674421" y="663587"/>
                  <a:pt x="1721922" y="691296"/>
                </a:cubicBezTo>
                <a:cubicBezTo>
                  <a:pt x="1769423" y="719005"/>
                  <a:pt x="1805050" y="740776"/>
                  <a:pt x="1840676" y="738797"/>
                </a:cubicBezTo>
                <a:cubicBezTo>
                  <a:pt x="1876302" y="736818"/>
                  <a:pt x="1913907" y="697233"/>
                  <a:pt x="1935678" y="679420"/>
                </a:cubicBezTo>
                <a:cubicBezTo>
                  <a:pt x="1957449" y="661607"/>
                  <a:pt x="1971304" y="631919"/>
                  <a:pt x="1971304" y="631919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410203" y="3621974"/>
            <a:ext cx="676893" cy="3028208"/>
          </a:xfrm>
          <a:custGeom>
            <a:avLst/>
            <a:gdLst>
              <a:gd name="connsiteX0" fmla="*/ 0 w 676893"/>
              <a:gd name="connsiteY0" fmla="*/ 3028208 h 3028208"/>
              <a:gd name="connsiteX1" fmla="*/ 59376 w 676893"/>
              <a:gd name="connsiteY1" fmla="*/ 2945081 h 3028208"/>
              <a:gd name="connsiteX2" fmla="*/ 106878 w 676893"/>
              <a:gd name="connsiteY2" fmla="*/ 2861953 h 3028208"/>
              <a:gd name="connsiteX3" fmla="*/ 59376 w 676893"/>
              <a:gd name="connsiteY3" fmla="*/ 2755075 h 3028208"/>
              <a:gd name="connsiteX4" fmla="*/ 83127 w 676893"/>
              <a:gd name="connsiteY4" fmla="*/ 2565070 h 3028208"/>
              <a:gd name="connsiteX5" fmla="*/ 130628 w 676893"/>
              <a:gd name="connsiteY5" fmla="*/ 2458192 h 3028208"/>
              <a:gd name="connsiteX6" fmla="*/ 213755 w 676893"/>
              <a:gd name="connsiteY6" fmla="*/ 2351314 h 3028208"/>
              <a:gd name="connsiteX7" fmla="*/ 261257 w 676893"/>
              <a:gd name="connsiteY7" fmla="*/ 2327564 h 3028208"/>
              <a:gd name="connsiteX8" fmla="*/ 296883 w 676893"/>
              <a:gd name="connsiteY8" fmla="*/ 2078182 h 3028208"/>
              <a:gd name="connsiteX9" fmla="*/ 368135 w 676893"/>
              <a:gd name="connsiteY9" fmla="*/ 1959429 h 3028208"/>
              <a:gd name="connsiteX10" fmla="*/ 368135 w 676893"/>
              <a:gd name="connsiteY10" fmla="*/ 1840675 h 3028208"/>
              <a:gd name="connsiteX11" fmla="*/ 273132 w 676893"/>
              <a:gd name="connsiteY11" fmla="*/ 1721922 h 3028208"/>
              <a:gd name="connsiteX12" fmla="*/ 273132 w 676893"/>
              <a:gd name="connsiteY12" fmla="*/ 1579418 h 3028208"/>
              <a:gd name="connsiteX13" fmla="*/ 273132 w 676893"/>
              <a:gd name="connsiteY13" fmla="*/ 1436914 h 3028208"/>
              <a:gd name="connsiteX14" fmla="*/ 356259 w 676893"/>
              <a:gd name="connsiteY14" fmla="*/ 1377538 h 3028208"/>
              <a:gd name="connsiteX15" fmla="*/ 463137 w 676893"/>
              <a:gd name="connsiteY15" fmla="*/ 1413164 h 3028208"/>
              <a:gd name="connsiteX16" fmla="*/ 522514 w 676893"/>
              <a:gd name="connsiteY16" fmla="*/ 1270660 h 3028208"/>
              <a:gd name="connsiteX17" fmla="*/ 593766 w 676893"/>
              <a:gd name="connsiteY17" fmla="*/ 1128156 h 3028208"/>
              <a:gd name="connsiteX18" fmla="*/ 653142 w 676893"/>
              <a:gd name="connsiteY18" fmla="*/ 1033153 h 3028208"/>
              <a:gd name="connsiteX19" fmla="*/ 653142 w 676893"/>
              <a:gd name="connsiteY19" fmla="*/ 950026 h 3028208"/>
              <a:gd name="connsiteX20" fmla="*/ 676893 w 676893"/>
              <a:gd name="connsiteY20" fmla="*/ 795647 h 3028208"/>
              <a:gd name="connsiteX21" fmla="*/ 653142 w 676893"/>
              <a:gd name="connsiteY21" fmla="*/ 641268 h 3028208"/>
              <a:gd name="connsiteX22" fmla="*/ 617516 w 676893"/>
              <a:gd name="connsiteY22" fmla="*/ 546265 h 3028208"/>
              <a:gd name="connsiteX23" fmla="*/ 581891 w 676893"/>
              <a:gd name="connsiteY23" fmla="*/ 451262 h 3028208"/>
              <a:gd name="connsiteX24" fmla="*/ 522514 w 676893"/>
              <a:gd name="connsiteY24" fmla="*/ 391886 h 3028208"/>
              <a:gd name="connsiteX25" fmla="*/ 486888 w 676893"/>
              <a:gd name="connsiteY25" fmla="*/ 213756 h 3028208"/>
              <a:gd name="connsiteX26" fmla="*/ 486888 w 676893"/>
              <a:gd name="connsiteY26" fmla="*/ 106878 h 3028208"/>
              <a:gd name="connsiteX27" fmla="*/ 522514 w 676893"/>
              <a:gd name="connsiteY27" fmla="*/ 0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6893" h="3028208">
                <a:moveTo>
                  <a:pt x="0" y="3028208"/>
                </a:moveTo>
                <a:cubicBezTo>
                  <a:pt x="20781" y="3000499"/>
                  <a:pt x="41563" y="2972790"/>
                  <a:pt x="59376" y="2945081"/>
                </a:cubicBezTo>
                <a:cubicBezTo>
                  <a:pt x="77189" y="2917372"/>
                  <a:pt x="106878" y="2893621"/>
                  <a:pt x="106878" y="2861953"/>
                </a:cubicBezTo>
                <a:cubicBezTo>
                  <a:pt x="106878" y="2830285"/>
                  <a:pt x="63334" y="2804555"/>
                  <a:pt x="59376" y="2755075"/>
                </a:cubicBezTo>
                <a:cubicBezTo>
                  <a:pt x="55418" y="2705595"/>
                  <a:pt x="71252" y="2614550"/>
                  <a:pt x="83127" y="2565070"/>
                </a:cubicBezTo>
                <a:cubicBezTo>
                  <a:pt x="95002" y="2515590"/>
                  <a:pt x="108857" y="2493818"/>
                  <a:pt x="130628" y="2458192"/>
                </a:cubicBezTo>
                <a:cubicBezTo>
                  <a:pt x="152399" y="2422566"/>
                  <a:pt x="191984" y="2373085"/>
                  <a:pt x="213755" y="2351314"/>
                </a:cubicBezTo>
                <a:cubicBezTo>
                  <a:pt x="235526" y="2329543"/>
                  <a:pt x="247402" y="2373086"/>
                  <a:pt x="261257" y="2327564"/>
                </a:cubicBezTo>
                <a:cubicBezTo>
                  <a:pt x="275112" y="2282042"/>
                  <a:pt x="279070" y="2139538"/>
                  <a:pt x="296883" y="2078182"/>
                </a:cubicBezTo>
                <a:cubicBezTo>
                  <a:pt x="314696" y="2016826"/>
                  <a:pt x="356260" y="1999013"/>
                  <a:pt x="368135" y="1959429"/>
                </a:cubicBezTo>
                <a:cubicBezTo>
                  <a:pt x="380010" y="1919844"/>
                  <a:pt x="383969" y="1880259"/>
                  <a:pt x="368135" y="1840675"/>
                </a:cubicBezTo>
                <a:cubicBezTo>
                  <a:pt x="352301" y="1801091"/>
                  <a:pt x="288966" y="1765465"/>
                  <a:pt x="273132" y="1721922"/>
                </a:cubicBezTo>
                <a:cubicBezTo>
                  <a:pt x="257298" y="1678379"/>
                  <a:pt x="273132" y="1579418"/>
                  <a:pt x="273132" y="1579418"/>
                </a:cubicBezTo>
                <a:cubicBezTo>
                  <a:pt x="273132" y="1531917"/>
                  <a:pt x="259278" y="1470561"/>
                  <a:pt x="273132" y="1436914"/>
                </a:cubicBezTo>
                <a:cubicBezTo>
                  <a:pt x="286986" y="1403267"/>
                  <a:pt x="324592" y="1381496"/>
                  <a:pt x="356259" y="1377538"/>
                </a:cubicBezTo>
                <a:cubicBezTo>
                  <a:pt x="387927" y="1373580"/>
                  <a:pt x="435428" y="1430977"/>
                  <a:pt x="463137" y="1413164"/>
                </a:cubicBezTo>
                <a:cubicBezTo>
                  <a:pt x="490846" y="1395351"/>
                  <a:pt x="500743" y="1318161"/>
                  <a:pt x="522514" y="1270660"/>
                </a:cubicBezTo>
                <a:cubicBezTo>
                  <a:pt x="544285" y="1223159"/>
                  <a:pt x="571995" y="1167740"/>
                  <a:pt x="593766" y="1128156"/>
                </a:cubicBezTo>
                <a:cubicBezTo>
                  <a:pt x="615537" y="1088572"/>
                  <a:pt x="643246" y="1062841"/>
                  <a:pt x="653142" y="1033153"/>
                </a:cubicBezTo>
                <a:cubicBezTo>
                  <a:pt x="663038" y="1003465"/>
                  <a:pt x="649184" y="989610"/>
                  <a:pt x="653142" y="950026"/>
                </a:cubicBezTo>
                <a:cubicBezTo>
                  <a:pt x="657100" y="910442"/>
                  <a:pt x="676893" y="847107"/>
                  <a:pt x="676893" y="795647"/>
                </a:cubicBezTo>
                <a:cubicBezTo>
                  <a:pt x="676893" y="744187"/>
                  <a:pt x="663038" y="682832"/>
                  <a:pt x="653142" y="641268"/>
                </a:cubicBezTo>
                <a:cubicBezTo>
                  <a:pt x="643246" y="599704"/>
                  <a:pt x="617516" y="546265"/>
                  <a:pt x="617516" y="546265"/>
                </a:cubicBezTo>
                <a:cubicBezTo>
                  <a:pt x="605641" y="514597"/>
                  <a:pt x="597725" y="476992"/>
                  <a:pt x="581891" y="451262"/>
                </a:cubicBezTo>
                <a:cubicBezTo>
                  <a:pt x="566057" y="425532"/>
                  <a:pt x="538348" y="431470"/>
                  <a:pt x="522514" y="391886"/>
                </a:cubicBezTo>
                <a:cubicBezTo>
                  <a:pt x="506680" y="352302"/>
                  <a:pt x="492826" y="261257"/>
                  <a:pt x="486888" y="213756"/>
                </a:cubicBezTo>
                <a:cubicBezTo>
                  <a:pt x="480950" y="166255"/>
                  <a:pt x="480950" y="142504"/>
                  <a:pt x="486888" y="106878"/>
                </a:cubicBezTo>
                <a:cubicBezTo>
                  <a:pt x="492826" y="71252"/>
                  <a:pt x="522514" y="0"/>
                  <a:pt x="52251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392349" y="3075709"/>
            <a:ext cx="243485" cy="213756"/>
          </a:xfrm>
          <a:custGeom>
            <a:avLst/>
            <a:gdLst>
              <a:gd name="connsiteX0" fmla="*/ 17854 w 243485"/>
              <a:gd name="connsiteY0" fmla="*/ 213756 h 213756"/>
              <a:gd name="connsiteX1" fmla="*/ 5978 w 243485"/>
              <a:gd name="connsiteY1" fmla="*/ 130629 h 213756"/>
              <a:gd name="connsiteX2" fmla="*/ 100981 w 243485"/>
              <a:gd name="connsiteY2" fmla="*/ 59377 h 213756"/>
              <a:gd name="connsiteX3" fmla="*/ 160357 w 243485"/>
              <a:gd name="connsiteY3" fmla="*/ 71252 h 213756"/>
              <a:gd name="connsiteX4" fmla="*/ 243485 w 243485"/>
              <a:gd name="connsiteY4" fmla="*/ 0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85" h="213756">
                <a:moveTo>
                  <a:pt x="17854" y="213756"/>
                </a:moveTo>
                <a:cubicBezTo>
                  <a:pt x="4988" y="185057"/>
                  <a:pt x="-7877" y="156359"/>
                  <a:pt x="5978" y="130629"/>
                </a:cubicBezTo>
                <a:cubicBezTo>
                  <a:pt x="19833" y="104899"/>
                  <a:pt x="75251" y="69273"/>
                  <a:pt x="100981" y="59377"/>
                </a:cubicBezTo>
                <a:cubicBezTo>
                  <a:pt x="126711" y="49481"/>
                  <a:pt x="136606" y="81148"/>
                  <a:pt x="160357" y="71252"/>
                </a:cubicBezTo>
                <a:cubicBezTo>
                  <a:pt x="184108" y="61356"/>
                  <a:pt x="243485" y="0"/>
                  <a:pt x="243485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623958" y="2778826"/>
            <a:ext cx="296884" cy="296883"/>
          </a:xfrm>
          <a:custGeom>
            <a:avLst/>
            <a:gdLst>
              <a:gd name="connsiteX0" fmla="*/ 0 w 296884"/>
              <a:gd name="connsiteY0" fmla="*/ 296883 h 296883"/>
              <a:gd name="connsiteX1" fmla="*/ 95003 w 296884"/>
              <a:gd name="connsiteY1" fmla="*/ 190005 h 296883"/>
              <a:gd name="connsiteX2" fmla="*/ 178130 w 296884"/>
              <a:gd name="connsiteY2" fmla="*/ 130629 h 296883"/>
              <a:gd name="connsiteX3" fmla="*/ 273133 w 296884"/>
              <a:gd name="connsiteY3" fmla="*/ 35626 h 296883"/>
              <a:gd name="connsiteX4" fmla="*/ 296884 w 296884"/>
              <a:gd name="connsiteY4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4" h="296883">
                <a:moveTo>
                  <a:pt x="0" y="296883"/>
                </a:moveTo>
                <a:cubicBezTo>
                  <a:pt x="32657" y="257298"/>
                  <a:pt x="65315" y="217714"/>
                  <a:pt x="95003" y="190005"/>
                </a:cubicBezTo>
                <a:cubicBezTo>
                  <a:pt x="124691" y="162296"/>
                  <a:pt x="148442" y="156359"/>
                  <a:pt x="178130" y="130629"/>
                </a:cubicBezTo>
                <a:cubicBezTo>
                  <a:pt x="207818" y="104899"/>
                  <a:pt x="253341" y="57397"/>
                  <a:pt x="273133" y="35626"/>
                </a:cubicBezTo>
                <a:cubicBezTo>
                  <a:pt x="292925" y="13854"/>
                  <a:pt x="294904" y="6927"/>
                  <a:pt x="29688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20842" y="2778826"/>
            <a:ext cx="391885" cy="225631"/>
          </a:xfrm>
          <a:custGeom>
            <a:avLst/>
            <a:gdLst>
              <a:gd name="connsiteX0" fmla="*/ 0 w 391885"/>
              <a:gd name="connsiteY0" fmla="*/ 0 h 225631"/>
              <a:gd name="connsiteX1" fmla="*/ 106877 w 391885"/>
              <a:gd name="connsiteY1" fmla="*/ 71252 h 225631"/>
              <a:gd name="connsiteX2" fmla="*/ 190005 w 391885"/>
              <a:gd name="connsiteY2" fmla="*/ 71252 h 225631"/>
              <a:gd name="connsiteX3" fmla="*/ 261257 w 391885"/>
              <a:gd name="connsiteY3" fmla="*/ 154379 h 225631"/>
              <a:gd name="connsiteX4" fmla="*/ 344384 w 391885"/>
              <a:gd name="connsiteY4" fmla="*/ 213756 h 225631"/>
              <a:gd name="connsiteX5" fmla="*/ 391885 w 391885"/>
              <a:gd name="connsiteY5" fmla="*/ 22563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885" h="225631">
                <a:moveTo>
                  <a:pt x="0" y="0"/>
                </a:moveTo>
                <a:cubicBezTo>
                  <a:pt x="37604" y="29688"/>
                  <a:pt x="75209" y="59377"/>
                  <a:pt x="106877" y="71252"/>
                </a:cubicBezTo>
                <a:cubicBezTo>
                  <a:pt x="138545" y="83127"/>
                  <a:pt x="164275" y="57398"/>
                  <a:pt x="190005" y="71252"/>
                </a:cubicBezTo>
                <a:cubicBezTo>
                  <a:pt x="215735" y="85107"/>
                  <a:pt x="235527" y="130628"/>
                  <a:pt x="261257" y="154379"/>
                </a:cubicBezTo>
                <a:cubicBezTo>
                  <a:pt x="286987" y="178130"/>
                  <a:pt x="322613" y="201881"/>
                  <a:pt x="344384" y="213756"/>
                </a:cubicBezTo>
                <a:cubicBezTo>
                  <a:pt x="366155" y="225631"/>
                  <a:pt x="380010" y="223652"/>
                  <a:pt x="391885" y="225631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6831" y="146978"/>
            <a:ext cx="693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  <a:r>
              <a:rPr lang="ro-RO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Trans-European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TEN-T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848600" y="1295400"/>
            <a:ext cx="533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12" y="770976"/>
            <a:ext cx="7617188" cy="58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/>
          <p:cNvSpPr/>
          <p:nvPr/>
        </p:nvSpPr>
        <p:spPr>
          <a:xfrm>
            <a:off x="5379522" y="760021"/>
            <a:ext cx="2529444" cy="2030715"/>
          </a:xfrm>
          <a:custGeom>
            <a:avLst/>
            <a:gdLst>
              <a:gd name="connsiteX0" fmla="*/ 0 w 2529444"/>
              <a:gd name="connsiteY0" fmla="*/ 0 h 2030715"/>
              <a:gd name="connsiteX1" fmla="*/ 166255 w 2529444"/>
              <a:gd name="connsiteY1" fmla="*/ 47501 h 2030715"/>
              <a:gd name="connsiteX2" fmla="*/ 213756 w 2529444"/>
              <a:gd name="connsiteY2" fmla="*/ 249382 h 2030715"/>
              <a:gd name="connsiteX3" fmla="*/ 332509 w 2529444"/>
              <a:gd name="connsiteY3" fmla="*/ 403761 h 2030715"/>
              <a:gd name="connsiteX4" fmla="*/ 641268 w 2529444"/>
              <a:gd name="connsiteY4" fmla="*/ 463137 h 2030715"/>
              <a:gd name="connsiteX5" fmla="*/ 890649 w 2529444"/>
              <a:gd name="connsiteY5" fmla="*/ 475013 h 2030715"/>
              <a:gd name="connsiteX6" fmla="*/ 1080655 w 2529444"/>
              <a:gd name="connsiteY6" fmla="*/ 522514 h 2030715"/>
              <a:gd name="connsiteX7" fmla="*/ 1140031 w 2529444"/>
              <a:gd name="connsiteY7" fmla="*/ 617517 h 2030715"/>
              <a:gd name="connsiteX8" fmla="*/ 1140031 w 2529444"/>
              <a:gd name="connsiteY8" fmla="*/ 736270 h 2030715"/>
              <a:gd name="connsiteX9" fmla="*/ 1330036 w 2529444"/>
              <a:gd name="connsiteY9" fmla="*/ 866898 h 2030715"/>
              <a:gd name="connsiteX10" fmla="*/ 1460665 w 2529444"/>
              <a:gd name="connsiteY10" fmla="*/ 914400 h 2030715"/>
              <a:gd name="connsiteX11" fmla="*/ 1496291 w 2529444"/>
              <a:gd name="connsiteY11" fmla="*/ 914400 h 2030715"/>
              <a:gd name="connsiteX12" fmla="*/ 1555668 w 2529444"/>
              <a:gd name="connsiteY12" fmla="*/ 1092530 h 2030715"/>
              <a:gd name="connsiteX13" fmla="*/ 1638795 w 2529444"/>
              <a:gd name="connsiteY13" fmla="*/ 1235034 h 2030715"/>
              <a:gd name="connsiteX14" fmla="*/ 1745673 w 2529444"/>
              <a:gd name="connsiteY14" fmla="*/ 1377537 h 2030715"/>
              <a:gd name="connsiteX15" fmla="*/ 1674421 w 2529444"/>
              <a:gd name="connsiteY15" fmla="*/ 1484415 h 2030715"/>
              <a:gd name="connsiteX16" fmla="*/ 1745673 w 2529444"/>
              <a:gd name="connsiteY16" fmla="*/ 1615044 h 2030715"/>
              <a:gd name="connsiteX17" fmla="*/ 1888177 w 2529444"/>
              <a:gd name="connsiteY17" fmla="*/ 1698171 h 2030715"/>
              <a:gd name="connsiteX18" fmla="*/ 2101933 w 2529444"/>
              <a:gd name="connsiteY18" fmla="*/ 1757548 h 2030715"/>
              <a:gd name="connsiteX19" fmla="*/ 2268187 w 2529444"/>
              <a:gd name="connsiteY19" fmla="*/ 1876301 h 2030715"/>
              <a:gd name="connsiteX20" fmla="*/ 2434442 w 2529444"/>
              <a:gd name="connsiteY20" fmla="*/ 2006930 h 2030715"/>
              <a:gd name="connsiteX21" fmla="*/ 2529444 w 2529444"/>
              <a:gd name="connsiteY21" fmla="*/ 2030680 h 20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9444" h="2030715">
                <a:moveTo>
                  <a:pt x="0" y="0"/>
                </a:moveTo>
                <a:cubicBezTo>
                  <a:pt x="65314" y="2968"/>
                  <a:pt x="130629" y="5937"/>
                  <a:pt x="166255" y="47501"/>
                </a:cubicBezTo>
                <a:cubicBezTo>
                  <a:pt x="201881" y="89065"/>
                  <a:pt x="186047" y="190005"/>
                  <a:pt x="213756" y="249382"/>
                </a:cubicBezTo>
                <a:cubicBezTo>
                  <a:pt x="241465" y="308759"/>
                  <a:pt x="261257" y="368135"/>
                  <a:pt x="332509" y="403761"/>
                </a:cubicBezTo>
                <a:cubicBezTo>
                  <a:pt x="403761" y="439387"/>
                  <a:pt x="548245" y="451262"/>
                  <a:pt x="641268" y="463137"/>
                </a:cubicBezTo>
                <a:cubicBezTo>
                  <a:pt x="734291" y="475012"/>
                  <a:pt x="817418" y="465117"/>
                  <a:pt x="890649" y="475013"/>
                </a:cubicBezTo>
                <a:cubicBezTo>
                  <a:pt x="963880" y="484909"/>
                  <a:pt x="1039091" y="498763"/>
                  <a:pt x="1080655" y="522514"/>
                </a:cubicBezTo>
                <a:cubicBezTo>
                  <a:pt x="1122219" y="546265"/>
                  <a:pt x="1130135" y="581891"/>
                  <a:pt x="1140031" y="617517"/>
                </a:cubicBezTo>
                <a:cubicBezTo>
                  <a:pt x="1149927" y="653143"/>
                  <a:pt x="1108364" y="694707"/>
                  <a:pt x="1140031" y="736270"/>
                </a:cubicBezTo>
                <a:cubicBezTo>
                  <a:pt x="1171698" y="777833"/>
                  <a:pt x="1276597" y="837210"/>
                  <a:pt x="1330036" y="866898"/>
                </a:cubicBezTo>
                <a:cubicBezTo>
                  <a:pt x="1383475" y="896586"/>
                  <a:pt x="1432956" y="906483"/>
                  <a:pt x="1460665" y="914400"/>
                </a:cubicBezTo>
                <a:cubicBezTo>
                  <a:pt x="1488374" y="922317"/>
                  <a:pt x="1480457" y="884712"/>
                  <a:pt x="1496291" y="914400"/>
                </a:cubicBezTo>
                <a:cubicBezTo>
                  <a:pt x="1512125" y="944088"/>
                  <a:pt x="1531917" y="1039091"/>
                  <a:pt x="1555668" y="1092530"/>
                </a:cubicBezTo>
                <a:cubicBezTo>
                  <a:pt x="1579419" y="1145969"/>
                  <a:pt x="1607128" y="1187533"/>
                  <a:pt x="1638795" y="1235034"/>
                </a:cubicBezTo>
                <a:cubicBezTo>
                  <a:pt x="1670463" y="1282535"/>
                  <a:pt x="1739735" y="1335973"/>
                  <a:pt x="1745673" y="1377537"/>
                </a:cubicBezTo>
                <a:cubicBezTo>
                  <a:pt x="1751611" y="1419101"/>
                  <a:pt x="1674421" y="1444831"/>
                  <a:pt x="1674421" y="1484415"/>
                </a:cubicBezTo>
                <a:cubicBezTo>
                  <a:pt x="1674421" y="1523999"/>
                  <a:pt x="1710047" y="1579418"/>
                  <a:pt x="1745673" y="1615044"/>
                </a:cubicBezTo>
                <a:cubicBezTo>
                  <a:pt x="1781299" y="1650670"/>
                  <a:pt x="1828800" y="1674420"/>
                  <a:pt x="1888177" y="1698171"/>
                </a:cubicBezTo>
                <a:cubicBezTo>
                  <a:pt x="1947554" y="1721922"/>
                  <a:pt x="2038598" y="1727860"/>
                  <a:pt x="2101933" y="1757548"/>
                </a:cubicBezTo>
                <a:cubicBezTo>
                  <a:pt x="2165268" y="1787236"/>
                  <a:pt x="2212769" y="1834737"/>
                  <a:pt x="2268187" y="1876301"/>
                </a:cubicBezTo>
                <a:cubicBezTo>
                  <a:pt x="2323605" y="1917865"/>
                  <a:pt x="2390899" y="1981200"/>
                  <a:pt x="2434442" y="2006930"/>
                </a:cubicBezTo>
                <a:cubicBezTo>
                  <a:pt x="2477985" y="2032660"/>
                  <a:pt x="2529444" y="2030680"/>
                  <a:pt x="2529444" y="203068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873340" y="1092530"/>
            <a:ext cx="1650670" cy="1686296"/>
          </a:xfrm>
          <a:custGeom>
            <a:avLst/>
            <a:gdLst>
              <a:gd name="connsiteX0" fmla="*/ 1650670 w 1650670"/>
              <a:gd name="connsiteY0" fmla="*/ 0 h 1686296"/>
              <a:gd name="connsiteX1" fmla="*/ 1282535 w 1650670"/>
              <a:gd name="connsiteY1" fmla="*/ 605641 h 1686296"/>
              <a:gd name="connsiteX2" fmla="*/ 1318161 w 1650670"/>
              <a:gd name="connsiteY2" fmla="*/ 831273 h 1686296"/>
              <a:gd name="connsiteX3" fmla="*/ 1116281 w 1650670"/>
              <a:gd name="connsiteY3" fmla="*/ 997527 h 1686296"/>
              <a:gd name="connsiteX4" fmla="*/ 950026 w 1650670"/>
              <a:gd name="connsiteY4" fmla="*/ 1045028 h 1686296"/>
              <a:gd name="connsiteX5" fmla="*/ 748146 w 1650670"/>
              <a:gd name="connsiteY5" fmla="*/ 1187532 h 1686296"/>
              <a:gd name="connsiteX6" fmla="*/ 498764 w 1650670"/>
              <a:gd name="connsiteY6" fmla="*/ 1401288 h 1686296"/>
              <a:gd name="connsiteX7" fmla="*/ 273133 w 1650670"/>
              <a:gd name="connsiteY7" fmla="*/ 1567543 h 1686296"/>
              <a:gd name="connsiteX8" fmla="*/ 0 w 1650670"/>
              <a:gd name="connsiteY8" fmla="*/ 1686296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0670" h="1686296">
                <a:moveTo>
                  <a:pt x="1650670" y="0"/>
                </a:moveTo>
                <a:cubicBezTo>
                  <a:pt x="1494311" y="233547"/>
                  <a:pt x="1337953" y="467095"/>
                  <a:pt x="1282535" y="605641"/>
                </a:cubicBezTo>
                <a:cubicBezTo>
                  <a:pt x="1227117" y="744187"/>
                  <a:pt x="1345870" y="765959"/>
                  <a:pt x="1318161" y="831273"/>
                </a:cubicBezTo>
                <a:cubicBezTo>
                  <a:pt x="1290452" y="896587"/>
                  <a:pt x="1177637" y="961901"/>
                  <a:pt x="1116281" y="997527"/>
                </a:cubicBezTo>
                <a:cubicBezTo>
                  <a:pt x="1054925" y="1033153"/>
                  <a:pt x="1011382" y="1013361"/>
                  <a:pt x="950026" y="1045028"/>
                </a:cubicBezTo>
                <a:cubicBezTo>
                  <a:pt x="888670" y="1076695"/>
                  <a:pt x="823356" y="1128155"/>
                  <a:pt x="748146" y="1187532"/>
                </a:cubicBezTo>
                <a:cubicBezTo>
                  <a:pt x="672936" y="1246909"/>
                  <a:pt x="577933" y="1337953"/>
                  <a:pt x="498764" y="1401288"/>
                </a:cubicBezTo>
                <a:cubicBezTo>
                  <a:pt x="419595" y="1464623"/>
                  <a:pt x="356260" y="1520042"/>
                  <a:pt x="273133" y="1567543"/>
                </a:cubicBezTo>
                <a:cubicBezTo>
                  <a:pt x="190006" y="1615044"/>
                  <a:pt x="0" y="1686296"/>
                  <a:pt x="0" y="1686296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2727" y="2976716"/>
            <a:ext cx="3396343" cy="1737788"/>
          </a:xfrm>
          <a:custGeom>
            <a:avLst/>
            <a:gdLst>
              <a:gd name="connsiteX0" fmla="*/ 0 w 3396343"/>
              <a:gd name="connsiteY0" fmla="*/ 39616 h 1737788"/>
              <a:gd name="connsiteX1" fmla="*/ 166255 w 3396343"/>
              <a:gd name="connsiteY1" fmla="*/ 3990 h 1737788"/>
              <a:gd name="connsiteX2" fmla="*/ 273133 w 3396343"/>
              <a:gd name="connsiteY2" fmla="*/ 122744 h 1737788"/>
              <a:gd name="connsiteX3" fmla="*/ 486889 w 3396343"/>
              <a:gd name="connsiteY3" fmla="*/ 158370 h 1737788"/>
              <a:gd name="connsiteX4" fmla="*/ 653143 w 3396343"/>
              <a:gd name="connsiteY4" fmla="*/ 288998 h 1737788"/>
              <a:gd name="connsiteX5" fmla="*/ 736270 w 3396343"/>
              <a:gd name="connsiteY5" fmla="*/ 443378 h 1737788"/>
              <a:gd name="connsiteX6" fmla="*/ 795647 w 3396343"/>
              <a:gd name="connsiteY6" fmla="*/ 585881 h 1737788"/>
              <a:gd name="connsiteX7" fmla="*/ 926276 w 3396343"/>
              <a:gd name="connsiteY7" fmla="*/ 657133 h 1737788"/>
              <a:gd name="connsiteX8" fmla="*/ 1056904 w 3396343"/>
              <a:gd name="connsiteY8" fmla="*/ 787762 h 1737788"/>
              <a:gd name="connsiteX9" fmla="*/ 1330037 w 3396343"/>
              <a:gd name="connsiteY9" fmla="*/ 835263 h 1737788"/>
              <a:gd name="connsiteX10" fmla="*/ 1603169 w 3396343"/>
              <a:gd name="connsiteY10" fmla="*/ 799637 h 1737788"/>
              <a:gd name="connsiteX11" fmla="*/ 1935678 w 3396343"/>
              <a:gd name="connsiteY11" fmla="*/ 835263 h 1737788"/>
              <a:gd name="connsiteX12" fmla="*/ 2220686 w 3396343"/>
              <a:gd name="connsiteY12" fmla="*/ 811513 h 1737788"/>
              <a:gd name="connsiteX13" fmla="*/ 2303813 w 3396343"/>
              <a:gd name="connsiteY13" fmla="*/ 835263 h 1737788"/>
              <a:gd name="connsiteX14" fmla="*/ 2470068 w 3396343"/>
              <a:gd name="connsiteY14" fmla="*/ 835263 h 1737788"/>
              <a:gd name="connsiteX15" fmla="*/ 2576946 w 3396343"/>
              <a:gd name="connsiteY15" fmla="*/ 906515 h 1737788"/>
              <a:gd name="connsiteX16" fmla="*/ 2660073 w 3396343"/>
              <a:gd name="connsiteY16" fmla="*/ 1049019 h 1737788"/>
              <a:gd name="connsiteX17" fmla="*/ 2861954 w 3396343"/>
              <a:gd name="connsiteY17" fmla="*/ 1250900 h 1737788"/>
              <a:gd name="connsiteX18" fmla="*/ 3063834 w 3396343"/>
              <a:gd name="connsiteY18" fmla="*/ 1405279 h 1737788"/>
              <a:gd name="connsiteX19" fmla="*/ 3194463 w 3396343"/>
              <a:gd name="connsiteY19" fmla="*/ 1571533 h 1737788"/>
              <a:gd name="connsiteX20" fmla="*/ 3396343 w 3396343"/>
              <a:gd name="connsiteY20" fmla="*/ 1737788 h 173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6343" h="1737788">
                <a:moveTo>
                  <a:pt x="0" y="39616"/>
                </a:moveTo>
                <a:cubicBezTo>
                  <a:pt x="60366" y="14875"/>
                  <a:pt x="120733" y="-9865"/>
                  <a:pt x="166255" y="3990"/>
                </a:cubicBezTo>
                <a:cubicBezTo>
                  <a:pt x="211777" y="17845"/>
                  <a:pt x="219694" y="97014"/>
                  <a:pt x="273133" y="122744"/>
                </a:cubicBezTo>
                <a:cubicBezTo>
                  <a:pt x="326572" y="148474"/>
                  <a:pt x="423554" y="130661"/>
                  <a:pt x="486889" y="158370"/>
                </a:cubicBezTo>
                <a:cubicBezTo>
                  <a:pt x="550224" y="186079"/>
                  <a:pt x="611579" y="241497"/>
                  <a:pt x="653143" y="288998"/>
                </a:cubicBezTo>
                <a:cubicBezTo>
                  <a:pt x="694707" y="336499"/>
                  <a:pt x="712519" y="393898"/>
                  <a:pt x="736270" y="443378"/>
                </a:cubicBezTo>
                <a:cubicBezTo>
                  <a:pt x="760021" y="492858"/>
                  <a:pt x="763979" y="550255"/>
                  <a:pt x="795647" y="585881"/>
                </a:cubicBezTo>
                <a:cubicBezTo>
                  <a:pt x="827315" y="621507"/>
                  <a:pt x="882733" y="623486"/>
                  <a:pt x="926276" y="657133"/>
                </a:cubicBezTo>
                <a:cubicBezTo>
                  <a:pt x="969819" y="690780"/>
                  <a:pt x="989611" y="758074"/>
                  <a:pt x="1056904" y="787762"/>
                </a:cubicBezTo>
                <a:cubicBezTo>
                  <a:pt x="1124197" y="817450"/>
                  <a:pt x="1238993" y="833284"/>
                  <a:pt x="1330037" y="835263"/>
                </a:cubicBezTo>
                <a:cubicBezTo>
                  <a:pt x="1421081" y="837242"/>
                  <a:pt x="1502229" y="799637"/>
                  <a:pt x="1603169" y="799637"/>
                </a:cubicBezTo>
                <a:cubicBezTo>
                  <a:pt x="1704109" y="799637"/>
                  <a:pt x="1832759" y="833284"/>
                  <a:pt x="1935678" y="835263"/>
                </a:cubicBezTo>
                <a:cubicBezTo>
                  <a:pt x="2038597" y="837242"/>
                  <a:pt x="2159330" y="811513"/>
                  <a:pt x="2220686" y="811513"/>
                </a:cubicBezTo>
                <a:cubicBezTo>
                  <a:pt x="2282042" y="811513"/>
                  <a:pt x="2262249" y="831305"/>
                  <a:pt x="2303813" y="835263"/>
                </a:cubicBezTo>
                <a:cubicBezTo>
                  <a:pt x="2345377" y="839221"/>
                  <a:pt x="2424546" y="823388"/>
                  <a:pt x="2470068" y="835263"/>
                </a:cubicBezTo>
                <a:cubicBezTo>
                  <a:pt x="2515590" y="847138"/>
                  <a:pt x="2545279" y="870889"/>
                  <a:pt x="2576946" y="906515"/>
                </a:cubicBezTo>
                <a:cubicBezTo>
                  <a:pt x="2608614" y="942141"/>
                  <a:pt x="2612572" y="991622"/>
                  <a:pt x="2660073" y="1049019"/>
                </a:cubicBezTo>
                <a:cubicBezTo>
                  <a:pt x="2707574" y="1106417"/>
                  <a:pt x="2794661" y="1191523"/>
                  <a:pt x="2861954" y="1250900"/>
                </a:cubicBezTo>
                <a:cubicBezTo>
                  <a:pt x="2929248" y="1310277"/>
                  <a:pt x="3008416" y="1351840"/>
                  <a:pt x="3063834" y="1405279"/>
                </a:cubicBezTo>
                <a:cubicBezTo>
                  <a:pt x="3119252" y="1458718"/>
                  <a:pt x="3139045" y="1516115"/>
                  <a:pt x="3194463" y="1571533"/>
                </a:cubicBezTo>
                <a:cubicBezTo>
                  <a:pt x="3249881" y="1626951"/>
                  <a:pt x="3323112" y="1682369"/>
                  <a:pt x="3396343" y="1737788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62649" y="2657546"/>
            <a:ext cx="1971304" cy="1843202"/>
          </a:xfrm>
          <a:custGeom>
            <a:avLst/>
            <a:gdLst>
              <a:gd name="connsiteX0" fmla="*/ 0 w 1971304"/>
              <a:gd name="connsiteY0" fmla="*/ 1843202 h 1843202"/>
              <a:gd name="connsiteX1" fmla="*/ 106878 w 1971304"/>
              <a:gd name="connsiteY1" fmla="*/ 1783825 h 1843202"/>
              <a:gd name="connsiteX2" fmla="*/ 166255 w 1971304"/>
              <a:gd name="connsiteY2" fmla="*/ 1593820 h 1843202"/>
              <a:gd name="connsiteX3" fmla="*/ 213756 w 1971304"/>
              <a:gd name="connsiteY3" fmla="*/ 1451316 h 1843202"/>
              <a:gd name="connsiteX4" fmla="*/ 225632 w 1971304"/>
              <a:gd name="connsiteY4" fmla="*/ 1308812 h 1843202"/>
              <a:gd name="connsiteX5" fmla="*/ 308759 w 1971304"/>
              <a:gd name="connsiteY5" fmla="*/ 1190059 h 1843202"/>
              <a:gd name="connsiteX6" fmla="*/ 380011 w 1971304"/>
              <a:gd name="connsiteY6" fmla="*/ 964428 h 1843202"/>
              <a:gd name="connsiteX7" fmla="*/ 415637 w 1971304"/>
              <a:gd name="connsiteY7" fmla="*/ 762548 h 1843202"/>
              <a:gd name="connsiteX8" fmla="*/ 427512 w 1971304"/>
              <a:gd name="connsiteY8" fmla="*/ 679420 h 1843202"/>
              <a:gd name="connsiteX9" fmla="*/ 391886 w 1971304"/>
              <a:gd name="connsiteY9" fmla="*/ 560667 h 1843202"/>
              <a:gd name="connsiteX10" fmla="*/ 439387 w 1971304"/>
              <a:gd name="connsiteY10" fmla="*/ 548792 h 1843202"/>
              <a:gd name="connsiteX11" fmla="*/ 439387 w 1971304"/>
              <a:gd name="connsiteY11" fmla="*/ 441914 h 1843202"/>
              <a:gd name="connsiteX12" fmla="*/ 391886 w 1971304"/>
              <a:gd name="connsiteY12" fmla="*/ 299410 h 1843202"/>
              <a:gd name="connsiteX13" fmla="*/ 391886 w 1971304"/>
              <a:gd name="connsiteY13" fmla="*/ 180657 h 1843202"/>
              <a:gd name="connsiteX14" fmla="*/ 475013 w 1971304"/>
              <a:gd name="connsiteY14" fmla="*/ 156906 h 1843202"/>
              <a:gd name="connsiteX15" fmla="*/ 629393 w 1971304"/>
              <a:gd name="connsiteY15" fmla="*/ 228158 h 1843202"/>
              <a:gd name="connsiteX16" fmla="*/ 736270 w 1971304"/>
              <a:gd name="connsiteY16" fmla="*/ 299410 h 1843202"/>
              <a:gd name="connsiteX17" fmla="*/ 831273 w 1971304"/>
              <a:gd name="connsiteY17" fmla="*/ 240033 h 1843202"/>
              <a:gd name="connsiteX18" fmla="*/ 914400 w 1971304"/>
              <a:gd name="connsiteY18" fmla="*/ 61903 h 1843202"/>
              <a:gd name="connsiteX19" fmla="*/ 997528 w 1971304"/>
              <a:gd name="connsiteY19" fmla="*/ 2527 h 1843202"/>
              <a:gd name="connsiteX20" fmla="*/ 1128156 w 1971304"/>
              <a:gd name="connsiteY20" fmla="*/ 133155 h 1843202"/>
              <a:gd name="connsiteX21" fmla="*/ 1258785 w 1971304"/>
              <a:gd name="connsiteY21" fmla="*/ 335036 h 1843202"/>
              <a:gd name="connsiteX22" fmla="*/ 1413164 w 1971304"/>
              <a:gd name="connsiteY22" fmla="*/ 465664 h 1843202"/>
              <a:gd name="connsiteX23" fmla="*/ 1555668 w 1971304"/>
              <a:gd name="connsiteY23" fmla="*/ 572542 h 1843202"/>
              <a:gd name="connsiteX24" fmla="*/ 1721922 w 1971304"/>
              <a:gd name="connsiteY24" fmla="*/ 691296 h 1843202"/>
              <a:gd name="connsiteX25" fmla="*/ 1840676 w 1971304"/>
              <a:gd name="connsiteY25" fmla="*/ 738797 h 1843202"/>
              <a:gd name="connsiteX26" fmla="*/ 1935678 w 1971304"/>
              <a:gd name="connsiteY26" fmla="*/ 679420 h 1843202"/>
              <a:gd name="connsiteX27" fmla="*/ 1971304 w 1971304"/>
              <a:gd name="connsiteY27" fmla="*/ 631919 h 184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71304" h="1843202">
                <a:moveTo>
                  <a:pt x="0" y="1843202"/>
                </a:moveTo>
                <a:cubicBezTo>
                  <a:pt x="39584" y="1834295"/>
                  <a:pt x="79169" y="1825389"/>
                  <a:pt x="106878" y="1783825"/>
                </a:cubicBezTo>
                <a:cubicBezTo>
                  <a:pt x="134587" y="1742261"/>
                  <a:pt x="148442" y="1649238"/>
                  <a:pt x="166255" y="1593820"/>
                </a:cubicBezTo>
                <a:cubicBezTo>
                  <a:pt x="184068" y="1538402"/>
                  <a:pt x="203860" y="1498817"/>
                  <a:pt x="213756" y="1451316"/>
                </a:cubicBezTo>
                <a:cubicBezTo>
                  <a:pt x="223652" y="1403815"/>
                  <a:pt x="209798" y="1352355"/>
                  <a:pt x="225632" y="1308812"/>
                </a:cubicBezTo>
                <a:cubicBezTo>
                  <a:pt x="241466" y="1265269"/>
                  <a:pt x="283029" y="1247456"/>
                  <a:pt x="308759" y="1190059"/>
                </a:cubicBezTo>
                <a:cubicBezTo>
                  <a:pt x="334489" y="1132662"/>
                  <a:pt x="362198" y="1035680"/>
                  <a:pt x="380011" y="964428"/>
                </a:cubicBezTo>
                <a:cubicBezTo>
                  <a:pt x="397824" y="893176"/>
                  <a:pt x="407720" y="810049"/>
                  <a:pt x="415637" y="762548"/>
                </a:cubicBezTo>
                <a:cubicBezTo>
                  <a:pt x="423554" y="715047"/>
                  <a:pt x="431470" y="713067"/>
                  <a:pt x="427512" y="679420"/>
                </a:cubicBezTo>
                <a:cubicBezTo>
                  <a:pt x="423554" y="645773"/>
                  <a:pt x="389907" y="582438"/>
                  <a:pt x="391886" y="560667"/>
                </a:cubicBezTo>
                <a:cubicBezTo>
                  <a:pt x="393865" y="538896"/>
                  <a:pt x="431470" y="568584"/>
                  <a:pt x="439387" y="548792"/>
                </a:cubicBezTo>
                <a:cubicBezTo>
                  <a:pt x="447304" y="529000"/>
                  <a:pt x="447304" y="483478"/>
                  <a:pt x="439387" y="441914"/>
                </a:cubicBezTo>
                <a:cubicBezTo>
                  <a:pt x="431470" y="400350"/>
                  <a:pt x="399803" y="342953"/>
                  <a:pt x="391886" y="299410"/>
                </a:cubicBezTo>
                <a:cubicBezTo>
                  <a:pt x="383969" y="255867"/>
                  <a:pt x="378032" y="204408"/>
                  <a:pt x="391886" y="180657"/>
                </a:cubicBezTo>
                <a:cubicBezTo>
                  <a:pt x="405740" y="156906"/>
                  <a:pt x="435429" y="148989"/>
                  <a:pt x="475013" y="156906"/>
                </a:cubicBezTo>
                <a:cubicBezTo>
                  <a:pt x="514597" y="164823"/>
                  <a:pt x="585850" y="204407"/>
                  <a:pt x="629393" y="228158"/>
                </a:cubicBezTo>
                <a:cubicBezTo>
                  <a:pt x="672936" y="251909"/>
                  <a:pt x="702623" y="297431"/>
                  <a:pt x="736270" y="299410"/>
                </a:cubicBezTo>
                <a:cubicBezTo>
                  <a:pt x="769917" y="301389"/>
                  <a:pt x="801585" y="279618"/>
                  <a:pt x="831273" y="240033"/>
                </a:cubicBezTo>
                <a:cubicBezTo>
                  <a:pt x="860961" y="200448"/>
                  <a:pt x="886691" y="101487"/>
                  <a:pt x="914400" y="61903"/>
                </a:cubicBezTo>
                <a:cubicBezTo>
                  <a:pt x="942109" y="22319"/>
                  <a:pt x="961902" y="-9348"/>
                  <a:pt x="997528" y="2527"/>
                </a:cubicBezTo>
                <a:cubicBezTo>
                  <a:pt x="1033154" y="14402"/>
                  <a:pt x="1084613" y="77737"/>
                  <a:pt x="1128156" y="133155"/>
                </a:cubicBezTo>
                <a:cubicBezTo>
                  <a:pt x="1171699" y="188573"/>
                  <a:pt x="1211284" y="279618"/>
                  <a:pt x="1258785" y="335036"/>
                </a:cubicBezTo>
                <a:cubicBezTo>
                  <a:pt x="1306286" y="390454"/>
                  <a:pt x="1363684" y="426080"/>
                  <a:pt x="1413164" y="465664"/>
                </a:cubicBezTo>
                <a:cubicBezTo>
                  <a:pt x="1462644" y="505248"/>
                  <a:pt x="1504209" y="534937"/>
                  <a:pt x="1555668" y="572542"/>
                </a:cubicBezTo>
                <a:cubicBezTo>
                  <a:pt x="1607127" y="610147"/>
                  <a:pt x="1674421" y="663587"/>
                  <a:pt x="1721922" y="691296"/>
                </a:cubicBezTo>
                <a:cubicBezTo>
                  <a:pt x="1769423" y="719005"/>
                  <a:pt x="1805050" y="740776"/>
                  <a:pt x="1840676" y="738797"/>
                </a:cubicBezTo>
                <a:cubicBezTo>
                  <a:pt x="1876302" y="736818"/>
                  <a:pt x="1913907" y="697233"/>
                  <a:pt x="1935678" y="679420"/>
                </a:cubicBezTo>
                <a:cubicBezTo>
                  <a:pt x="1957449" y="661607"/>
                  <a:pt x="1971304" y="631919"/>
                  <a:pt x="1971304" y="631919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410203" y="3621974"/>
            <a:ext cx="676893" cy="3028208"/>
          </a:xfrm>
          <a:custGeom>
            <a:avLst/>
            <a:gdLst>
              <a:gd name="connsiteX0" fmla="*/ 0 w 676893"/>
              <a:gd name="connsiteY0" fmla="*/ 3028208 h 3028208"/>
              <a:gd name="connsiteX1" fmla="*/ 59376 w 676893"/>
              <a:gd name="connsiteY1" fmla="*/ 2945081 h 3028208"/>
              <a:gd name="connsiteX2" fmla="*/ 106878 w 676893"/>
              <a:gd name="connsiteY2" fmla="*/ 2861953 h 3028208"/>
              <a:gd name="connsiteX3" fmla="*/ 59376 w 676893"/>
              <a:gd name="connsiteY3" fmla="*/ 2755075 h 3028208"/>
              <a:gd name="connsiteX4" fmla="*/ 83127 w 676893"/>
              <a:gd name="connsiteY4" fmla="*/ 2565070 h 3028208"/>
              <a:gd name="connsiteX5" fmla="*/ 130628 w 676893"/>
              <a:gd name="connsiteY5" fmla="*/ 2458192 h 3028208"/>
              <a:gd name="connsiteX6" fmla="*/ 213755 w 676893"/>
              <a:gd name="connsiteY6" fmla="*/ 2351314 h 3028208"/>
              <a:gd name="connsiteX7" fmla="*/ 261257 w 676893"/>
              <a:gd name="connsiteY7" fmla="*/ 2327564 h 3028208"/>
              <a:gd name="connsiteX8" fmla="*/ 296883 w 676893"/>
              <a:gd name="connsiteY8" fmla="*/ 2078182 h 3028208"/>
              <a:gd name="connsiteX9" fmla="*/ 368135 w 676893"/>
              <a:gd name="connsiteY9" fmla="*/ 1959429 h 3028208"/>
              <a:gd name="connsiteX10" fmla="*/ 368135 w 676893"/>
              <a:gd name="connsiteY10" fmla="*/ 1840675 h 3028208"/>
              <a:gd name="connsiteX11" fmla="*/ 273132 w 676893"/>
              <a:gd name="connsiteY11" fmla="*/ 1721922 h 3028208"/>
              <a:gd name="connsiteX12" fmla="*/ 273132 w 676893"/>
              <a:gd name="connsiteY12" fmla="*/ 1579418 h 3028208"/>
              <a:gd name="connsiteX13" fmla="*/ 273132 w 676893"/>
              <a:gd name="connsiteY13" fmla="*/ 1436914 h 3028208"/>
              <a:gd name="connsiteX14" fmla="*/ 356259 w 676893"/>
              <a:gd name="connsiteY14" fmla="*/ 1377538 h 3028208"/>
              <a:gd name="connsiteX15" fmla="*/ 463137 w 676893"/>
              <a:gd name="connsiteY15" fmla="*/ 1413164 h 3028208"/>
              <a:gd name="connsiteX16" fmla="*/ 522514 w 676893"/>
              <a:gd name="connsiteY16" fmla="*/ 1270660 h 3028208"/>
              <a:gd name="connsiteX17" fmla="*/ 593766 w 676893"/>
              <a:gd name="connsiteY17" fmla="*/ 1128156 h 3028208"/>
              <a:gd name="connsiteX18" fmla="*/ 653142 w 676893"/>
              <a:gd name="connsiteY18" fmla="*/ 1033153 h 3028208"/>
              <a:gd name="connsiteX19" fmla="*/ 653142 w 676893"/>
              <a:gd name="connsiteY19" fmla="*/ 950026 h 3028208"/>
              <a:gd name="connsiteX20" fmla="*/ 676893 w 676893"/>
              <a:gd name="connsiteY20" fmla="*/ 795647 h 3028208"/>
              <a:gd name="connsiteX21" fmla="*/ 653142 w 676893"/>
              <a:gd name="connsiteY21" fmla="*/ 641268 h 3028208"/>
              <a:gd name="connsiteX22" fmla="*/ 617516 w 676893"/>
              <a:gd name="connsiteY22" fmla="*/ 546265 h 3028208"/>
              <a:gd name="connsiteX23" fmla="*/ 581891 w 676893"/>
              <a:gd name="connsiteY23" fmla="*/ 451262 h 3028208"/>
              <a:gd name="connsiteX24" fmla="*/ 522514 w 676893"/>
              <a:gd name="connsiteY24" fmla="*/ 391886 h 3028208"/>
              <a:gd name="connsiteX25" fmla="*/ 486888 w 676893"/>
              <a:gd name="connsiteY25" fmla="*/ 213756 h 3028208"/>
              <a:gd name="connsiteX26" fmla="*/ 486888 w 676893"/>
              <a:gd name="connsiteY26" fmla="*/ 106878 h 3028208"/>
              <a:gd name="connsiteX27" fmla="*/ 522514 w 676893"/>
              <a:gd name="connsiteY27" fmla="*/ 0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6893" h="3028208">
                <a:moveTo>
                  <a:pt x="0" y="3028208"/>
                </a:moveTo>
                <a:cubicBezTo>
                  <a:pt x="20781" y="3000499"/>
                  <a:pt x="41563" y="2972790"/>
                  <a:pt x="59376" y="2945081"/>
                </a:cubicBezTo>
                <a:cubicBezTo>
                  <a:pt x="77189" y="2917372"/>
                  <a:pt x="106878" y="2893621"/>
                  <a:pt x="106878" y="2861953"/>
                </a:cubicBezTo>
                <a:cubicBezTo>
                  <a:pt x="106878" y="2830285"/>
                  <a:pt x="63334" y="2804555"/>
                  <a:pt x="59376" y="2755075"/>
                </a:cubicBezTo>
                <a:cubicBezTo>
                  <a:pt x="55418" y="2705595"/>
                  <a:pt x="71252" y="2614550"/>
                  <a:pt x="83127" y="2565070"/>
                </a:cubicBezTo>
                <a:cubicBezTo>
                  <a:pt x="95002" y="2515590"/>
                  <a:pt x="108857" y="2493818"/>
                  <a:pt x="130628" y="2458192"/>
                </a:cubicBezTo>
                <a:cubicBezTo>
                  <a:pt x="152399" y="2422566"/>
                  <a:pt x="191984" y="2373085"/>
                  <a:pt x="213755" y="2351314"/>
                </a:cubicBezTo>
                <a:cubicBezTo>
                  <a:pt x="235526" y="2329543"/>
                  <a:pt x="247402" y="2373086"/>
                  <a:pt x="261257" y="2327564"/>
                </a:cubicBezTo>
                <a:cubicBezTo>
                  <a:pt x="275112" y="2282042"/>
                  <a:pt x="279070" y="2139538"/>
                  <a:pt x="296883" y="2078182"/>
                </a:cubicBezTo>
                <a:cubicBezTo>
                  <a:pt x="314696" y="2016826"/>
                  <a:pt x="356260" y="1999013"/>
                  <a:pt x="368135" y="1959429"/>
                </a:cubicBezTo>
                <a:cubicBezTo>
                  <a:pt x="380010" y="1919844"/>
                  <a:pt x="383969" y="1880259"/>
                  <a:pt x="368135" y="1840675"/>
                </a:cubicBezTo>
                <a:cubicBezTo>
                  <a:pt x="352301" y="1801091"/>
                  <a:pt x="288966" y="1765465"/>
                  <a:pt x="273132" y="1721922"/>
                </a:cubicBezTo>
                <a:cubicBezTo>
                  <a:pt x="257298" y="1678379"/>
                  <a:pt x="273132" y="1579418"/>
                  <a:pt x="273132" y="1579418"/>
                </a:cubicBezTo>
                <a:cubicBezTo>
                  <a:pt x="273132" y="1531917"/>
                  <a:pt x="259278" y="1470561"/>
                  <a:pt x="273132" y="1436914"/>
                </a:cubicBezTo>
                <a:cubicBezTo>
                  <a:pt x="286986" y="1403267"/>
                  <a:pt x="324592" y="1381496"/>
                  <a:pt x="356259" y="1377538"/>
                </a:cubicBezTo>
                <a:cubicBezTo>
                  <a:pt x="387927" y="1373580"/>
                  <a:pt x="435428" y="1430977"/>
                  <a:pt x="463137" y="1413164"/>
                </a:cubicBezTo>
                <a:cubicBezTo>
                  <a:pt x="490846" y="1395351"/>
                  <a:pt x="500743" y="1318161"/>
                  <a:pt x="522514" y="1270660"/>
                </a:cubicBezTo>
                <a:cubicBezTo>
                  <a:pt x="544285" y="1223159"/>
                  <a:pt x="571995" y="1167740"/>
                  <a:pt x="593766" y="1128156"/>
                </a:cubicBezTo>
                <a:cubicBezTo>
                  <a:pt x="615537" y="1088572"/>
                  <a:pt x="643246" y="1062841"/>
                  <a:pt x="653142" y="1033153"/>
                </a:cubicBezTo>
                <a:cubicBezTo>
                  <a:pt x="663038" y="1003465"/>
                  <a:pt x="649184" y="989610"/>
                  <a:pt x="653142" y="950026"/>
                </a:cubicBezTo>
                <a:cubicBezTo>
                  <a:pt x="657100" y="910442"/>
                  <a:pt x="676893" y="847107"/>
                  <a:pt x="676893" y="795647"/>
                </a:cubicBezTo>
                <a:cubicBezTo>
                  <a:pt x="676893" y="744187"/>
                  <a:pt x="663038" y="682832"/>
                  <a:pt x="653142" y="641268"/>
                </a:cubicBezTo>
                <a:cubicBezTo>
                  <a:pt x="643246" y="599704"/>
                  <a:pt x="617516" y="546265"/>
                  <a:pt x="617516" y="546265"/>
                </a:cubicBezTo>
                <a:cubicBezTo>
                  <a:pt x="605641" y="514597"/>
                  <a:pt x="597725" y="476992"/>
                  <a:pt x="581891" y="451262"/>
                </a:cubicBezTo>
                <a:cubicBezTo>
                  <a:pt x="566057" y="425532"/>
                  <a:pt x="538348" y="431470"/>
                  <a:pt x="522514" y="391886"/>
                </a:cubicBezTo>
                <a:cubicBezTo>
                  <a:pt x="506680" y="352302"/>
                  <a:pt x="492826" y="261257"/>
                  <a:pt x="486888" y="213756"/>
                </a:cubicBezTo>
                <a:cubicBezTo>
                  <a:pt x="480950" y="166255"/>
                  <a:pt x="480950" y="142504"/>
                  <a:pt x="486888" y="106878"/>
                </a:cubicBezTo>
                <a:cubicBezTo>
                  <a:pt x="492826" y="71252"/>
                  <a:pt x="522514" y="0"/>
                  <a:pt x="52251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392349" y="3075709"/>
            <a:ext cx="243485" cy="213756"/>
          </a:xfrm>
          <a:custGeom>
            <a:avLst/>
            <a:gdLst>
              <a:gd name="connsiteX0" fmla="*/ 17854 w 243485"/>
              <a:gd name="connsiteY0" fmla="*/ 213756 h 213756"/>
              <a:gd name="connsiteX1" fmla="*/ 5978 w 243485"/>
              <a:gd name="connsiteY1" fmla="*/ 130629 h 213756"/>
              <a:gd name="connsiteX2" fmla="*/ 100981 w 243485"/>
              <a:gd name="connsiteY2" fmla="*/ 59377 h 213756"/>
              <a:gd name="connsiteX3" fmla="*/ 160357 w 243485"/>
              <a:gd name="connsiteY3" fmla="*/ 71252 h 213756"/>
              <a:gd name="connsiteX4" fmla="*/ 243485 w 243485"/>
              <a:gd name="connsiteY4" fmla="*/ 0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85" h="213756">
                <a:moveTo>
                  <a:pt x="17854" y="213756"/>
                </a:moveTo>
                <a:cubicBezTo>
                  <a:pt x="4988" y="185057"/>
                  <a:pt x="-7877" y="156359"/>
                  <a:pt x="5978" y="130629"/>
                </a:cubicBezTo>
                <a:cubicBezTo>
                  <a:pt x="19833" y="104899"/>
                  <a:pt x="75251" y="69273"/>
                  <a:pt x="100981" y="59377"/>
                </a:cubicBezTo>
                <a:cubicBezTo>
                  <a:pt x="126711" y="49481"/>
                  <a:pt x="136606" y="81148"/>
                  <a:pt x="160357" y="71252"/>
                </a:cubicBezTo>
                <a:cubicBezTo>
                  <a:pt x="184108" y="61356"/>
                  <a:pt x="243485" y="0"/>
                  <a:pt x="243485" y="0"/>
                </a:cubicBez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623958" y="2778826"/>
            <a:ext cx="296884" cy="296883"/>
          </a:xfrm>
          <a:custGeom>
            <a:avLst/>
            <a:gdLst>
              <a:gd name="connsiteX0" fmla="*/ 0 w 296884"/>
              <a:gd name="connsiteY0" fmla="*/ 296883 h 296883"/>
              <a:gd name="connsiteX1" fmla="*/ 95003 w 296884"/>
              <a:gd name="connsiteY1" fmla="*/ 190005 h 296883"/>
              <a:gd name="connsiteX2" fmla="*/ 178130 w 296884"/>
              <a:gd name="connsiteY2" fmla="*/ 130629 h 296883"/>
              <a:gd name="connsiteX3" fmla="*/ 273133 w 296884"/>
              <a:gd name="connsiteY3" fmla="*/ 35626 h 296883"/>
              <a:gd name="connsiteX4" fmla="*/ 296884 w 296884"/>
              <a:gd name="connsiteY4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4" h="296883">
                <a:moveTo>
                  <a:pt x="0" y="296883"/>
                </a:moveTo>
                <a:cubicBezTo>
                  <a:pt x="32657" y="257298"/>
                  <a:pt x="65315" y="217714"/>
                  <a:pt x="95003" y="190005"/>
                </a:cubicBezTo>
                <a:cubicBezTo>
                  <a:pt x="124691" y="162296"/>
                  <a:pt x="148442" y="156359"/>
                  <a:pt x="178130" y="130629"/>
                </a:cubicBezTo>
                <a:cubicBezTo>
                  <a:pt x="207818" y="104899"/>
                  <a:pt x="253341" y="57397"/>
                  <a:pt x="273133" y="35626"/>
                </a:cubicBezTo>
                <a:cubicBezTo>
                  <a:pt x="292925" y="13854"/>
                  <a:pt x="294904" y="6927"/>
                  <a:pt x="29688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20842" y="2778826"/>
            <a:ext cx="391885" cy="225631"/>
          </a:xfrm>
          <a:custGeom>
            <a:avLst/>
            <a:gdLst>
              <a:gd name="connsiteX0" fmla="*/ 0 w 391885"/>
              <a:gd name="connsiteY0" fmla="*/ 0 h 225631"/>
              <a:gd name="connsiteX1" fmla="*/ 106877 w 391885"/>
              <a:gd name="connsiteY1" fmla="*/ 71252 h 225631"/>
              <a:gd name="connsiteX2" fmla="*/ 190005 w 391885"/>
              <a:gd name="connsiteY2" fmla="*/ 71252 h 225631"/>
              <a:gd name="connsiteX3" fmla="*/ 261257 w 391885"/>
              <a:gd name="connsiteY3" fmla="*/ 154379 h 225631"/>
              <a:gd name="connsiteX4" fmla="*/ 344384 w 391885"/>
              <a:gd name="connsiteY4" fmla="*/ 213756 h 225631"/>
              <a:gd name="connsiteX5" fmla="*/ 391885 w 391885"/>
              <a:gd name="connsiteY5" fmla="*/ 22563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885" h="225631">
                <a:moveTo>
                  <a:pt x="0" y="0"/>
                </a:moveTo>
                <a:cubicBezTo>
                  <a:pt x="37604" y="29688"/>
                  <a:pt x="75209" y="59377"/>
                  <a:pt x="106877" y="71252"/>
                </a:cubicBezTo>
                <a:cubicBezTo>
                  <a:pt x="138545" y="83127"/>
                  <a:pt x="164275" y="57398"/>
                  <a:pt x="190005" y="71252"/>
                </a:cubicBezTo>
                <a:cubicBezTo>
                  <a:pt x="215735" y="85107"/>
                  <a:pt x="235527" y="130628"/>
                  <a:pt x="261257" y="154379"/>
                </a:cubicBezTo>
                <a:cubicBezTo>
                  <a:pt x="286987" y="178130"/>
                  <a:pt x="322613" y="201881"/>
                  <a:pt x="344384" y="213756"/>
                </a:cubicBezTo>
                <a:cubicBezTo>
                  <a:pt x="366155" y="225631"/>
                  <a:pt x="380010" y="223652"/>
                  <a:pt x="391885" y="225631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1822" y="146978"/>
            <a:ext cx="100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of 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of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TEN-T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24"/>
          <p:cNvSpPr/>
          <p:nvPr/>
        </p:nvSpPr>
        <p:spPr>
          <a:xfrm rot="21001664" flipH="1">
            <a:off x="5245949" y="1771190"/>
            <a:ext cx="2075297" cy="148274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0000"/>
          </a:solidFill>
          <a:ln>
            <a:solidFill>
              <a:srgbClr val="0070C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5380056" y="2192405"/>
            <a:ext cx="165186" cy="16518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199286" y="1355088"/>
            <a:ext cx="4886327" cy="47089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 – Romanian border road,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km 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section  </a:t>
            </a:r>
            <a:b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km modernization);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elaborated feasibility study and technical documentation for modernization. The project includes extension from 2 to 4 </a:t>
            </a: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lanes and 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 of 5 intersections.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cost is 17 mil</a:t>
            </a: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Euro.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o-RO" sz="2000" b="1" u="sng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funding need to be identified</a:t>
            </a: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o-RO" sz="2000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848600" y="1295400"/>
            <a:ext cx="533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12" y="770976"/>
            <a:ext cx="7617188" cy="58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/>
          <p:cNvSpPr/>
          <p:nvPr/>
        </p:nvSpPr>
        <p:spPr>
          <a:xfrm>
            <a:off x="5379522" y="760021"/>
            <a:ext cx="2529444" cy="2030715"/>
          </a:xfrm>
          <a:custGeom>
            <a:avLst/>
            <a:gdLst>
              <a:gd name="connsiteX0" fmla="*/ 0 w 2529444"/>
              <a:gd name="connsiteY0" fmla="*/ 0 h 2030715"/>
              <a:gd name="connsiteX1" fmla="*/ 166255 w 2529444"/>
              <a:gd name="connsiteY1" fmla="*/ 47501 h 2030715"/>
              <a:gd name="connsiteX2" fmla="*/ 213756 w 2529444"/>
              <a:gd name="connsiteY2" fmla="*/ 249382 h 2030715"/>
              <a:gd name="connsiteX3" fmla="*/ 332509 w 2529444"/>
              <a:gd name="connsiteY3" fmla="*/ 403761 h 2030715"/>
              <a:gd name="connsiteX4" fmla="*/ 641268 w 2529444"/>
              <a:gd name="connsiteY4" fmla="*/ 463137 h 2030715"/>
              <a:gd name="connsiteX5" fmla="*/ 890649 w 2529444"/>
              <a:gd name="connsiteY5" fmla="*/ 475013 h 2030715"/>
              <a:gd name="connsiteX6" fmla="*/ 1080655 w 2529444"/>
              <a:gd name="connsiteY6" fmla="*/ 522514 h 2030715"/>
              <a:gd name="connsiteX7" fmla="*/ 1140031 w 2529444"/>
              <a:gd name="connsiteY7" fmla="*/ 617517 h 2030715"/>
              <a:gd name="connsiteX8" fmla="*/ 1140031 w 2529444"/>
              <a:gd name="connsiteY8" fmla="*/ 736270 h 2030715"/>
              <a:gd name="connsiteX9" fmla="*/ 1330036 w 2529444"/>
              <a:gd name="connsiteY9" fmla="*/ 866898 h 2030715"/>
              <a:gd name="connsiteX10" fmla="*/ 1460665 w 2529444"/>
              <a:gd name="connsiteY10" fmla="*/ 914400 h 2030715"/>
              <a:gd name="connsiteX11" fmla="*/ 1496291 w 2529444"/>
              <a:gd name="connsiteY11" fmla="*/ 914400 h 2030715"/>
              <a:gd name="connsiteX12" fmla="*/ 1555668 w 2529444"/>
              <a:gd name="connsiteY12" fmla="*/ 1092530 h 2030715"/>
              <a:gd name="connsiteX13" fmla="*/ 1638795 w 2529444"/>
              <a:gd name="connsiteY13" fmla="*/ 1235034 h 2030715"/>
              <a:gd name="connsiteX14" fmla="*/ 1745673 w 2529444"/>
              <a:gd name="connsiteY14" fmla="*/ 1377537 h 2030715"/>
              <a:gd name="connsiteX15" fmla="*/ 1674421 w 2529444"/>
              <a:gd name="connsiteY15" fmla="*/ 1484415 h 2030715"/>
              <a:gd name="connsiteX16" fmla="*/ 1745673 w 2529444"/>
              <a:gd name="connsiteY16" fmla="*/ 1615044 h 2030715"/>
              <a:gd name="connsiteX17" fmla="*/ 1888177 w 2529444"/>
              <a:gd name="connsiteY17" fmla="*/ 1698171 h 2030715"/>
              <a:gd name="connsiteX18" fmla="*/ 2101933 w 2529444"/>
              <a:gd name="connsiteY18" fmla="*/ 1757548 h 2030715"/>
              <a:gd name="connsiteX19" fmla="*/ 2268187 w 2529444"/>
              <a:gd name="connsiteY19" fmla="*/ 1876301 h 2030715"/>
              <a:gd name="connsiteX20" fmla="*/ 2434442 w 2529444"/>
              <a:gd name="connsiteY20" fmla="*/ 2006930 h 2030715"/>
              <a:gd name="connsiteX21" fmla="*/ 2529444 w 2529444"/>
              <a:gd name="connsiteY21" fmla="*/ 2030680 h 20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9444" h="2030715">
                <a:moveTo>
                  <a:pt x="0" y="0"/>
                </a:moveTo>
                <a:cubicBezTo>
                  <a:pt x="65314" y="2968"/>
                  <a:pt x="130629" y="5937"/>
                  <a:pt x="166255" y="47501"/>
                </a:cubicBezTo>
                <a:cubicBezTo>
                  <a:pt x="201881" y="89065"/>
                  <a:pt x="186047" y="190005"/>
                  <a:pt x="213756" y="249382"/>
                </a:cubicBezTo>
                <a:cubicBezTo>
                  <a:pt x="241465" y="308759"/>
                  <a:pt x="261257" y="368135"/>
                  <a:pt x="332509" y="403761"/>
                </a:cubicBezTo>
                <a:cubicBezTo>
                  <a:pt x="403761" y="439387"/>
                  <a:pt x="548245" y="451262"/>
                  <a:pt x="641268" y="463137"/>
                </a:cubicBezTo>
                <a:cubicBezTo>
                  <a:pt x="734291" y="475012"/>
                  <a:pt x="817418" y="465117"/>
                  <a:pt x="890649" y="475013"/>
                </a:cubicBezTo>
                <a:cubicBezTo>
                  <a:pt x="963880" y="484909"/>
                  <a:pt x="1039091" y="498763"/>
                  <a:pt x="1080655" y="522514"/>
                </a:cubicBezTo>
                <a:cubicBezTo>
                  <a:pt x="1122219" y="546265"/>
                  <a:pt x="1130135" y="581891"/>
                  <a:pt x="1140031" y="617517"/>
                </a:cubicBezTo>
                <a:cubicBezTo>
                  <a:pt x="1149927" y="653143"/>
                  <a:pt x="1108364" y="694707"/>
                  <a:pt x="1140031" y="736270"/>
                </a:cubicBezTo>
                <a:cubicBezTo>
                  <a:pt x="1171698" y="777833"/>
                  <a:pt x="1276597" y="837210"/>
                  <a:pt x="1330036" y="866898"/>
                </a:cubicBezTo>
                <a:cubicBezTo>
                  <a:pt x="1383475" y="896586"/>
                  <a:pt x="1432956" y="906483"/>
                  <a:pt x="1460665" y="914400"/>
                </a:cubicBezTo>
                <a:cubicBezTo>
                  <a:pt x="1488374" y="922317"/>
                  <a:pt x="1480457" y="884712"/>
                  <a:pt x="1496291" y="914400"/>
                </a:cubicBezTo>
                <a:cubicBezTo>
                  <a:pt x="1512125" y="944088"/>
                  <a:pt x="1531917" y="1039091"/>
                  <a:pt x="1555668" y="1092530"/>
                </a:cubicBezTo>
                <a:cubicBezTo>
                  <a:pt x="1579419" y="1145969"/>
                  <a:pt x="1607128" y="1187533"/>
                  <a:pt x="1638795" y="1235034"/>
                </a:cubicBezTo>
                <a:cubicBezTo>
                  <a:pt x="1670463" y="1282535"/>
                  <a:pt x="1739735" y="1335973"/>
                  <a:pt x="1745673" y="1377537"/>
                </a:cubicBezTo>
                <a:cubicBezTo>
                  <a:pt x="1751611" y="1419101"/>
                  <a:pt x="1674421" y="1444831"/>
                  <a:pt x="1674421" y="1484415"/>
                </a:cubicBezTo>
                <a:cubicBezTo>
                  <a:pt x="1674421" y="1523999"/>
                  <a:pt x="1710047" y="1579418"/>
                  <a:pt x="1745673" y="1615044"/>
                </a:cubicBezTo>
                <a:cubicBezTo>
                  <a:pt x="1781299" y="1650670"/>
                  <a:pt x="1828800" y="1674420"/>
                  <a:pt x="1888177" y="1698171"/>
                </a:cubicBezTo>
                <a:cubicBezTo>
                  <a:pt x="1947554" y="1721922"/>
                  <a:pt x="2038598" y="1727860"/>
                  <a:pt x="2101933" y="1757548"/>
                </a:cubicBezTo>
                <a:cubicBezTo>
                  <a:pt x="2165268" y="1787236"/>
                  <a:pt x="2212769" y="1834737"/>
                  <a:pt x="2268187" y="1876301"/>
                </a:cubicBezTo>
                <a:cubicBezTo>
                  <a:pt x="2323605" y="1917865"/>
                  <a:pt x="2390899" y="1981200"/>
                  <a:pt x="2434442" y="2006930"/>
                </a:cubicBezTo>
                <a:cubicBezTo>
                  <a:pt x="2477985" y="2032660"/>
                  <a:pt x="2529444" y="2030680"/>
                  <a:pt x="2529444" y="203068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873340" y="1092530"/>
            <a:ext cx="1650670" cy="1686296"/>
          </a:xfrm>
          <a:custGeom>
            <a:avLst/>
            <a:gdLst>
              <a:gd name="connsiteX0" fmla="*/ 1650670 w 1650670"/>
              <a:gd name="connsiteY0" fmla="*/ 0 h 1686296"/>
              <a:gd name="connsiteX1" fmla="*/ 1282535 w 1650670"/>
              <a:gd name="connsiteY1" fmla="*/ 605641 h 1686296"/>
              <a:gd name="connsiteX2" fmla="*/ 1318161 w 1650670"/>
              <a:gd name="connsiteY2" fmla="*/ 831273 h 1686296"/>
              <a:gd name="connsiteX3" fmla="*/ 1116281 w 1650670"/>
              <a:gd name="connsiteY3" fmla="*/ 997527 h 1686296"/>
              <a:gd name="connsiteX4" fmla="*/ 950026 w 1650670"/>
              <a:gd name="connsiteY4" fmla="*/ 1045028 h 1686296"/>
              <a:gd name="connsiteX5" fmla="*/ 748146 w 1650670"/>
              <a:gd name="connsiteY5" fmla="*/ 1187532 h 1686296"/>
              <a:gd name="connsiteX6" fmla="*/ 498764 w 1650670"/>
              <a:gd name="connsiteY6" fmla="*/ 1401288 h 1686296"/>
              <a:gd name="connsiteX7" fmla="*/ 273133 w 1650670"/>
              <a:gd name="connsiteY7" fmla="*/ 1567543 h 1686296"/>
              <a:gd name="connsiteX8" fmla="*/ 0 w 1650670"/>
              <a:gd name="connsiteY8" fmla="*/ 1686296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0670" h="1686296">
                <a:moveTo>
                  <a:pt x="1650670" y="0"/>
                </a:moveTo>
                <a:cubicBezTo>
                  <a:pt x="1494311" y="233547"/>
                  <a:pt x="1337953" y="467095"/>
                  <a:pt x="1282535" y="605641"/>
                </a:cubicBezTo>
                <a:cubicBezTo>
                  <a:pt x="1227117" y="744187"/>
                  <a:pt x="1345870" y="765959"/>
                  <a:pt x="1318161" y="831273"/>
                </a:cubicBezTo>
                <a:cubicBezTo>
                  <a:pt x="1290452" y="896587"/>
                  <a:pt x="1177637" y="961901"/>
                  <a:pt x="1116281" y="997527"/>
                </a:cubicBezTo>
                <a:cubicBezTo>
                  <a:pt x="1054925" y="1033153"/>
                  <a:pt x="1011382" y="1013361"/>
                  <a:pt x="950026" y="1045028"/>
                </a:cubicBezTo>
                <a:cubicBezTo>
                  <a:pt x="888670" y="1076695"/>
                  <a:pt x="823356" y="1128155"/>
                  <a:pt x="748146" y="1187532"/>
                </a:cubicBezTo>
                <a:cubicBezTo>
                  <a:pt x="672936" y="1246909"/>
                  <a:pt x="577933" y="1337953"/>
                  <a:pt x="498764" y="1401288"/>
                </a:cubicBezTo>
                <a:cubicBezTo>
                  <a:pt x="419595" y="1464623"/>
                  <a:pt x="356260" y="1520042"/>
                  <a:pt x="273133" y="1567543"/>
                </a:cubicBezTo>
                <a:cubicBezTo>
                  <a:pt x="190006" y="1615044"/>
                  <a:pt x="0" y="1686296"/>
                  <a:pt x="0" y="1686296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2727" y="2976716"/>
            <a:ext cx="3396343" cy="1737788"/>
          </a:xfrm>
          <a:custGeom>
            <a:avLst/>
            <a:gdLst>
              <a:gd name="connsiteX0" fmla="*/ 0 w 3396343"/>
              <a:gd name="connsiteY0" fmla="*/ 39616 h 1737788"/>
              <a:gd name="connsiteX1" fmla="*/ 166255 w 3396343"/>
              <a:gd name="connsiteY1" fmla="*/ 3990 h 1737788"/>
              <a:gd name="connsiteX2" fmla="*/ 273133 w 3396343"/>
              <a:gd name="connsiteY2" fmla="*/ 122744 h 1737788"/>
              <a:gd name="connsiteX3" fmla="*/ 486889 w 3396343"/>
              <a:gd name="connsiteY3" fmla="*/ 158370 h 1737788"/>
              <a:gd name="connsiteX4" fmla="*/ 653143 w 3396343"/>
              <a:gd name="connsiteY4" fmla="*/ 288998 h 1737788"/>
              <a:gd name="connsiteX5" fmla="*/ 736270 w 3396343"/>
              <a:gd name="connsiteY5" fmla="*/ 443378 h 1737788"/>
              <a:gd name="connsiteX6" fmla="*/ 795647 w 3396343"/>
              <a:gd name="connsiteY6" fmla="*/ 585881 h 1737788"/>
              <a:gd name="connsiteX7" fmla="*/ 926276 w 3396343"/>
              <a:gd name="connsiteY7" fmla="*/ 657133 h 1737788"/>
              <a:gd name="connsiteX8" fmla="*/ 1056904 w 3396343"/>
              <a:gd name="connsiteY8" fmla="*/ 787762 h 1737788"/>
              <a:gd name="connsiteX9" fmla="*/ 1330037 w 3396343"/>
              <a:gd name="connsiteY9" fmla="*/ 835263 h 1737788"/>
              <a:gd name="connsiteX10" fmla="*/ 1603169 w 3396343"/>
              <a:gd name="connsiteY10" fmla="*/ 799637 h 1737788"/>
              <a:gd name="connsiteX11" fmla="*/ 1935678 w 3396343"/>
              <a:gd name="connsiteY11" fmla="*/ 835263 h 1737788"/>
              <a:gd name="connsiteX12" fmla="*/ 2220686 w 3396343"/>
              <a:gd name="connsiteY12" fmla="*/ 811513 h 1737788"/>
              <a:gd name="connsiteX13" fmla="*/ 2303813 w 3396343"/>
              <a:gd name="connsiteY13" fmla="*/ 835263 h 1737788"/>
              <a:gd name="connsiteX14" fmla="*/ 2470068 w 3396343"/>
              <a:gd name="connsiteY14" fmla="*/ 835263 h 1737788"/>
              <a:gd name="connsiteX15" fmla="*/ 2576946 w 3396343"/>
              <a:gd name="connsiteY15" fmla="*/ 906515 h 1737788"/>
              <a:gd name="connsiteX16" fmla="*/ 2660073 w 3396343"/>
              <a:gd name="connsiteY16" fmla="*/ 1049019 h 1737788"/>
              <a:gd name="connsiteX17" fmla="*/ 2861954 w 3396343"/>
              <a:gd name="connsiteY17" fmla="*/ 1250900 h 1737788"/>
              <a:gd name="connsiteX18" fmla="*/ 3063834 w 3396343"/>
              <a:gd name="connsiteY18" fmla="*/ 1405279 h 1737788"/>
              <a:gd name="connsiteX19" fmla="*/ 3194463 w 3396343"/>
              <a:gd name="connsiteY19" fmla="*/ 1571533 h 1737788"/>
              <a:gd name="connsiteX20" fmla="*/ 3396343 w 3396343"/>
              <a:gd name="connsiteY20" fmla="*/ 1737788 h 173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6343" h="1737788">
                <a:moveTo>
                  <a:pt x="0" y="39616"/>
                </a:moveTo>
                <a:cubicBezTo>
                  <a:pt x="60366" y="14875"/>
                  <a:pt x="120733" y="-9865"/>
                  <a:pt x="166255" y="3990"/>
                </a:cubicBezTo>
                <a:cubicBezTo>
                  <a:pt x="211777" y="17845"/>
                  <a:pt x="219694" y="97014"/>
                  <a:pt x="273133" y="122744"/>
                </a:cubicBezTo>
                <a:cubicBezTo>
                  <a:pt x="326572" y="148474"/>
                  <a:pt x="423554" y="130661"/>
                  <a:pt x="486889" y="158370"/>
                </a:cubicBezTo>
                <a:cubicBezTo>
                  <a:pt x="550224" y="186079"/>
                  <a:pt x="611579" y="241497"/>
                  <a:pt x="653143" y="288998"/>
                </a:cubicBezTo>
                <a:cubicBezTo>
                  <a:pt x="694707" y="336499"/>
                  <a:pt x="712519" y="393898"/>
                  <a:pt x="736270" y="443378"/>
                </a:cubicBezTo>
                <a:cubicBezTo>
                  <a:pt x="760021" y="492858"/>
                  <a:pt x="763979" y="550255"/>
                  <a:pt x="795647" y="585881"/>
                </a:cubicBezTo>
                <a:cubicBezTo>
                  <a:pt x="827315" y="621507"/>
                  <a:pt x="882733" y="623486"/>
                  <a:pt x="926276" y="657133"/>
                </a:cubicBezTo>
                <a:cubicBezTo>
                  <a:pt x="969819" y="690780"/>
                  <a:pt x="989611" y="758074"/>
                  <a:pt x="1056904" y="787762"/>
                </a:cubicBezTo>
                <a:cubicBezTo>
                  <a:pt x="1124197" y="817450"/>
                  <a:pt x="1238993" y="833284"/>
                  <a:pt x="1330037" y="835263"/>
                </a:cubicBezTo>
                <a:cubicBezTo>
                  <a:pt x="1421081" y="837242"/>
                  <a:pt x="1502229" y="799637"/>
                  <a:pt x="1603169" y="799637"/>
                </a:cubicBezTo>
                <a:cubicBezTo>
                  <a:pt x="1704109" y="799637"/>
                  <a:pt x="1832759" y="833284"/>
                  <a:pt x="1935678" y="835263"/>
                </a:cubicBezTo>
                <a:cubicBezTo>
                  <a:pt x="2038597" y="837242"/>
                  <a:pt x="2159330" y="811513"/>
                  <a:pt x="2220686" y="811513"/>
                </a:cubicBezTo>
                <a:cubicBezTo>
                  <a:pt x="2282042" y="811513"/>
                  <a:pt x="2262249" y="831305"/>
                  <a:pt x="2303813" y="835263"/>
                </a:cubicBezTo>
                <a:cubicBezTo>
                  <a:pt x="2345377" y="839221"/>
                  <a:pt x="2424546" y="823388"/>
                  <a:pt x="2470068" y="835263"/>
                </a:cubicBezTo>
                <a:cubicBezTo>
                  <a:pt x="2515590" y="847138"/>
                  <a:pt x="2545279" y="870889"/>
                  <a:pt x="2576946" y="906515"/>
                </a:cubicBezTo>
                <a:cubicBezTo>
                  <a:pt x="2608614" y="942141"/>
                  <a:pt x="2612572" y="991622"/>
                  <a:pt x="2660073" y="1049019"/>
                </a:cubicBezTo>
                <a:cubicBezTo>
                  <a:pt x="2707574" y="1106417"/>
                  <a:pt x="2794661" y="1191523"/>
                  <a:pt x="2861954" y="1250900"/>
                </a:cubicBezTo>
                <a:cubicBezTo>
                  <a:pt x="2929248" y="1310277"/>
                  <a:pt x="3008416" y="1351840"/>
                  <a:pt x="3063834" y="1405279"/>
                </a:cubicBezTo>
                <a:cubicBezTo>
                  <a:pt x="3119252" y="1458718"/>
                  <a:pt x="3139045" y="1516115"/>
                  <a:pt x="3194463" y="1571533"/>
                </a:cubicBezTo>
                <a:cubicBezTo>
                  <a:pt x="3249881" y="1626951"/>
                  <a:pt x="3323112" y="1682369"/>
                  <a:pt x="3396343" y="1737788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62649" y="2657546"/>
            <a:ext cx="1971304" cy="1843202"/>
          </a:xfrm>
          <a:custGeom>
            <a:avLst/>
            <a:gdLst>
              <a:gd name="connsiteX0" fmla="*/ 0 w 1971304"/>
              <a:gd name="connsiteY0" fmla="*/ 1843202 h 1843202"/>
              <a:gd name="connsiteX1" fmla="*/ 106878 w 1971304"/>
              <a:gd name="connsiteY1" fmla="*/ 1783825 h 1843202"/>
              <a:gd name="connsiteX2" fmla="*/ 166255 w 1971304"/>
              <a:gd name="connsiteY2" fmla="*/ 1593820 h 1843202"/>
              <a:gd name="connsiteX3" fmla="*/ 213756 w 1971304"/>
              <a:gd name="connsiteY3" fmla="*/ 1451316 h 1843202"/>
              <a:gd name="connsiteX4" fmla="*/ 225632 w 1971304"/>
              <a:gd name="connsiteY4" fmla="*/ 1308812 h 1843202"/>
              <a:gd name="connsiteX5" fmla="*/ 308759 w 1971304"/>
              <a:gd name="connsiteY5" fmla="*/ 1190059 h 1843202"/>
              <a:gd name="connsiteX6" fmla="*/ 380011 w 1971304"/>
              <a:gd name="connsiteY6" fmla="*/ 964428 h 1843202"/>
              <a:gd name="connsiteX7" fmla="*/ 415637 w 1971304"/>
              <a:gd name="connsiteY7" fmla="*/ 762548 h 1843202"/>
              <a:gd name="connsiteX8" fmla="*/ 427512 w 1971304"/>
              <a:gd name="connsiteY8" fmla="*/ 679420 h 1843202"/>
              <a:gd name="connsiteX9" fmla="*/ 391886 w 1971304"/>
              <a:gd name="connsiteY9" fmla="*/ 560667 h 1843202"/>
              <a:gd name="connsiteX10" fmla="*/ 439387 w 1971304"/>
              <a:gd name="connsiteY10" fmla="*/ 548792 h 1843202"/>
              <a:gd name="connsiteX11" fmla="*/ 439387 w 1971304"/>
              <a:gd name="connsiteY11" fmla="*/ 441914 h 1843202"/>
              <a:gd name="connsiteX12" fmla="*/ 391886 w 1971304"/>
              <a:gd name="connsiteY12" fmla="*/ 299410 h 1843202"/>
              <a:gd name="connsiteX13" fmla="*/ 391886 w 1971304"/>
              <a:gd name="connsiteY13" fmla="*/ 180657 h 1843202"/>
              <a:gd name="connsiteX14" fmla="*/ 475013 w 1971304"/>
              <a:gd name="connsiteY14" fmla="*/ 156906 h 1843202"/>
              <a:gd name="connsiteX15" fmla="*/ 629393 w 1971304"/>
              <a:gd name="connsiteY15" fmla="*/ 228158 h 1843202"/>
              <a:gd name="connsiteX16" fmla="*/ 736270 w 1971304"/>
              <a:gd name="connsiteY16" fmla="*/ 299410 h 1843202"/>
              <a:gd name="connsiteX17" fmla="*/ 831273 w 1971304"/>
              <a:gd name="connsiteY17" fmla="*/ 240033 h 1843202"/>
              <a:gd name="connsiteX18" fmla="*/ 914400 w 1971304"/>
              <a:gd name="connsiteY18" fmla="*/ 61903 h 1843202"/>
              <a:gd name="connsiteX19" fmla="*/ 997528 w 1971304"/>
              <a:gd name="connsiteY19" fmla="*/ 2527 h 1843202"/>
              <a:gd name="connsiteX20" fmla="*/ 1128156 w 1971304"/>
              <a:gd name="connsiteY20" fmla="*/ 133155 h 1843202"/>
              <a:gd name="connsiteX21" fmla="*/ 1258785 w 1971304"/>
              <a:gd name="connsiteY21" fmla="*/ 335036 h 1843202"/>
              <a:gd name="connsiteX22" fmla="*/ 1413164 w 1971304"/>
              <a:gd name="connsiteY22" fmla="*/ 465664 h 1843202"/>
              <a:gd name="connsiteX23" fmla="*/ 1555668 w 1971304"/>
              <a:gd name="connsiteY23" fmla="*/ 572542 h 1843202"/>
              <a:gd name="connsiteX24" fmla="*/ 1721922 w 1971304"/>
              <a:gd name="connsiteY24" fmla="*/ 691296 h 1843202"/>
              <a:gd name="connsiteX25" fmla="*/ 1840676 w 1971304"/>
              <a:gd name="connsiteY25" fmla="*/ 738797 h 1843202"/>
              <a:gd name="connsiteX26" fmla="*/ 1935678 w 1971304"/>
              <a:gd name="connsiteY26" fmla="*/ 679420 h 1843202"/>
              <a:gd name="connsiteX27" fmla="*/ 1971304 w 1971304"/>
              <a:gd name="connsiteY27" fmla="*/ 631919 h 184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71304" h="1843202">
                <a:moveTo>
                  <a:pt x="0" y="1843202"/>
                </a:moveTo>
                <a:cubicBezTo>
                  <a:pt x="39584" y="1834295"/>
                  <a:pt x="79169" y="1825389"/>
                  <a:pt x="106878" y="1783825"/>
                </a:cubicBezTo>
                <a:cubicBezTo>
                  <a:pt x="134587" y="1742261"/>
                  <a:pt x="148442" y="1649238"/>
                  <a:pt x="166255" y="1593820"/>
                </a:cubicBezTo>
                <a:cubicBezTo>
                  <a:pt x="184068" y="1538402"/>
                  <a:pt x="203860" y="1498817"/>
                  <a:pt x="213756" y="1451316"/>
                </a:cubicBezTo>
                <a:cubicBezTo>
                  <a:pt x="223652" y="1403815"/>
                  <a:pt x="209798" y="1352355"/>
                  <a:pt x="225632" y="1308812"/>
                </a:cubicBezTo>
                <a:cubicBezTo>
                  <a:pt x="241466" y="1265269"/>
                  <a:pt x="283029" y="1247456"/>
                  <a:pt x="308759" y="1190059"/>
                </a:cubicBezTo>
                <a:cubicBezTo>
                  <a:pt x="334489" y="1132662"/>
                  <a:pt x="362198" y="1035680"/>
                  <a:pt x="380011" y="964428"/>
                </a:cubicBezTo>
                <a:cubicBezTo>
                  <a:pt x="397824" y="893176"/>
                  <a:pt x="407720" y="810049"/>
                  <a:pt x="415637" y="762548"/>
                </a:cubicBezTo>
                <a:cubicBezTo>
                  <a:pt x="423554" y="715047"/>
                  <a:pt x="431470" y="713067"/>
                  <a:pt x="427512" y="679420"/>
                </a:cubicBezTo>
                <a:cubicBezTo>
                  <a:pt x="423554" y="645773"/>
                  <a:pt x="389907" y="582438"/>
                  <a:pt x="391886" y="560667"/>
                </a:cubicBezTo>
                <a:cubicBezTo>
                  <a:pt x="393865" y="538896"/>
                  <a:pt x="431470" y="568584"/>
                  <a:pt x="439387" y="548792"/>
                </a:cubicBezTo>
                <a:cubicBezTo>
                  <a:pt x="447304" y="529000"/>
                  <a:pt x="447304" y="483478"/>
                  <a:pt x="439387" y="441914"/>
                </a:cubicBezTo>
                <a:cubicBezTo>
                  <a:pt x="431470" y="400350"/>
                  <a:pt x="399803" y="342953"/>
                  <a:pt x="391886" y="299410"/>
                </a:cubicBezTo>
                <a:cubicBezTo>
                  <a:pt x="383969" y="255867"/>
                  <a:pt x="378032" y="204408"/>
                  <a:pt x="391886" y="180657"/>
                </a:cubicBezTo>
                <a:cubicBezTo>
                  <a:pt x="405740" y="156906"/>
                  <a:pt x="435429" y="148989"/>
                  <a:pt x="475013" y="156906"/>
                </a:cubicBezTo>
                <a:cubicBezTo>
                  <a:pt x="514597" y="164823"/>
                  <a:pt x="585850" y="204407"/>
                  <a:pt x="629393" y="228158"/>
                </a:cubicBezTo>
                <a:cubicBezTo>
                  <a:pt x="672936" y="251909"/>
                  <a:pt x="702623" y="297431"/>
                  <a:pt x="736270" y="299410"/>
                </a:cubicBezTo>
                <a:cubicBezTo>
                  <a:pt x="769917" y="301389"/>
                  <a:pt x="801585" y="279618"/>
                  <a:pt x="831273" y="240033"/>
                </a:cubicBezTo>
                <a:cubicBezTo>
                  <a:pt x="860961" y="200448"/>
                  <a:pt x="886691" y="101487"/>
                  <a:pt x="914400" y="61903"/>
                </a:cubicBezTo>
                <a:cubicBezTo>
                  <a:pt x="942109" y="22319"/>
                  <a:pt x="961902" y="-9348"/>
                  <a:pt x="997528" y="2527"/>
                </a:cubicBezTo>
                <a:cubicBezTo>
                  <a:pt x="1033154" y="14402"/>
                  <a:pt x="1084613" y="77737"/>
                  <a:pt x="1128156" y="133155"/>
                </a:cubicBezTo>
                <a:cubicBezTo>
                  <a:pt x="1171699" y="188573"/>
                  <a:pt x="1211284" y="279618"/>
                  <a:pt x="1258785" y="335036"/>
                </a:cubicBezTo>
                <a:cubicBezTo>
                  <a:pt x="1306286" y="390454"/>
                  <a:pt x="1363684" y="426080"/>
                  <a:pt x="1413164" y="465664"/>
                </a:cubicBezTo>
                <a:cubicBezTo>
                  <a:pt x="1462644" y="505248"/>
                  <a:pt x="1504209" y="534937"/>
                  <a:pt x="1555668" y="572542"/>
                </a:cubicBezTo>
                <a:cubicBezTo>
                  <a:pt x="1607127" y="610147"/>
                  <a:pt x="1674421" y="663587"/>
                  <a:pt x="1721922" y="691296"/>
                </a:cubicBezTo>
                <a:cubicBezTo>
                  <a:pt x="1769423" y="719005"/>
                  <a:pt x="1805050" y="740776"/>
                  <a:pt x="1840676" y="738797"/>
                </a:cubicBezTo>
                <a:cubicBezTo>
                  <a:pt x="1876302" y="736818"/>
                  <a:pt x="1913907" y="697233"/>
                  <a:pt x="1935678" y="679420"/>
                </a:cubicBezTo>
                <a:cubicBezTo>
                  <a:pt x="1957449" y="661607"/>
                  <a:pt x="1971304" y="631919"/>
                  <a:pt x="1971304" y="631919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410203" y="3621974"/>
            <a:ext cx="676893" cy="3028208"/>
          </a:xfrm>
          <a:custGeom>
            <a:avLst/>
            <a:gdLst>
              <a:gd name="connsiteX0" fmla="*/ 0 w 676893"/>
              <a:gd name="connsiteY0" fmla="*/ 3028208 h 3028208"/>
              <a:gd name="connsiteX1" fmla="*/ 59376 w 676893"/>
              <a:gd name="connsiteY1" fmla="*/ 2945081 h 3028208"/>
              <a:gd name="connsiteX2" fmla="*/ 106878 w 676893"/>
              <a:gd name="connsiteY2" fmla="*/ 2861953 h 3028208"/>
              <a:gd name="connsiteX3" fmla="*/ 59376 w 676893"/>
              <a:gd name="connsiteY3" fmla="*/ 2755075 h 3028208"/>
              <a:gd name="connsiteX4" fmla="*/ 83127 w 676893"/>
              <a:gd name="connsiteY4" fmla="*/ 2565070 h 3028208"/>
              <a:gd name="connsiteX5" fmla="*/ 130628 w 676893"/>
              <a:gd name="connsiteY5" fmla="*/ 2458192 h 3028208"/>
              <a:gd name="connsiteX6" fmla="*/ 213755 w 676893"/>
              <a:gd name="connsiteY6" fmla="*/ 2351314 h 3028208"/>
              <a:gd name="connsiteX7" fmla="*/ 261257 w 676893"/>
              <a:gd name="connsiteY7" fmla="*/ 2327564 h 3028208"/>
              <a:gd name="connsiteX8" fmla="*/ 296883 w 676893"/>
              <a:gd name="connsiteY8" fmla="*/ 2078182 h 3028208"/>
              <a:gd name="connsiteX9" fmla="*/ 368135 w 676893"/>
              <a:gd name="connsiteY9" fmla="*/ 1959429 h 3028208"/>
              <a:gd name="connsiteX10" fmla="*/ 368135 w 676893"/>
              <a:gd name="connsiteY10" fmla="*/ 1840675 h 3028208"/>
              <a:gd name="connsiteX11" fmla="*/ 273132 w 676893"/>
              <a:gd name="connsiteY11" fmla="*/ 1721922 h 3028208"/>
              <a:gd name="connsiteX12" fmla="*/ 273132 w 676893"/>
              <a:gd name="connsiteY12" fmla="*/ 1579418 h 3028208"/>
              <a:gd name="connsiteX13" fmla="*/ 273132 w 676893"/>
              <a:gd name="connsiteY13" fmla="*/ 1436914 h 3028208"/>
              <a:gd name="connsiteX14" fmla="*/ 356259 w 676893"/>
              <a:gd name="connsiteY14" fmla="*/ 1377538 h 3028208"/>
              <a:gd name="connsiteX15" fmla="*/ 463137 w 676893"/>
              <a:gd name="connsiteY15" fmla="*/ 1413164 h 3028208"/>
              <a:gd name="connsiteX16" fmla="*/ 522514 w 676893"/>
              <a:gd name="connsiteY16" fmla="*/ 1270660 h 3028208"/>
              <a:gd name="connsiteX17" fmla="*/ 593766 w 676893"/>
              <a:gd name="connsiteY17" fmla="*/ 1128156 h 3028208"/>
              <a:gd name="connsiteX18" fmla="*/ 653142 w 676893"/>
              <a:gd name="connsiteY18" fmla="*/ 1033153 h 3028208"/>
              <a:gd name="connsiteX19" fmla="*/ 653142 w 676893"/>
              <a:gd name="connsiteY19" fmla="*/ 950026 h 3028208"/>
              <a:gd name="connsiteX20" fmla="*/ 676893 w 676893"/>
              <a:gd name="connsiteY20" fmla="*/ 795647 h 3028208"/>
              <a:gd name="connsiteX21" fmla="*/ 653142 w 676893"/>
              <a:gd name="connsiteY21" fmla="*/ 641268 h 3028208"/>
              <a:gd name="connsiteX22" fmla="*/ 617516 w 676893"/>
              <a:gd name="connsiteY22" fmla="*/ 546265 h 3028208"/>
              <a:gd name="connsiteX23" fmla="*/ 581891 w 676893"/>
              <a:gd name="connsiteY23" fmla="*/ 451262 h 3028208"/>
              <a:gd name="connsiteX24" fmla="*/ 522514 w 676893"/>
              <a:gd name="connsiteY24" fmla="*/ 391886 h 3028208"/>
              <a:gd name="connsiteX25" fmla="*/ 486888 w 676893"/>
              <a:gd name="connsiteY25" fmla="*/ 213756 h 3028208"/>
              <a:gd name="connsiteX26" fmla="*/ 486888 w 676893"/>
              <a:gd name="connsiteY26" fmla="*/ 106878 h 3028208"/>
              <a:gd name="connsiteX27" fmla="*/ 522514 w 676893"/>
              <a:gd name="connsiteY27" fmla="*/ 0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6893" h="3028208">
                <a:moveTo>
                  <a:pt x="0" y="3028208"/>
                </a:moveTo>
                <a:cubicBezTo>
                  <a:pt x="20781" y="3000499"/>
                  <a:pt x="41563" y="2972790"/>
                  <a:pt x="59376" y="2945081"/>
                </a:cubicBezTo>
                <a:cubicBezTo>
                  <a:pt x="77189" y="2917372"/>
                  <a:pt x="106878" y="2893621"/>
                  <a:pt x="106878" y="2861953"/>
                </a:cubicBezTo>
                <a:cubicBezTo>
                  <a:pt x="106878" y="2830285"/>
                  <a:pt x="63334" y="2804555"/>
                  <a:pt x="59376" y="2755075"/>
                </a:cubicBezTo>
                <a:cubicBezTo>
                  <a:pt x="55418" y="2705595"/>
                  <a:pt x="71252" y="2614550"/>
                  <a:pt x="83127" y="2565070"/>
                </a:cubicBezTo>
                <a:cubicBezTo>
                  <a:pt x="95002" y="2515590"/>
                  <a:pt x="108857" y="2493818"/>
                  <a:pt x="130628" y="2458192"/>
                </a:cubicBezTo>
                <a:cubicBezTo>
                  <a:pt x="152399" y="2422566"/>
                  <a:pt x="191984" y="2373085"/>
                  <a:pt x="213755" y="2351314"/>
                </a:cubicBezTo>
                <a:cubicBezTo>
                  <a:pt x="235526" y="2329543"/>
                  <a:pt x="247402" y="2373086"/>
                  <a:pt x="261257" y="2327564"/>
                </a:cubicBezTo>
                <a:cubicBezTo>
                  <a:pt x="275112" y="2282042"/>
                  <a:pt x="279070" y="2139538"/>
                  <a:pt x="296883" y="2078182"/>
                </a:cubicBezTo>
                <a:cubicBezTo>
                  <a:pt x="314696" y="2016826"/>
                  <a:pt x="356260" y="1999013"/>
                  <a:pt x="368135" y="1959429"/>
                </a:cubicBezTo>
                <a:cubicBezTo>
                  <a:pt x="380010" y="1919844"/>
                  <a:pt x="383969" y="1880259"/>
                  <a:pt x="368135" y="1840675"/>
                </a:cubicBezTo>
                <a:cubicBezTo>
                  <a:pt x="352301" y="1801091"/>
                  <a:pt x="288966" y="1765465"/>
                  <a:pt x="273132" y="1721922"/>
                </a:cubicBezTo>
                <a:cubicBezTo>
                  <a:pt x="257298" y="1678379"/>
                  <a:pt x="273132" y="1579418"/>
                  <a:pt x="273132" y="1579418"/>
                </a:cubicBezTo>
                <a:cubicBezTo>
                  <a:pt x="273132" y="1531917"/>
                  <a:pt x="259278" y="1470561"/>
                  <a:pt x="273132" y="1436914"/>
                </a:cubicBezTo>
                <a:cubicBezTo>
                  <a:pt x="286986" y="1403267"/>
                  <a:pt x="324592" y="1381496"/>
                  <a:pt x="356259" y="1377538"/>
                </a:cubicBezTo>
                <a:cubicBezTo>
                  <a:pt x="387927" y="1373580"/>
                  <a:pt x="435428" y="1430977"/>
                  <a:pt x="463137" y="1413164"/>
                </a:cubicBezTo>
                <a:cubicBezTo>
                  <a:pt x="490846" y="1395351"/>
                  <a:pt x="500743" y="1318161"/>
                  <a:pt x="522514" y="1270660"/>
                </a:cubicBezTo>
                <a:cubicBezTo>
                  <a:pt x="544285" y="1223159"/>
                  <a:pt x="571995" y="1167740"/>
                  <a:pt x="593766" y="1128156"/>
                </a:cubicBezTo>
                <a:cubicBezTo>
                  <a:pt x="615537" y="1088572"/>
                  <a:pt x="643246" y="1062841"/>
                  <a:pt x="653142" y="1033153"/>
                </a:cubicBezTo>
                <a:cubicBezTo>
                  <a:pt x="663038" y="1003465"/>
                  <a:pt x="649184" y="989610"/>
                  <a:pt x="653142" y="950026"/>
                </a:cubicBezTo>
                <a:cubicBezTo>
                  <a:pt x="657100" y="910442"/>
                  <a:pt x="676893" y="847107"/>
                  <a:pt x="676893" y="795647"/>
                </a:cubicBezTo>
                <a:cubicBezTo>
                  <a:pt x="676893" y="744187"/>
                  <a:pt x="663038" y="682832"/>
                  <a:pt x="653142" y="641268"/>
                </a:cubicBezTo>
                <a:cubicBezTo>
                  <a:pt x="643246" y="599704"/>
                  <a:pt x="617516" y="546265"/>
                  <a:pt x="617516" y="546265"/>
                </a:cubicBezTo>
                <a:cubicBezTo>
                  <a:pt x="605641" y="514597"/>
                  <a:pt x="597725" y="476992"/>
                  <a:pt x="581891" y="451262"/>
                </a:cubicBezTo>
                <a:cubicBezTo>
                  <a:pt x="566057" y="425532"/>
                  <a:pt x="538348" y="431470"/>
                  <a:pt x="522514" y="391886"/>
                </a:cubicBezTo>
                <a:cubicBezTo>
                  <a:pt x="506680" y="352302"/>
                  <a:pt x="492826" y="261257"/>
                  <a:pt x="486888" y="213756"/>
                </a:cubicBezTo>
                <a:cubicBezTo>
                  <a:pt x="480950" y="166255"/>
                  <a:pt x="480950" y="142504"/>
                  <a:pt x="486888" y="106878"/>
                </a:cubicBezTo>
                <a:cubicBezTo>
                  <a:pt x="492826" y="71252"/>
                  <a:pt x="522514" y="0"/>
                  <a:pt x="52251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392349" y="3075709"/>
            <a:ext cx="243485" cy="213756"/>
          </a:xfrm>
          <a:custGeom>
            <a:avLst/>
            <a:gdLst>
              <a:gd name="connsiteX0" fmla="*/ 17854 w 243485"/>
              <a:gd name="connsiteY0" fmla="*/ 213756 h 213756"/>
              <a:gd name="connsiteX1" fmla="*/ 5978 w 243485"/>
              <a:gd name="connsiteY1" fmla="*/ 130629 h 213756"/>
              <a:gd name="connsiteX2" fmla="*/ 100981 w 243485"/>
              <a:gd name="connsiteY2" fmla="*/ 59377 h 213756"/>
              <a:gd name="connsiteX3" fmla="*/ 160357 w 243485"/>
              <a:gd name="connsiteY3" fmla="*/ 71252 h 213756"/>
              <a:gd name="connsiteX4" fmla="*/ 243485 w 243485"/>
              <a:gd name="connsiteY4" fmla="*/ 0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85" h="213756">
                <a:moveTo>
                  <a:pt x="17854" y="213756"/>
                </a:moveTo>
                <a:cubicBezTo>
                  <a:pt x="4988" y="185057"/>
                  <a:pt x="-7877" y="156359"/>
                  <a:pt x="5978" y="130629"/>
                </a:cubicBezTo>
                <a:cubicBezTo>
                  <a:pt x="19833" y="104899"/>
                  <a:pt x="75251" y="69273"/>
                  <a:pt x="100981" y="59377"/>
                </a:cubicBezTo>
                <a:cubicBezTo>
                  <a:pt x="126711" y="49481"/>
                  <a:pt x="136606" y="81148"/>
                  <a:pt x="160357" y="71252"/>
                </a:cubicBezTo>
                <a:cubicBezTo>
                  <a:pt x="184108" y="61356"/>
                  <a:pt x="243485" y="0"/>
                  <a:pt x="243485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623958" y="2778826"/>
            <a:ext cx="296884" cy="296883"/>
          </a:xfrm>
          <a:custGeom>
            <a:avLst/>
            <a:gdLst>
              <a:gd name="connsiteX0" fmla="*/ 0 w 296884"/>
              <a:gd name="connsiteY0" fmla="*/ 296883 h 296883"/>
              <a:gd name="connsiteX1" fmla="*/ 95003 w 296884"/>
              <a:gd name="connsiteY1" fmla="*/ 190005 h 296883"/>
              <a:gd name="connsiteX2" fmla="*/ 178130 w 296884"/>
              <a:gd name="connsiteY2" fmla="*/ 130629 h 296883"/>
              <a:gd name="connsiteX3" fmla="*/ 273133 w 296884"/>
              <a:gd name="connsiteY3" fmla="*/ 35626 h 296883"/>
              <a:gd name="connsiteX4" fmla="*/ 296884 w 296884"/>
              <a:gd name="connsiteY4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4" h="296883">
                <a:moveTo>
                  <a:pt x="0" y="296883"/>
                </a:moveTo>
                <a:cubicBezTo>
                  <a:pt x="32657" y="257298"/>
                  <a:pt x="65315" y="217714"/>
                  <a:pt x="95003" y="190005"/>
                </a:cubicBezTo>
                <a:cubicBezTo>
                  <a:pt x="124691" y="162296"/>
                  <a:pt x="148442" y="156359"/>
                  <a:pt x="178130" y="130629"/>
                </a:cubicBezTo>
                <a:cubicBezTo>
                  <a:pt x="207818" y="104899"/>
                  <a:pt x="253341" y="57397"/>
                  <a:pt x="273133" y="35626"/>
                </a:cubicBezTo>
                <a:cubicBezTo>
                  <a:pt x="292925" y="13854"/>
                  <a:pt x="294904" y="6927"/>
                  <a:pt x="296884" y="0"/>
                </a:cubicBez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20842" y="2778826"/>
            <a:ext cx="391885" cy="225631"/>
          </a:xfrm>
          <a:custGeom>
            <a:avLst/>
            <a:gdLst>
              <a:gd name="connsiteX0" fmla="*/ 0 w 391885"/>
              <a:gd name="connsiteY0" fmla="*/ 0 h 225631"/>
              <a:gd name="connsiteX1" fmla="*/ 106877 w 391885"/>
              <a:gd name="connsiteY1" fmla="*/ 71252 h 225631"/>
              <a:gd name="connsiteX2" fmla="*/ 190005 w 391885"/>
              <a:gd name="connsiteY2" fmla="*/ 71252 h 225631"/>
              <a:gd name="connsiteX3" fmla="*/ 261257 w 391885"/>
              <a:gd name="connsiteY3" fmla="*/ 154379 h 225631"/>
              <a:gd name="connsiteX4" fmla="*/ 344384 w 391885"/>
              <a:gd name="connsiteY4" fmla="*/ 213756 h 225631"/>
              <a:gd name="connsiteX5" fmla="*/ 391885 w 391885"/>
              <a:gd name="connsiteY5" fmla="*/ 22563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885" h="225631">
                <a:moveTo>
                  <a:pt x="0" y="0"/>
                </a:moveTo>
                <a:cubicBezTo>
                  <a:pt x="37604" y="29688"/>
                  <a:pt x="75209" y="59377"/>
                  <a:pt x="106877" y="71252"/>
                </a:cubicBezTo>
                <a:cubicBezTo>
                  <a:pt x="138545" y="83127"/>
                  <a:pt x="164275" y="57398"/>
                  <a:pt x="190005" y="71252"/>
                </a:cubicBezTo>
                <a:cubicBezTo>
                  <a:pt x="215735" y="85107"/>
                  <a:pt x="235527" y="130628"/>
                  <a:pt x="261257" y="154379"/>
                </a:cubicBezTo>
                <a:cubicBezTo>
                  <a:pt x="286987" y="178130"/>
                  <a:pt x="322613" y="201881"/>
                  <a:pt x="344384" y="213756"/>
                </a:cubicBezTo>
                <a:cubicBezTo>
                  <a:pt x="366155" y="225631"/>
                  <a:pt x="380010" y="223652"/>
                  <a:pt x="391885" y="225631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5" name="Shape 24"/>
          <p:cNvSpPr/>
          <p:nvPr/>
        </p:nvSpPr>
        <p:spPr>
          <a:xfrm rot="10432633" flipV="1">
            <a:off x="5259401" y="1662910"/>
            <a:ext cx="2377799" cy="139685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0000"/>
          </a:solidFill>
          <a:ln>
            <a:solidFill>
              <a:srgbClr val="0070C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5462649" y="2028967"/>
            <a:ext cx="165186" cy="16518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104772" y="1575260"/>
            <a:ext cx="5172077" cy="424731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M21Chisinau 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ro-RO" sz="2000" b="1" u="sng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Dubasari</a:t>
            </a: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Poltava road,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km 5 - km 15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km modernization);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elaborated feasibility study and technical documentation for modernization. The project includes extension from 2 to 4 lanes, modernization of 4 intersections.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cost is 25,7 mil. Euro.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of funding need to be identified.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1822" y="146978"/>
            <a:ext cx="100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of 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of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TEN-T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848600" y="1295400"/>
            <a:ext cx="533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12" y="770976"/>
            <a:ext cx="7617188" cy="58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/>
          <p:cNvSpPr/>
          <p:nvPr/>
        </p:nvSpPr>
        <p:spPr>
          <a:xfrm>
            <a:off x="5379522" y="760021"/>
            <a:ext cx="2529444" cy="2030715"/>
          </a:xfrm>
          <a:custGeom>
            <a:avLst/>
            <a:gdLst>
              <a:gd name="connsiteX0" fmla="*/ 0 w 2529444"/>
              <a:gd name="connsiteY0" fmla="*/ 0 h 2030715"/>
              <a:gd name="connsiteX1" fmla="*/ 166255 w 2529444"/>
              <a:gd name="connsiteY1" fmla="*/ 47501 h 2030715"/>
              <a:gd name="connsiteX2" fmla="*/ 213756 w 2529444"/>
              <a:gd name="connsiteY2" fmla="*/ 249382 h 2030715"/>
              <a:gd name="connsiteX3" fmla="*/ 332509 w 2529444"/>
              <a:gd name="connsiteY3" fmla="*/ 403761 h 2030715"/>
              <a:gd name="connsiteX4" fmla="*/ 641268 w 2529444"/>
              <a:gd name="connsiteY4" fmla="*/ 463137 h 2030715"/>
              <a:gd name="connsiteX5" fmla="*/ 890649 w 2529444"/>
              <a:gd name="connsiteY5" fmla="*/ 475013 h 2030715"/>
              <a:gd name="connsiteX6" fmla="*/ 1080655 w 2529444"/>
              <a:gd name="connsiteY6" fmla="*/ 522514 h 2030715"/>
              <a:gd name="connsiteX7" fmla="*/ 1140031 w 2529444"/>
              <a:gd name="connsiteY7" fmla="*/ 617517 h 2030715"/>
              <a:gd name="connsiteX8" fmla="*/ 1140031 w 2529444"/>
              <a:gd name="connsiteY8" fmla="*/ 736270 h 2030715"/>
              <a:gd name="connsiteX9" fmla="*/ 1330036 w 2529444"/>
              <a:gd name="connsiteY9" fmla="*/ 866898 h 2030715"/>
              <a:gd name="connsiteX10" fmla="*/ 1460665 w 2529444"/>
              <a:gd name="connsiteY10" fmla="*/ 914400 h 2030715"/>
              <a:gd name="connsiteX11" fmla="*/ 1496291 w 2529444"/>
              <a:gd name="connsiteY11" fmla="*/ 914400 h 2030715"/>
              <a:gd name="connsiteX12" fmla="*/ 1555668 w 2529444"/>
              <a:gd name="connsiteY12" fmla="*/ 1092530 h 2030715"/>
              <a:gd name="connsiteX13" fmla="*/ 1638795 w 2529444"/>
              <a:gd name="connsiteY13" fmla="*/ 1235034 h 2030715"/>
              <a:gd name="connsiteX14" fmla="*/ 1745673 w 2529444"/>
              <a:gd name="connsiteY14" fmla="*/ 1377537 h 2030715"/>
              <a:gd name="connsiteX15" fmla="*/ 1674421 w 2529444"/>
              <a:gd name="connsiteY15" fmla="*/ 1484415 h 2030715"/>
              <a:gd name="connsiteX16" fmla="*/ 1745673 w 2529444"/>
              <a:gd name="connsiteY16" fmla="*/ 1615044 h 2030715"/>
              <a:gd name="connsiteX17" fmla="*/ 1888177 w 2529444"/>
              <a:gd name="connsiteY17" fmla="*/ 1698171 h 2030715"/>
              <a:gd name="connsiteX18" fmla="*/ 2101933 w 2529444"/>
              <a:gd name="connsiteY18" fmla="*/ 1757548 h 2030715"/>
              <a:gd name="connsiteX19" fmla="*/ 2268187 w 2529444"/>
              <a:gd name="connsiteY19" fmla="*/ 1876301 h 2030715"/>
              <a:gd name="connsiteX20" fmla="*/ 2434442 w 2529444"/>
              <a:gd name="connsiteY20" fmla="*/ 2006930 h 2030715"/>
              <a:gd name="connsiteX21" fmla="*/ 2529444 w 2529444"/>
              <a:gd name="connsiteY21" fmla="*/ 2030680 h 20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9444" h="2030715">
                <a:moveTo>
                  <a:pt x="0" y="0"/>
                </a:moveTo>
                <a:cubicBezTo>
                  <a:pt x="65314" y="2968"/>
                  <a:pt x="130629" y="5937"/>
                  <a:pt x="166255" y="47501"/>
                </a:cubicBezTo>
                <a:cubicBezTo>
                  <a:pt x="201881" y="89065"/>
                  <a:pt x="186047" y="190005"/>
                  <a:pt x="213756" y="249382"/>
                </a:cubicBezTo>
                <a:cubicBezTo>
                  <a:pt x="241465" y="308759"/>
                  <a:pt x="261257" y="368135"/>
                  <a:pt x="332509" y="403761"/>
                </a:cubicBezTo>
                <a:cubicBezTo>
                  <a:pt x="403761" y="439387"/>
                  <a:pt x="548245" y="451262"/>
                  <a:pt x="641268" y="463137"/>
                </a:cubicBezTo>
                <a:cubicBezTo>
                  <a:pt x="734291" y="475012"/>
                  <a:pt x="817418" y="465117"/>
                  <a:pt x="890649" y="475013"/>
                </a:cubicBezTo>
                <a:cubicBezTo>
                  <a:pt x="963880" y="484909"/>
                  <a:pt x="1039091" y="498763"/>
                  <a:pt x="1080655" y="522514"/>
                </a:cubicBezTo>
                <a:cubicBezTo>
                  <a:pt x="1122219" y="546265"/>
                  <a:pt x="1130135" y="581891"/>
                  <a:pt x="1140031" y="617517"/>
                </a:cubicBezTo>
                <a:cubicBezTo>
                  <a:pt x="1149927" y="653143"/>
                  <a:pt x="1108364" y="694707"/>
                  <a:pt x="1140031" y="736270"/>
                </a:cubicBezTo>
                <a:cubicBezTo>
                  <a:pt x="1171698" y="777833"/>
                  <a:pt x="1276597" y="837210"/>
                  <a:pt x="1330036" y="866898"/>
                </a:cubicBezTo>
                <a:cubicBezTo>
                  <a:pt x="1383475" y="896586"/>
                  <a:pt x="1432956" y="906483"/>
                  <a:pt x="1460665" y="914400"/>
                </a:cubicBezTo>
                <a:cubicBezTo>
                  <a:pt x="1488374" y="922317"/>
                  <a:pt x="1480457" y="884712"/>
                  <a:pt x="1496291" y="914400"/>
                </a:cubicBezTo>
                <a:cubicBezTo>
                  <a:pt x="1512125" y="944088"/>
                  <a:pt x="1531917" y="1039091"/>
                  <a:pt x="1555668" y="1092530"/>
                </a:cubicBezTo>
                <a:cubicBezTo>
                  <a:pt x="1579419" y="1145969"/>
                  <a:pt x="1607128" y="1187533"/>
                  <a:pt x="1638795" y="1235034"/>
                </a:cubicBezTo>
                <a:cubicBezTo>
                  <a:pt x="1670463" y="1282535"/>
                  <a:pt x="1739735" y="1335973"/>
                  <a:pt x="1745673" y="1377537"/>
                </a:cubicBezTo>
                <a:cubicBezTo>
                  <a:pt x="1751611" y="1419101"/>
                  <a:pt x="1674421" y="1444831"/>
                  <a:pt x="1674421" y="1484415"/>
                </a:cubicBezTo>
                <a:cubicBezTo>
                  <a:pt x="1674421" y="1523999"/>
                  <a:pt x="1710047" y="1579418"/>
                  <a:pt x="1745673" y="1615044"/>
                </a:cubicBezTo>
                <a:cubicBezTo>
                  <a:pt x="1781299" y="1650670"/>
                  <a:pt x="1828800" y="1674420"/>
                  <a:pt x="1888177" y="1698171"/>
                </a:cubicBezTo>
                <a:cubicBezTo>
                  <a:pt x="1947554" y="1721922"/>
                  <a:pt x="2038598" y="1727860"/>
                  <a:pt x="2101933" y="1757548"/>
                </a:cubicBezTo>
                <a:cubicBezTo>
                  <a:pt x="2165268" y="1787236"/>
                  <a:pt x="2212769" y="1834737"/>
                  <a:pt x="2268187" y="1876301"/>
                </a:cubicBezTo>
                <a:cubicBezTo>
                  <a:pt x="2323605" y="1917865"/>
                  <a:pt x="2390899" y="1981200"/>
                  <a:pt x="2434442" y="2006930"/>
                </a:cubicBezTo>
                <a:cubicBezTo>
                  <a:pt x="2477985" y="2032660"/>
                  <a:pt x="2529444" y="2030680"/>
                  <a:pt x="2529444" y="203068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873340" y="1092530"/>
            <a:ext cx="1650670" cy="1686296"/>
          </a:xfrm>
          <a:custGeom>
            <a:avLst/>
            <a:gdLst>
              <a:gd name="connsiteX0" fmla="*/ 1650670 w 1650670"/>
              <a:gd name="connsiteY0" fmla="*/ 0 h 1686296"/>
              <a:gd name="connsiteX1" fmla="*/ 1282535 w 1650670"/>
              <a:gd name="connsiteY1" fmla="*/ 605641 h 1686296"/>
              <a:gd name="connsiteX2" fmla="*/ 1318161 w 1650670"/>
              <a:gd name="connsiteY2" fmla="*/ 831273 h 1686296"/>
              <a:gd name="connsiteX3" fmla="*/ 1116281 w 1650670"/>
              <a:gd name="connsiteY3" fmla="*/ 997527 h 1686296"/>
              <a:gd name="connsiteX4" fmla="*/ 950026 w 1650670"/>
              <a:gd name="connsiteY4" fmla="*/ 1045028 h 1686296"/>
              <a:gd name="connsiteX5" fmla="*/ 748146 w 1650670"/>
              <a:gd name="connsiteY5" fmla="*/ 1187532 h 1686296"/>
              <a:gd name="connsiteX6" fmla="*/ 498764 w 1650670"/>
              <a:gd name="connsiteY6" fmla="*/ 1401288 h 1686296"/>
              <a:gd name="connsiteX7" fmla="*/ 273133 w 1650670"/>
              <a:gd name="connsiteY7" fmla="*/ 1567543 h 1686296"/>
              <a:gd name="connsiteX8" fmla="*/ 0 w 1650670"/>
              <a:gd name="connsiteY8" fmla="*/ 1686296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0670" h="1686296">
                <a:moveTo>
                  <a:pt x="1650670" y="0"/>
                </a:moveTo>
                <a:cubicBezTo>
                  <a:pt x="1494311" y="233547"/>
                  <a:pt x="1337953" y="467095"/>
                  <a:pt x="1282535" y="605641"/>
                </a:cubicBezTo>
                <a:cubicBezTo>
                  <a:pt x="1227117" y="744187"/>
                  <a:pt x="1345870" y="765959"/>
                  <a:pt x="1318161" y="831273"/>
                </a:cubicBezTo>
                <a:cubicBezTo>
                  <a:pt x="1290452" y="896587"/>
                  <a:pt x="1177637" y="961901"/>
                  <a:pt x="1116281" y="997527"/>
                </a:cubicBezTo>
                <a:cubicBezTo>
                  <a:pt x="1054925" y="1033153"/>
                  <a:pt x="1011382" y="1013361"/>
                  <a:pt x="950026" y="1045028"/>
                </a:cubicBezTo>
                <a:cubicBezTo>
                  <a:pt x="888670" y="1076695"/>
                  <a:pt x="823356" y="1128155"/>
                  <a:pt x="748146" y="1187532"/>
                </a:cubicBezTo>
                <a:cubicBezTo>
                  <a:pt x="672936" y="1246909"/>
                  <a:pt x="577933" y="1337953"/>
                  <a:pt x="498764" y="1401288"/>
                </a:cubicBezTo>
                <a:cubicBezTo>
                  <a:pt x="419595" y="1464623"/>
                  <a:pt x="356260" y="1520042"/>
                  <a:pt x="273133" y="1567543"/>
                </a:cubicBezTo>
                <a:cubicBezTo>
                  <a:pt x="190006" y="1615044"/>
                  <a:pt x="0" y="1686296"/>
                  <a:pt x="0" y="1686296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2727" y="2976716"/>
            <a:ext cx="3396343" cy="1737788"/>
          </a:xfrm>
          <a:custGeom>
            <a:avLst/>
            <a:gdLst>
              <a:gd name="connsiteX0" fmla="*/ 0 w 3396343"/>
              <a:gd name="connsiteY0" fmla="*/ 39616 h 1737788"/>
              <a:gd name="connsiteX1" fmla="*/ 166255 w 3396343"/>
              <a:gd name="connsiteY1" fmla="*/ 3990 h 1737788"/>
              <a:gd name="connsiteX2" fmla="*/ 273133 w 3396343"/>
              <a:gd name="connsiteY2" fmla="*/ 122744 h 1737788"/>
              <a:gd name="connsiteX3" fmla="*/ 486889 w 3396343"/>
              <a:gd name="connsiteY3" fmla="*/ 158370 h 1737788"/>
              <a:gd name="connsiteX4" fmla="*/ 653143 w 3396343"/>
              <a:gd name="connsiteY4" fmla="*/ 288998 h 1737788"/>
              <a:gd name="connsiteX5" fmla="*/ 736270 w 3396343"/>
              <a:gd name="connsiteY5" fmla="*/ 443378 h 1737788"/>
              <a:gd name="connsiteX6" fmla="*/ 795647 w 3396343"/>
              <a:gd name="connsiteY6" fmla="*/ 585881 h 1737788"/>
              <a:gd name="connsiteX7" fmla="*/ 926276 w 3396343"/>
              <a:gd name="connsiteY7" fmla="*/ 657133 h 1737788"/>
              <a:gd name="connsiteX8" fmla="*/ 1056904 w 3396343"/>
              <a:gd name="connsiteY8" fmla="*/ 787762 h 1737788"/>
              <a:gd name="connsiteX9" fmla="*/ 1330037 w 3396343"/>
              <a:gd name="connsiteY9" fmla="*/ 835263 h 1737788"/>
              <a:gd name="connsiteX10" fmla="*/ 1603169 w 3396343"/>
              <a:gd name="connsiteY10" fmla="*/ 799637 h 1737788"/>
              <a:gd name="connsiteX11" fmla="*/ 1935678 w 3396343"/>
              <a:gd name="connsiteY11" fmla="*/ 835263 h 1737788"/>
              <a:gd name="connsiteX12" fmla="*/ 2220686 w 3396343"/>
              <a:gd name="connsiteY12" fmla="*/ 811513 h 1737788"/>
              <a:gd name="connsiteX13" fmla="*/ 2303813 w 3396343"/>
              <a:gd name="connsiteY13" fmla="*/ 835263 h 1737788"/>
              <a:gd name="connsiteX14" fmla="*/ 2470068 w 3396343"/>
              <a:gd name="connsiteY14" fmla="*/ 835263 h 1737788"/>
              <a:gd name="connsiteX15" fmla="*/ 2576946 w 3396343"/>
              <a:gd name="connsiteY15" fmla="*/ 906515 h 1737788"/>
              <a:gd name="connsiteX16" fmla="*/ 2660073 w 3396343"/>
              <a:gd name="connsiteY16" fmla="*/ 1049019 h 1737788"/>
              <a:gd name="connsiteX17" fmla="*/ 2861954 w 3396343"/>
              <a:gd name="connsiteY17" fmla="*/ 1250900 h 1737788"/>
              <a:gd name="connsiteX18" fmla="*/ 3063834 w 3396343"/>
              <a:gd name="connsiteY18" fmla="*/ 1405279 h 1737788"/>
              <a:gd name="connsiteX19" fmla="*/ 3194463 w 3396343"/>
              <a:gd name="connsiteY19" fmla="*/ 1571533 h 1737788"/>
              <a:gd name="connsiteX20" fmla="*/ 3396343 w 3396343"/>
              <a:gd name="connsiteY20" fmla="*/ 1737788 h 173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6343" h="1737788">
                <a:moveTo>
                  <a:pt x="0" y="39616"/>
                </a:moveTo>
                <a:cubicBezTo>
                  <a:pt x="60366" y="14875"/>
                  <a:pt x="120733" y="-9865"/>
                  <a:pt x="166255" y="3990"/>
                </a:cubicBezTo>
                <a:cubicBezTo>
                  <a:pt x="211777" y="17845"/>
                  <a:pt x="219694" y="97014"/>
                  <a:pt x="273133" y="122744"/>
                </a:cubicBezTo>
                <a:cubicBezTo>
                  <a:pt x="326572" y="148474"/>
                  <a:pt x="423554" y="130661"/>
                  <a:pt x="486889" y="158370"/>
                </a:cubicBezTo>
                <a:cubicBezTo>
                  <a:pt x="550224" y="186079"/>
                  <a:pt x="611579" y="241497"/>
                  <a:pt x="653143" y="288998"/>
                </a:cubicBezTo>
                <a:cubicBezTo>
                  <a:pt x="694707" y="336499"/>
                  <a:pt x="712519" y="393898"/>
                  <a:pt x="736270" y="443378"/>
                </a:cubicBezTo>
                <a:cubicBezTo>
                  <a:pt x="760021" y="492858"/>
                  <a:pt x="763979" y="550255"/>
                  <a:pt x="795647" y="585881"/>
                </a:cubicBezTo>
                <a:cubicBezTo>
                  <a:pt x="827315" y="621507"/>
                  <a:pt x="882733" y="623486"/>
                  <a:pt x="926276" y="657133"/>
                </a:cubicBezTo>
                <a:cubicBezTo>
                  <a:pt x="969819" y="690780"/>
                  <a:pt x="989611" y="758074"/>
                  <a:pt x="1056904" y="787762"/>
                </a:cubicBezTo>
                <a:cubicBezTo>
                  <a:pt x="1124197" y="817450"/>
                  <a:pt x="1238993" y="833284"/>
                  <a:pt x="1330037" y="835263"/>
                </a:cubicBezTo>
                <a:cubicBezTo>
                  <a:pt x="1421081" y="837242"/>
                  <a:pt x="1502229" y="799637"/>
                  <a:pt x="1603169" y="799637"/>
                </a:cubicBezTo>
                <a:cubicBezTo>
                  <a:pt x="1704109" y="799637"/>
                  <a:pt x="1832759" y="833284"/>
                  <a:pt x="1935678" y="835263"/>
                </a:cubicBezTo>
                <a:cubicBezTo>
                  <a:pt x="2038597" y="837242"/>
                  <a:pt x="2159330" y="811513"/>
                  <a:pt x="2220686" y="811513"/>
                </a:cubicBezTo>
                <a:cubicBezTo>
                  <a:pt x="2282042" y="811513"/>
                  <a:pt x="2262249" y="831305"/>
                  <a:pt x="2303813" y="835263"/>
                </a:cubicBezTo>
                <a:cubicBezTo>
                  <a:pt x="2345377" y="839221"/>
                  <a:pt x="2424546" y="823388"/>
                  <a:pt x="2470068" y="835263"/>
                </a:cubicBezTo>
                <a:cubicBezTo>
                  <a:pt x="2515590" y="847138"/>
                  <a:pt x="2545279" y="870889"/>
                  <a:pt x="2576946" y="906515"/>
                </a:cubicBezTo>
                <a:cubicBezTo>
                  <a:pt x="2608614" y="942141"/>
                  <a:pt x="2612572" y="991622"/>
                  <a:pt x="2660073" y="1049019"/>
                </a:cubicBezTo>
                <a:cubicBezTo>
                  <a:pt x="2707574" y="1106417"/>
                  <a:pt x="2794661" y="1191523"/>
                  <a:pt x="2861954" y="1250900"/>
                </a:cubicBezTo>
                <a:cubicBezTo>
                  <a:pt x="2929248" y="1310277"/>
                  <a:pt x="3008416" y="1351840"/>
                  <a:pt x="3063834" y="1405279"/>
                </a:cubicBezTo>
                <a:cubicBezTo>
                  <a:pt x="3119252" y="1458718"/>
                  <a:pt x="3139045" y="1516115"/>
                  <a:pt x="3194463" y="1571533"/>
                </a:cubicBezTo>
                <a:cubicBezTo>
                  <a:pt x="3249881" y="1626951"/>
                  <a:pt x="3323112" y="1682369"/>
                  <a:pt x="3396343" y="1737788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62649" y="2657546"/>
            <a:ext cx="1971304" cy="1843202"/>
          </a:xfrm>
          <a:custGeom>
            <a:avLst/>
            <a:gdLst>
              <a:gd name="connsiteX0" fmla="*/ 0 w 1971304"/>
              <a:gd name="connsiteY0" fmla="*/ 1843202 h 1843202"/>
              <a:gd name="connsiteX1" fmla="*/ 106878 w 1971304"/>
              <a:gd name="connsiteY1" fmla="*/ 1783825 h 1843202"/>
              <a:gd name="connsiteX2" fmla="*/ 166255 w 1971304"/>
              <a:gd name="connsiteY2" fmla="*/ 1593820 h 1843202"/>
              <a:gd name="connsiteX3" fmla="*/ 213756 w 1971304"/>
              <a:gd name="connsiteY3" fmla="*/ 1451316 h 1843202"/>
              <a:gd name="connsiteX4" fmla="*/ 225632 w 1971304"/>
              <a:gd name="connsiteY4" fmla="*/ 1308812 h 1843202"/>
              <a:gd name="connsiteX5" fmla="*/ 308759 w 1971304"/>
              <a:gd name="connsiteY5" fmla="*/ 1190059 h 1843202"/>
              <a:gd name="connsiteX6" fmla="*/ 380011 w 1971304"/>
              <a:gd name="connsiteY6" fmla="*/ 964428 h 1843202"/>
              <a:gd name="connsiteX7" fmla="*/ 415637 w 1971304"/>
              <a:gd name="connsiteY7" fmla="*/ 762548 h 1843202"/>
              <a:gd name="connsiteX8" fmla="*/ 427512 w 1971304"/>
              <a:gd name="connsiteY8" fmla="*/ 679420 h 1843202"/>
              <a:gd name="connsiteX9" fmla="*/ 391886 w 1971304"/>
              <a:gd name="connsiteY9" fmla="*/ 560667 h 1843202"/>
              <a:gd name="connsiteX10" fmla="*/ 439387 w 1971304"/>
              <a:gd name="connsiteY10" fmla="*/ 548792 h 1843202"/>
              <a:gd name="connsiteX11" fmla="*/ 439387 w 1971304"/>
              <a:gd name="connsiteY11" fmla="*/ 441914 h 1843202"/>
              <a:gd name="connsiteX12" fmla="*/ 391886 w 1971304"/>
              <a:gd name="connsiteY12" fmla="*/ 299410 h 1843202"/>
              <a:gd name="connsiteX13" fmla="*/ 391886 w 1971304"/>
              <a:gd name="connsiteY13" fmla="*/ 180657 h 1843202"/>
              <a:gd name="connsiteX14" fmla="*/ 475013 w 1971304"/>
              <a:gd name="connsiteY14" fmla="*/ 156906 h 1843202"/>
              <a:gd name="connsiteX15" fmla="*/ 629393 w 1971304"/>
              <a:gd name="connsiteY15" fmla="*/ 228158 h 1843202"/>
              <a:gd name="connsiteX16" fmla="*/ 736270 w 1971304"/>
              <a:gd name="connsiteY16" fmla="*/ 299410 h 1843202"/>
              <a:gd name="connsiteX17" fmla="*/ 831273 w 1971304"/>
              <a:gd name="connsiteY17" fmla="*/ 240033 h 1843202"/>
              <a:gd name="connsiteX18" fmla="*/ 914400 w 1971304"/>
              <a:gd name="connsiteY18" fmla="*/ 61903 h 1843202"/>
              <a:gd name="connsiteX19" fmla="*/ 997528 w 1971304"/>
              <a:gd name="connsiteY19" fmla="*/ 2527 h 1843202"/>
              <a:gd name="connsiteX20" fmla="*/ 1128156 w 1971304"/>
              <a:gd name="connsiteY20" fmla="*/ 133155 h 1843202"/>
              <a:gd name="connsiteX21" fmla="*/ 1258785 w 1971304"/>
              <a:gd name="connsiteY21" fmla="*/ 335036 h 1843202"/>
              <a:gd name="connsiteX22" fmla="*/ 1413164 w 1971304"/>
              <a:gd name="connsiteY22" fmla="*/ 465664 h 1843202"/>
              <a:gd name="connsiteX23" fmla="*/ 1555668 w 1971304"/>
              <a:gd name="connsiteY23" fmla="*/ 572542 h 1843202"/>
              <a:gd name="connsiteX24" fmla="*/ 1721922 w 1971304"/>
              <a:gd name="connsiteY24" fmla="*/ 691296 h 1843202"/>
              <a:gd name="connsiteX25" fmla="*/ 1840676 w 1971304"/>
              <a:gd name="connsiteY25" fmla="*/ 738797 h 1843202"/>
              <a:gd name="connsiteX26" fmla="*/ 1935678 w 1971304"/>
              <a:gd name="connsiteY26" fmla="*/ 679420 h 1843202"/>
              <a:gd name="connsiteX27" fmla="*/ 1971304 w 1971304"/>
              <a:gd name="connsiteY27" fmla="*/ 631919 h 184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71304" h="1843202">
                <a:moveTo>
                  <a:pt x="0" y="1843202"/>
                </a:moveTo>
                <a:cubicBezTo>
                  <a:pt x="39584" y="1834295"/>
                  <a:pt x="79169" y="1825389"/>
                  <a:pt x="106878" y="1783825"/>
                </a:cubicBezTo>
                <a:cubicBezTo>
                  <a:pt x="134587" y="1742261"/>
                  <a:pt x="148442" y="1649238"/>
                  <a:pt x="166255" y="1593820"/>
                </a:cubicBezTo>
                <a:cubicBezTo>
                  <a:pt x="184068" y="1538402"/>
                  <a:pt x="203860" y="1498817"/>
                  <a:pt x="213756" y="1451316"/>
                </a:cubicBezTo>
                <a:cubicBezTo>
                  <a:pt x="223652" y="1403815"/>
                  <a:pt x="209798" y="1352355"/>
                  <a:pt x="225632" y="1308812"/>
                </a:cubicBezTo>
                <a:cubicBezTo>
                  <a:pt x="241466" y="1265269"/>
                  <a:pt x="283029" y="1247456"/>
                  <a:pt x="308759" y="1190059"/>
                </a:cubicBezTo>
                <a:cubicBezTo>
                  <a:pt x="334489" y="1132662"/>
                  <a:pt x="362198" y="1035680"/>
                  <a:pt x="380011" y="964428"/>
                </a:cubicBezTo>
                <a:cubicBezTo>
                  <a:pt x="397824" y="893176"/>
                  <a:pt x="407720" y="810049"/>
                  <a:pt x="415637" y="762548"/>
                </a:cubicBezTo>
                <a:cubicBezTo>
                  <a:pt x="423554" y="715047"/>
                  <a:pt x="431470" y="713067"/>
                  <a:pt x="427512" y="679420"/>
                </a:cubicBezTo>
                <a:cubicBezTo>
                  <a:pt x="423554" y="645773"/>
                  <a:pt x="389907" y="582438"/>
                  <a:pt x="391886" y="560667"/>
                </a:cubicBezTo>
                <a:cubicBezTo>
                  <a:pt x="393865" y="538896"/>
                  <a:pt x="431470" y="568584"/>
                  <a:pt x="439387" y="548792"/>
                </a:cubicBezTo>
                <a:cubicBezTo>
                  <a:pt x="447304" y="529000"/>
                  <a:pt x="447304" y="483478"/>
                  <a:pt x="439387" y="441914"/>
                </a:cubicBezTo>
                <a:cubicBezTo>
                  <a:pt x="431470" y="400350"/>
                  <a:pt x="399803" y="342953"/>
                  <a:pt x="391886" y="299410"/>
                </a:cubicBezTo>
                <a:cubicBezTo>
                  <a:pt x="383969" y="255867"/>
                  <a:pt x="378032" y="204408"/>
                  <a:pt x="391886" y="180657"/>
                </a:cubicBezTo>
                <a:cubicBezTo>
                  <a:pt x="405740" y="156906"/>
                  <a:pt x="435429" y="148989"/>
                  <a:pt x="475013" y="156906"/>
                </a:cubicBezTo>
                <a:cubicBezTo>
                  <a:pt x="514597" y="164823"/>
                  <a:pt x="585850" y="204407"/>
                  <a:pt x="629393" y="228158"/>
                </a:cubicBezTo>
                <a:cubicBezTo>
                  <a:pt x="672936" y="251909"/>
                  <a:pt x="702623" y="297431"/>
                  <a:pt x="736270" y="299410"/>
                </a:cubicBezTo>
                <a:cubicBezTo>
                  <a:pt x="769917" y="301389"/>
                  <a:pt x="801585" y="279618"/>
                  <a:pt x="831273" y="240033"/>
                </a:cubicBezTo>
                <a:cubicBezTo>
                  <a:pt x="860961" y="200448"/>
                  <a:pt x="886691" y="101487"/>
                  <a:pt x="914400" y="61903"/>
                </a:cubicBezTo>
                <a:cubicBezTo>
                  <a:pt x="942109" y="22319"/>
                  <a:pt x="961902" y="-9348"/>
                  <a:pt x="997528" y="2527"/>
                </a:cubicBezTo>
                <a:cubicBezTo>
                  <a:pt x="1033154" y="14402"/>
                  <a:pt x="1084613" y="77737"/>
                  <a:pt x="1128156" y="133155"/>
                </a:cubicBezTo>
                <a:cubicBezTo>
                  <a:pt x="1171699" y="188573"/>
                  <a:pt x="1211284" y="279618"/>
                  <a:pt x="1258785" y="335036"/>
                </a:cubicBezTo>
                <a:cubicBezTo>
                  <a:pt x="1306286" y="390454"/>
                  <a:pt x="1363684" y="426080"/>
                  <a:pt x="1413164" y="465664"/>
                </a:cubicBezTo>
                <a:cubicBezTo>
                  <a:pt x="1462644" y="505248"/>
                  <a:pt x="1504209" y="534937"/>
                  <a:pt x="1555668" y="572542"/>
                </a:cubicBezTo>
                <a:cubicBezTo>
                  <a:pt x="1607127" y="610147"/>
                  <a:pt x="1674421" y="663587"/>
                  <a:pt x="1721922" y="691296"/>
                </a:cubicBezTo>
                <a:cubicBezTo>
                  <a:pt x="1769423" y="719005"/>
                  <a:pt x="1805050" y="740776"/>
                  <a:pt x="1840676" y="738797"/>
                </a:cubicBezTo>
                <a:cubicBezTo>
                  <a:pt x="1876302" y="736818"/>
                  <a:pt x="1913907" y="697233"/>
                  <a:pt x="1935678" y="679420"/>
                </a:cubicBezTo>
                <a:cubicBezTo>
                  <a:pt x="1957449" y="661607"/>
                  <a:pt x="1971304" y="631919"/>
                  <a:pt x="1971304" y="631919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410203" y="3621974"/>
            <a:ext cx="676893" cy="3028208"/>
          </a:xfrm>
          <a:custGeom>
            <a:avLst/>
            <a:gdLst>
              <a:gd name="connsiteX0" fmla="*/ 0 w 676893"/>
              <a:gd name="connsiteY0" fmla="*/ 3028208 h 3028208"/>
              <a:gd name="connsiteX1" fmla="*/ 59376 w 676893"/>
              <a:gd name="connsiteY1" fmla="*/ 2945081 h 3028208"/>
              <a:gd name="connsiteX2" fmla="*/ 106878 w 676893"/>
              <a:gd name="connsiteY2" fmla="*/ 2861953 h 3028208"/>
              <a:gd name="connsiteX3" fmla="*/ 59376 w 676893"/>
              <a:gd name="connsiteY3" fmla="*/ 2755075 h 3028208"/>
              <a:gd name="connsiteX4" fmla="*/ 83127 w 676893"/>
              <a:gd name="connsiteY4" fmla="*/ 2565070 h 3028208"/>
              <a:gd name="connsiteX5" fmla="*/ 130628 w 676893"/>
              <a:gd name="connsiteY5" fmla="*/ 2458192 h 3028208"/>
              <a:gd name="connsiteX6" fmla="*/ 213755 w 676893"/>
              <a:gd name="connsiteY6" fmla="*/ 2351314 h 3028208"/>
              <a:gd name="connsiteX7" fmla="*/ 261257 w 676893"/>
              <a:gd name="connsiteY7" fmla="*/ 2327564 h 3028208"/>
              <a:gd name="connsiteX8" fmla="*/ 296883 w 676893"/>
              <a:gd name="connsiteY8" fmla="*/ 2078182 h 3028208"/>
              <a:gd name="connsiteX9" fmla="*/ 368135 w 676893"/>
              <a:gd name="connsiteY9" fmla="*/ 1959429 h 3028208"/>
              <a:gd name="connsiteX10" fmla="*/ 368135 w 676893"/>
              <a:gd name="connsiteY10" fmla="*/ 1840675 h 3028208"/>
              <a:gd name="connsiteX11" fmla="*/ 273132 w 676893"/>
              <a:gd name="connsiteY11" fmla="*/ 1721922 h 3028208"/>
              <a:gd name="connsiteX12" fmla="*/ 273132 w 676893"/>
              <a:gd name="connsiteY12" fmla="*/ 1579418 h 3028208"/>
              <a:gd name="connsiteX13" fmla="*/ 273132 w 676893"/>
              <a:gd name="connsiteY13" fmla="*/ 1436914 h 3028208"/>
              <a:gd name="connsiteX14" fmla="*/ 356259 w 676893"/>
              <a:gd name="connsiteY14" fmla="*/ 1377538 h 3028208"/>
              <a:gd name="connsiteX15" fmla="*/ 463137 w 676893"/>
              <a:gd name="connsiteY15" fmla="*/ 1413164 h 3028208"/>
              <a:gd name="connsiteX16" fmla="*/ 522514 w 676893"/>
              <a:gd name="connsiteY16" fmla="*/ 1270660 h 3028208"/>
              <a:gd name="connsiteX17" fmla="*/ 593766 w 676893"/>
              <a:gd name="connsiteY17" fmla="*/ 1128156 h 3028208"/>
              <a:gd name="connsiteX18" fmla="*/ 653142 w 676893"/>
              <a:gd name="connsiteY18" fmla="*/ 1033153 h 3028208"/>
              <a:gd name="connsiteX19" fmla="*/ 653142 w 676893"/>
              <a:gd name="connsiteY19" fmla="*/ 950026 h 3028208"/>
              <a:gd name="connsiteX20" fmla="*/ 676893 w 676893"/>
              <a:gd name="connsiteY20" fmla="*/ 795647 h 3028208"/>
              <a:gd name="connsiteX21" fmla="*/ 653142 w 676893"/>
              <a:gd name="connsiteY21" fmla="*/ 641268 h 3028208"/>
              <a:gd name="connsiteX22" fmla="*/ 617516 w 676893"/>
              <a:gd name="connsiteY22" fmla="*/ 546265 h 3028208"/>
              <a:gd name="connsiteX23" fmla="*/ 581891 w 676893"/>
              <a:gd name="connsiteY23" fmla="*/ 451262 h 3028208"/>
              <a:gd name="connsiteX24" fmla="*/ 522514 w 676893"/>
              <a:gd name="connsiteY24" fmla="*/ 391886 h 3028208"/>
              <a:gd name="connsiteX25" fmla="*/ 486888 w 676893"/>
              <a:gd name="connsiteY25" fmla="*/ 213756 h 3028208"/>
              <a:gd name="connsiteX26" fmla="*/ 486888 w 676893"/>
              <a:gd name="connsiteY26" fmla="*/ 106878 h 3028208"/>
              <a:gd name="connsiteX27" fmla="*/ 522514 w 676893"/>
              <a:gd name="connsiteY27" fmla="*/ 0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6893" h="3028208">
                <a:moveTo>
                  <a:pt x="0" y="3028208"/>
                </a:moveTo>
                <a:cubicBezTo>
                  <a:pt x="20781" y="3000499"/>
                  <a:pt x="41563" y="2972790"/>
                  <a:pt x="59376" y="2945081"/>
                </a:cubicBezTo>
                <a:cubicBezTo>
                  <a:pt x="77189" y="2917372"/>
                  <a:pt x="106878" y="2893621"/>
                  <a:pt x="106878" y="2861953"/>
                </a:cubicBezTo>
                <a:cubicBezTo>
                  <a:pt x="106878" y="2830285"/>
                  <a:pt x="63334" y="2804555"/>
                  <a:pt x="59376" y="2755075"/>
                </a:cubicBezTo>
                <a:cubicBezTo>
                  <a:pt x="55418" y="2705595"/>
                  <a:pt x="71252" y="2614550"/>
                  <a:pt x="83127" y="2565070"/>
                </a:cubicBezTo>
                <a:cubicBezTo>
                  <a:pt x="95002" y="2515590"/>
                  <a:pt x="108857" y="2493818"/>
                  <a:pt x="130628" y="2458192"/>
                </a:cubicBezTo>
                <a:cubicBezTo>
                  <a:pt x="152399" y="2422566"/>
                  <a:pt x="191984" y="2373085"/>
                  <a:pt x="213755" y="2351314"/>
                </a:cubicBezTo>
                <a:cubicBezTo>
                  <a:pt x="235526" y="2329543"/>
                  <a:pt x="247402" y="2373086"/>
                  <a:pt x="261257" y="2327564"/>
                </a:cubicBezTo>
                <a:cubicBezTo>
                  <a:pt x="275112" y="2282042"/>
                  <a:pt x="279070" y="2139538"/>
                  <a:pt x="296883" y="2078182"/>
                </a:cubicBezTo>
                <a:cubicBezTo>
                  <a:pt x="314696" y="2016826"/>
                  <a:pt x="356260" y="1999013"/>
                  <a:pt x="368135" y="1959429"/>
                </a:cubicBezTo>
                <a:cubicBezTo>
                  <a:pt x="380010" y="1919844"/>
                  <a:pt x="383969" y="1880259"/>
                  <a:pt x="368135" y="1840675"/>
                </a:cubicBezTo>
                <a:cubicBezTo>
                  <a:pt x="352301" y="1801091"/>
                  <a:pt x="288966" y="1765465"/>
                  <a:pt x="273132" y="1721922"/>
                </a:cubicBezTo>
                <a:cubicBezTo>
                  <a:pt x="257298" y="1678379"/>
                  <a:pt x="273132" y="1579418"/>
                  <a:pt x="273132" y="1579418"/>
                </a:cubicBezTo>
                <a:cubicBezTo>
                  <a:pt x="273132" y="1531917"/>
                  <a:pt x="259278" y="1470561"/>
                  <a:pt x="273132" y="1436914"/>
                </a:cubicBezTo>
                <a:cubicBezTo>
                  <a:pt x="286986" y="1403267"/>
                  <a:pt x="324592" y="1381496"/>
                  <a:pt x="356259" y="1377538"/>
                </a:cubicBezTo>
                <a:cubicBezTo>
                  <a:pt x="387927" y="1373580"/>
                  <a:pt x="435428" y="1430977"/>
                  <a:pt x="463137" y="1413164"/>
                </a:cubicBezTo>
                <a:cubicBezTo>
                  <a:pt x="490846" y="1395351"/>
                  <a:pt x="500743" y="1318161"/>
                  <a:pt x="522514" y="1270660"/>
                </a:cubicBezTo>
                <a:cubicBezTo>
                  <a:pt x="544285" y="1223159"/>
                  <a:pt x="571995" y="1167740"/>
                  <a:pt x="593766" y="1128156"/>
                </a:cubicBezTo>
                <a:cubicBezTo>
                  <a:pt x="615537" y="1088572"/>
                  <a:pt x="643246" y="1062841"/>
                  <a:pt x="653142" y="1033153"/>
                </a:cubicBezTo>
                <a:cubicBezTo>
                  <a:pt x="663038" y="1003465"/>
                  <a:pt x="649184" y="989610"/>
                  <a:pt x="653142" y="950026"/>
                </a:cubicBezTo>
                <a:cubicBezTo>
                  <a:pt x="657100" y="910442"/>
                  <a:pt x="676893" y="847107"/>
                  <a:pt x="676893" y="795647"/>
                </a:cubicBezTo>
                <a:cubicBezTo>
                  <a:pt x="676893" y="744187"/>
                  <a:pt x="663038" y="682832"/>
                  <a:pt x="653142" y="641268"/>
                </a:cubicBezTo>
                <a:cubicBezTo>
                  <a:pt x="643246" y="599704"/>
                  <a:pt x="617516" y="546265"/>
                  <a:pt x="617516" y="546265"/>
                </a:cubicBezTo>
                <a:cubicBezTo>
                  <a:pt x="605641" y="514597"/>
                  <a:pt x="597725" y="476992"/>
                  <a:pt x="581891" y="451262"/>
                </a:cubicBezTo>
                <a:cubicBezTo>
                  <a:pt x="566057" y="425532"/>
                  <a:pt x="538348" y="431470"/>
                  <a:pt x="522514" y="391886"/>
                </a:cubicBezTo>
                <a:cubicBezTo>
                  <a:pt x="506680" y="352302"/>
                  <a:pt x="492826" y="261257"/>
                  <a:pt x="486888" y="213756"/>
                </a:cubicBezTo>
                <a:cubicBezTo>
                  <a:pt x="480950" y="166255"/>
                  <a:pt x="480950" y="142504"/>
                  <a:pt x="486888" y="106878"/>
                </a:cubicBezTo>
                <a:cubicBezTo>
                  <a:pt x="492826" y="71252"/>
                  <a:pt x="522514" y="0"/>
                  <a:pt x="52251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392349" y="3075709"/>
            <a:ext cx="243485" cy="213756"/>
          </a:xfrm>
          <a:custGeom>
            <a:avLst/>
            <a:gdLst>
              <a:gd name="connsiteX0" fmla="*/ 17854 w 243485"/>
              <a:gd name="connsiteY0" fmla="*/ 213756 h 213756"/>
              <a:gd name="connsiteX1" fmla="*/ 5978 w 243485"/>
              <a:gd name="connsiteY1" fmla="*/ 130629 h 213756"/>
              <a:gd name="connsiteX2" fmla="*/ 100981 w 243485"/>
              <a:gd name="connsiteY2" fmla="*/ 59377 h 213756"/>
              <a:gd name="connsiteX3" fmla="*/ 160357 w 243485"/>
              <a:gd name="connsiteY3" fmla="*/ 71252 h 213756"/>
              <a:gd name="connsiteX4" fmla="*/ 243485 w 243485"/>
              <a:gd name="connsiteY4" fmla="*/ 0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85" h="213756">
                <a:moveTo>
                  <a:pt x="17854" y="213756"/>
                </a:moveTo>
                <a:cubicBezTo>
                  <a:pt x="4988" y="185057"/>
                  <a:pt x="-7877" y="156359"/>
                  <a:pt x="5978" y="130629"/>
                </a:cubicBezTo>
                <a:cubicBezTo>
                  <a:pt x="19833" y="104899"/>
                  <a:pt x="75251" y="69273"/>
                  <a:pt x="100981" y="59377"/>
                </a:cubicBezTo>
                <a:cubicBezTo>
                  <a:pt x="126711" y="49481"/>
                  <a:pt x="136606" y="81148"/>
                  <a:pt x="160357" y="71252"/>
                </a:cubicBezTo>
                <a:cubicBezTo>
                  <a:pt x="184108" y="61356"/>
                  <a:pt x="243485" y="0"/>
                  <a:pt x="243485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623958" y="2778826"/>
            <a:ext cx="296884" cy="296883"/>
          </a:xfrm>
          <a:custGeom>
            <a:avLst/>
            <a:gdLst>
              <a:gd name="connsiteX0" fmla="*/ 0 w 296884"/>
              <a:gd name="connsiteY0" fmla="*/ 296883 h 296883"/>
              <a:gd name="connsiteX1" fmla="*/ 95003 w 296884"/>
              <a:gd name="connsiteY1" fmla="*/ 190005 h 296883"/>
              <a:gd name="connsiteX2" fmla="*/ 178130 w 296884"/>
              <a:gd name="connsiteY2" fmla="*/ 130629 h 296883"/>
              <a:gd name="connsiteX3" fmla="*/ 273133 w 296884"/>
              <a:gd name="connsiteY3" fmla="*/ 35626 h 296883"/>
              <a:gd name="connsiteX4" fmla="*/ 296884 w 296884"/>
              <a:gd name="connsiteY4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4" h="296883">
                <a:moveTo>
                  <a:pt x="0" y="296883"/>
                </a:moveTo>
                <a:cubicBezTo>
                  <a:pt x="32657" y="257298"/>
                  <a:pt x="65315" y="217714"/>
                  <a:pt x="95003" y="190005"/>
                </a:cubicBezTo>
                <a:cubicBezTo>
                  <a:pt x="124691" y="162296"/>
                  <a:pt x="148442" y="156359"/>
                  <a:pt x="178130" y="130629"/>
                </a:cubicBezTo>
                <a:cubicBezTo>
                  <a:pt x="207818" y="104899"/>
                  <a:pt x="253341" y="57397"/>
                  <a:pt x="273133" y="35626"/>
                </a:cubicBezTo>
                <a:cubicBezTo>
                  <a:pt x="292925" y="13854"/>
                  <a:pt x="294904" y="6927"/>
                  <a:pt x="29688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20842" y="2778826"/>
            <a:ext cx="391885" cy="225631"/>
          </a:xfrm>
          <a:custGeom>
            <a:avLst/>
            <a:gdLst>
              <a:gd name="connsiteX0" fmla="*/ 0 w 391885"/>
              <a:gd name="connsiteY0" fmla="*/ 0 h 225631"/>
              <a:gd name="connsiteX1" fmla="*/ 106877 w 391885"/>
              <a:gd name="connsiteY1" fmla="*/ 71252 h 225631"/>
              <a:gd name="connsiteX2" fmla="*/ 190005 w 391885"/>
              <a:gd name="connsiteY2" fmla="*/ 71252 h 225631"/>
              <a:gd name="connsiteX3" fmla="*/ 261257 w 391885"/>
              <a:gd name="connsiteY3" fmla="*/ 154379 h 225631"/>
              <a:gd name="connsiteX4" fmla="*/ 344384 w 391885"/>
              <a:gd name="connsiteY4" fmla="*/ 213756 h 225631"/>
              <a:gd name="connsiteX5" fmla="*/ 391885 w 391885"/>
              <a:gd name="connsiteY5" fmla="*/ 22563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885" h="225631">
                <a:moveTo>
                  <a:pt x="0" y="0"/>
                </a:moveTo>
                <a:cubicBezTo>
                  <a:pt x="37604" y="29688"/>
                  <a:pt x="75209" y="59377"/>
                  <a:pt x="106877" y="71252"/>
                </a:cubicBezTo>
                <a:cubicBezTo>
                  <a:pt x="138545" y="83127"/>
                  <a:pt x="164275" y="57398"/>
                  <a:pt x="190005" y="71252"/>
                </a:cubicBezTo>
                <a:cubicBezTo>
                  <a:pt x="215735" y="85107"/>
                  <a:pt x="235527" y="130628"/>
                  <a:pt x="261257" y="154379"/>
                </a:cubicBezTo>
                <a:cubicBezTo>
                  <a:pt x="286987" y="178130"/>
                  <a:pt x="322613" y="201881"/>
                  <a:pt x="344384" y="213756"/>
                </a:cubicBezTo>
                <a:cubicBezTo>
                  <a:pt x="366155" y="225631"/>
                  <a:pt x="380010" y="223652"/>
                  <a:pt x="391885" y="225631"/>
                </a:cubicBez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5" name="Shape 24"/>
          <p:cNvSpPr/>
          <p:nvPr/>
        </p:nvSpPr>
        <p:spPr>
          <a:xfrm rot="10519681" flipV="1">
            <a:off x="5253405" y="1479725"/>
            <a:ext cx="2715686" cy="1488712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0000"/>
          </a:solidFill>
          <a:ln>
            <a:solidFill>
              <a:srgbClr val="0070C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5474998" y="1853085"/>
            <a:ext cx="165186" cy="16518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104772" y="1575260"/>
            <a:ext cx="5172077" cy="37856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M14 Brest – Chisinau – Odessa road, sector km 265 - km 275 </a:t>
            </a:r>
            <a:b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km modernization);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and technical documentation for </a:t>
            </a: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 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elaborated </a:t>
            </a: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2017. The 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will include extension from 2 to 4 </a:t>
            </a: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lanes and modernization 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 intersection.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cost is 15,0 mil. Euro</a:t>
            </a:r>
            <a:endParaRPr lang="vi-VN" altLang="ro-RO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1822" y="146978"/>
            <a:ext cx="100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of 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of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TEN-T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848600" y="1295400"/>
            <a:ext cx="533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12" y="770976"/>
            <a:ext cx="7617188" cy="58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/>
          <p:cNvSpPr/>
          <p:nvPr/>
        </p:nvSpPr>
        <p:spPr>
          <a:xfrm>
            <a:off x="5379522" y="760021"/>
            <a:ext cx="2529444" cy="2030715"/>
          </a:xfrm>
          <a:custGeom>
            <a:avLst/>
            <a:gdLst>
              <a:gd name="connsiteX0" fmla="*/ 0 w 2529444"/>
              <a:gd name="connsiteY0" fmla="*/ 0 h 2030715"/>
              <a:gd name="connsiteX1" fmla="*/ 166255 w 2529444"/>
              <a:gd name="connsiteY1" fmla="*/ 47501 h 2030715"/>
              <a:gd name="connsiteX2" fmla="*/ 213756 w 2529444"/>
              <a:gd name="connsiteY2" fmla="*/ 249382 h 2030715"/>
              <a:gd name="connsiteX3" fmla="*/ 332509 w 2529444"/>
              <a:gd name="connsiteY3" fmla="*/ 403761 h 2030715"/>
              <a:gd name="connsiteX4" fmla="*/ 641268 w 2529444"/>
              <a:gd name="connsiteY4" fmla="*/ 463137 h 2030715"/>
              <a:gd name="connsiteX5" fmla="*/ 890649 w 2529444"/>
              <a:gd name="connsiteY5" fmla="*/ 475013 h 2030715"/>
              <a:gd name="connsiteX6" fmla="*/ 1080655 w 2529444"/>
              <a:gd name="connsiteY6" fmla="*/ 522514 h 2030715"/>
              <a:gd name="connsiteX7" fmla="*/ 1140031 w 2529444"/>
              <a:gd name="connsiteY7" fmla="*/ 617517 h 2030715"/>
              <a:gd name="connsiteX8" fmla="*/ 1140031 w 2529444"/>
              <a:gd name="connsiteY8" fmla="*/ 736270 h 2030715"/>
              <a:gd name="connsiteX9" fmla="*/ 1330036 w 2529444"/>
              <a:gd name="connsiteY9" fmla="*/ 866898 h 2030715"/>
              <a:gd name="connsiteX10" fmla="*/ 1460665 w 2529444"/>
              <a:gd name="connsiteY10" fmla="*/ 914400 h 2030715"/>
              <a:gd name="connsiteX11" fmla="*/ 1496291 w 2529444"/>
              <a:gd name="connsiteY11" fmla="*/ 914400 h 2030715"/>
              <a:gd name="connsiteX12" fmla="*/ 1555668 w 2529444"/>
              <a:gd name="connsiteY12" fmla="*/ 1092530 h 2030715"/>
              <a:gd name="connsiteX13" fmla="*/ 1638795 w 2529444"/>
              <a:gd name="connsiteY13" fmla="*/ 1235034 h 2030715"/>
              <a:gd name="connsiteX14" fmla="*/ 1745673 w 2529444"/>
              <a:gd name="connsiteY14" fmla="*/ 1377537 h 2030715"/>
              <a:gd name="connsiteX15" fmla="*/ 1674421 w 2529444"/>
              <a:gd name="connsiteY15" fmla="*/ 1484415 h 2030715"/>
              <a:gd name="connsiteX16" fmla="*/ 1745673 w 2529444"/>
              <a:gd name="connsiteY16" fmla="*/ 1615044 h 2030715"/>
              <a:gd name="connsiteX17" fmla="*/ 1888177 w 2529444"/>
              <a:gd name="connsiteY17" fmla="*/ 1698171 h 2030715"/>
              <a:gd name="connsiteX18" fmla="*/ 2101933 w 2529444"/>
              <a:gd name="connsiteY18" fmla="*/ 1757548 h 2030715"/>
              <a:gd name="connsiteX19" fmla="*/ 2268187 w 2529444"/>
              <a:gd name="connsiteY19" fmla="*/ 1876301 h 2030715"/>
              <a:gd name="connsiteX20" fmla="*/ 2434442 w 2529444"/>
              <a:gd name="connsiteY20" fmla="*/ 2006930 h 2030715"/>
              <a:gd name="connsiteX21" fmla="*/ 2529444 w 2529444"/>
              <a:gd name="connsiteY21" fmla="*/ 2030680 h 20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9444" h="2030715">
                <a:moveTo>
                  <a:pt x="0" y="0"/>
                </a:moveTo>
                <a:cubicBezTo>
                  <a:pt x="65314" y="2968"/>
                  <a:pt x="130629" y="5937"/>
                  <a:pt x="166255" y="47501"/>
                </a:cubicBezTo>
                <a:cubicBezTo>
                  <a:pt x="201881" y="89065"/>
                  <a:pt x="186047" y="190005"/>
                  <a:pt x="213756" y="249382"/>
                </a:cubicBezTo>
                <a:cubicBezTo>
                  <a:pt x="241465" y="308759"/>
                  <a:pt x="261257" y="368135"/>
                  <a:pt x="332509" y="403761"/>
                </a:cubicBezTo>
                <a:cubicBezTo>
                  <a:pt x="403761" y="439387"/>
                  <a:pt x="548245" y="451262"/>
                  <a:pt x="641268" y="463137"/>
                </a:cubicBezTo>
                <a:cubicBezTo>
                  <a:pt x="734291" y="475012"/>
                  <a:pt x="817418" y="465117"/>
                  <a:pt x="890649" y="475013"/>
                </a:cubicBezTo>
                <a:cubicBezTo>
                  <a:pt x="963880" y="484909"/>
                  <a:pt x="1039091" y="498763"/>
                  <a:pt x="1080655" y="522514"/>
                </a:cubicBezTo>
                <a:cubicBezTo>
                  <a:pt x="1122219" y="546265"/>
                  <a:pt x="1130135" y="581891"/>
                  <a:pt x="1140031" y="617517"/>
                </a:cubicBezTo>
                <a:cubicBezTo>
                  <a:pt x="1149927" y="653143"/>
                  <a:pt x="1108364" y="694707"/>
                  <a:pt x="1140031" y="736270"/>
                </a:cubicBezTo>
                <a:cubicBezTo>
                  <a:pt x="1171698" y="777833"/>
                  <a:pt x="1276597" y="837210"/>
                  <a:pt x="1330036" y="866898"/>
                </a:cubicBezTo>
                <a:cubicBezTo>
                  <a:pt x="1383475" y="896586"/>
                  <a:pt x="1432956" y="906483"/>
                  <a:pt x="1460665" y="914400"/>
                </a:cubicBezTo>
                <a:cubicBezTo>
                  <a:pt x="1488374" y="922317"/>
                  <a:pt x="1480457" y="884712"/>
                  <a:pt x="1496291" y="914400"/>
                </a:cubicBezTo>
                <a:cubicBezTo>
                  <a:pt x="1512125" y="944088"/>
                  <a:pt x="1531917" y="1039091"/>
                  <a:pt x="1555668" y="1092530"/>
                </a:cubicBezTo>
                <a:cubicBezTo>
                  <a:pt x="1579419" y="1145969"/>
                  <a:pt x="1607128" y="1187533"/>
                  <a:pt x="1638795" y="1235034"/>
                </a:cubicBezTo>
                <a:cubicBezTo>
                  <a:pt x="1670463" y="1282535"/>
                  <a:pt x="1739735" y="1335973"/>
                  <a:pt x="1745673" y="1377537"/>
                </a:cubicBezTo>
                <a:cubicBezTo>
                  <a:pt x="1751611" y="1419101"/>
                  <a:pt x="1674421" y="1444831"/>
                  <a:pt x="1674421" y="1484415"/>
                </a:cubicBezTo>
                <a:cubicBezTo>
                  <a:pt x="1674421" y="1523999"/>
                  <a:pt x="1710047" y="1579418"/>
                  <a:pt x="1745673" y="1615044"/>
                </a:cubicBezTo>
                <a:cubicBezTo>
                  <a:pt x="1781299" y="1650670"/>
                  <a:pt x="1828800" y="1674420"/>
                  <a:pt x="1888177" y="1698171"/>
                </a:cubicBezTo>
                <a:cubicBezTo>
                  <a:pt x="1947554" y="1721922"/>
                  <a:pt x="2038598" y="1727860"/>
                  <a:pt x="2101933" y="1757548"/>
                </a:cubicBezTo>
                <a:cubicBezTo>
                  <a:pt x="2165268" y="1787236"/>
                  <a:pt x="2212769" y="1834737"/>
                  <a:pt x="2268187" y="1876301"/>
                </a:cubicBezTo>
                <a:cubicBezTo>
                  <a:pt x="2323605" y="1917865"/>
                  <a:pt x="2390899" y="1981200"/>
                  <a:pt x="2434442" y="2006930"/>
                </a:cubicBezTo>
                <a:cubicBezTo>
                  <a:pt x="2477985" y="2032660"/>
                  <a:pt x="2529444" y="2030680"/>
                  <a:pt x="2529444" y="203068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873340" y="1092530"/>
            <a:ext cx="1650670" cy="1686296"/>
          </a:xfrm>
          <a:custGeom>
            <a:avLst/>
            <a:gdLst>
              <a:gd name="connsiteX0" fmla="*/ 1650670 w 1650670"/>
              <a:gd name="connsiteY0" fmla="*/ 0 h 1686296"/>
              <a:gd name="connsiteX1" fmla="*/ 1282535 w 1650670"/>
              <a:gd name="connsiteY1" fmla="*/ 605641 h 1686296"/>
              <a:gd name="connsiteX2" fmla="*/ 1318161 w 1650670"/>
              <a:gd name="connsiteY2" fmla="*/ 831273 h 1686296"/>
              <a:gd name="connsiteX3" fmla="*/ 1116281 w 1650670"/>
              <a:gd name="connsiteY3" fmla="*/ 997527 h 1686296"/>
              <a:gd name="connsiteX4" fmla="*/ 950026 w 1650670"/>
              <a:gd name="connsiteY4" fmla="*/ 1045028 h 1686296"/>
              <a:gd name="connsiteX5" fmla="*/ 748146 w 1650670"/>
              <a:gd name="connsiteY5" fmla="*/ 1187532 h 1686296"/>
              <a:gd name="connsiteX6" fmla="*/ 498764 w 1650670"/>
              <a:gd name="connsiteY6" fmla="*/ 1401288 h 1686296"/>
              <a:gd name="connsiteX7" fmla="*/ 273133 w 1650670"/>
              <a:gd name="connsiteY7" fmla="*/ 1567543 h 1686296"/>
              <a:gd name="connsiteX8" fmla="*/ 0 w 1650670"/>
              <a:gd name="connsiteY8" fmla="*/ 1686296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0670" h="1686296">
                <a:moveTo>
                  <a:pt x="1650670" y="0"/>
                </a:moveTo>
                <a:cubicBezTo>
                  <a:pt x="1494311" y="233547"/>
                  <a:pt x="1337953" y="467095"/>
                  <a:pt x="1282535" y="605641"/>
                </a:cubicBezTo>
                <a:cubicBezTo>
                  <a:pt x="1227117" y="744187"/>
                  <a:pt x="1345870" y="765959"/>
                  <a:pt x="1318161" y="831273"/>
                </a:cubicBezTo>
                <a:cubicBezTo>
                  <a:pt x="1290452" y="896587"/>
                  <a:pt x="1177637" y="961901"/>
                  <a:pt x="1116281" y="997527"/>
                </a:cubicBezTo>
                <a:cubicBezTo>
                  <a:pt x="1054925" y="1033153"/>
                  <a:pt x="1011382" y="1013361"/>
                  <a:pt x="950026" y="1045028"/>
                </a:cubicBezTo>
                <a:cubicBezTo>
                  <a:pt x="888670" y="1076695"/>
                  <a:pt x="823356" y="1128155"/>
                  <a:pt x="748146" y="1187532"/>
                </a:cubicBezTo>
                <a:cubicBezTo>
                  <a:pt x="672936" y="1246909"/>
                  <a:pt x="577933" y="1337953"/>
                  <a:pt x="498764" y="1401288"/>
                </a:cubicBezTo>
                <a:cubicBezTo>
                  <a:pt x="419595" y="1464623"/>
                  <a:pt x="356260" y="1520042"/>
                  <a:pt x="273133" y="1567543"/>
                </a:cubicBezTo>
                <a:cubicBezTo>
                  <a:pt x="190006" y="1615044"/>
                  <a:pt x="0" y="1686296"/>
                  <a:pt x="0" y="1686296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2727" y="2976716"/>
            <a:ext cx="3396343" cy="1737788"/>
          </a:xfrm>
          <a:custGeom>
            <a:avLst/>
            <a:gdLst>
              <a:gd name="connsiteX0" fmla="*/ 0 w 3396343"/>
              <a:gd name="connsiteY0" fmla="*/ 39616 h 1737788"/>
              <a:gd name="connsiteX1" fmla="*/ 166255 w 3396343"/>
              <a:gd name="connsiteY1" fmla="*/ 3990 h 1737788"/>
              <a:gd name="connsiteX2" fmla="*/ 273133 w 3396343"/>
              <a:gd name="connsiteY2" fmla="*/ 122744 h 1737788"/>
              <a:gd name="connsiteX3" fmla="*/ 486889 w 3396343"/>
              <a:gd name="connsiteY3" fmla="*/ 158370 h 1737788"/>
              <a:gd name="connsiteX4" fmla="*/ 653143 w 3396343"/>
              <a:gd name="connsiteY4" fmla="*/ 288998 h 1737788"/>
              <a:gd name="connsiteX5" fmla="*/ 736270 w 3396343"/>
              <a:gd name="connsiteY5" fmla="*/ 443378 h 1737788"/>
              <a:gd name="connsiteX6" fmla="*/ 795647 w 3396343"/>
              <a:gd name="connsiteY6" fmla="*/ 585881 h 1737788"/>
              <a:gd name="connsiteX7" fmla="*/ 926276 w 3396343"/>
              <a:gd name="connsiteY7" fmla="*/ 657133 h 1737788"/>
              <a:gd name="connsiteX8" fmla="*/ 1056904 w 3396343"/>
              <a:gd name="connsiteY8" fmla="*/ 787762 h 1737788"/>
              <a:gd name="connsiteX9" fmla="*/ 1330037 w 3396343"/>
              <a:gd name="connsiteY9" fmla="*/ 835263 h 1737788"/>
              <a:gd name="connsiteX10" fmla="*/ 1603169 w 3396343"/>
              <a:gd name="connsiteY10" fmla="*/ 799637 h 1737788"/>
              <a:gd name="connsiteX11" fmla="*/ 1935678 w 3396343"/>
              <a:gd name="connsiteY11" fmla="*/ 835263 h 1737788"/>
              <a:gd name="connsiteX12" fmla="*/ 2220686 w 3396343"/>
              <a:gd name="connsiteY12" fmla="*/ 811513 h 1737788"/>
              <a:gd name="connsiteX13" fmla="*/ 2303813 w 3396343"/>
              <a:gd name="connsiteY13" fmla="*/ 835263 h 1737788"/>
              <a:gd name="connsiteX14" fmla="*/ 2470068 w 3396343"/>
              <a:gd name="connsiteY14" fmla="*/ 835263 h 1737788"/>
              <a:gd name="connsiteX15" fmla="*/ 2576946 w 3396343"/>
              <a:gd name="connsiteY15" fmla="*/ 906515 h 1737788"/>
              <a:gd name="connsiteX16" fmla="*/ 2660073 w 3396343"/>
              <a:gd name="connsiteY16" fmla="*/ 1049019 h 1737788"/>
              <a:gd name="connsiteX17" fmla="*/ 2861954 w 3396343"/>
              <a:gd name="connsiteY17" fmla="*/ 1250900 h 1737788"/>
              <a:gd name="connsiteX18" fmla="*/ 3063834 w 3396343"/>
              <a:gd name="connsiteY18" fmla="*/ 1405279 h 1737788"/>
              <a:gd name="connsiteX19" fmla="*/ 3194463 w 3396343"/>
              <a:gd name="connsiteY19" fmla="*/ 1571533 h 1737788"/>
              <a:gd name="connsiteX20" fmla="*/ 3396343 w 3396343"/>
              <a:gd name="connsiteY20" fmla="*/ 1737788 h 173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6343" h="1737788">
                <a:moveTo>
                  <a:pt x="0" y="39616"/>
                </a:moveTo>
                <a:cubicBezTo>
                  <a:pt x="60366" y="14875"/>
                  <a:pt x="120733" y="-9865"/>
                  <a:pt x="166255" y="3990"/>
                </a:cubicBezTo>
                <a:cubicBezTo>
                  <a:pt x="211777" y="17845"/>
                  <a:pt x="219694" y="97014"/>
                  <a:pt x="273133" y="122744"/>
                </a:cubicBezTo>
                <a:cubicBezTo>
                  <a:pt x="326572" y="148474"/>
                  <a:pt x="423554" y="130661"/>
                  <a:pt x="486889" y="158370"/>
                </a:cubicBezTo>
                <a:cubicBezTo>
                  <a:pt x="550224" y="186079"/>
                  <a:pt x="611579" y="241497"/>
                  <a:pt x="653143" y="288998"/>
                </a:cubicBezTo>
                <a:cubicBezTo>
                  <a:pt x="694707" y="336499"/>
                  <a:pt x="712519" y="393898"/>
                  <a:pt x="736270" y="443378"/>
                </a:cubicBezTo>
                <a:cubicBezTo>
                  <a:pt x="760021" y="492858"/>
                  <a:pt x="763979" y="550255"/>
                  <a:pt x="795647" y="585881"/>
                </a:cubicBezTo>
                <a:cubicBezTo>
                  <a:pt x="827315" y="621507"/>
                  <a:pt x="882733" y="623486"/>
                  <a:pt x="926276" y="657133"/>
                </a:cubicBezTo>
                <a:cubicBezTo>
                  <a:pt x="969819" y="690780"/>
                  <a:pt x="989611" y="758074"/>
                  <a:pt x="1056904" y="787762"/>
                </a:cubicBezTo>
                <a:cubicBezTo>
                  <a:pt x="1124197" y="817450"/>
                  <a:pt x="1238993" y="833284"/>
                  <a:pt x="1330037" y="835263"/>
                </a:cubicBezTo>
                <a:cubicBezTo>
                  <a:pt x="1421081" y="837242"/>
                  <a:pt x="1502229" y="799637"/>
                  <a:pt x="1603169" y="799637"/>
                </a:cubicBezTo>
                <a:cubicBezTo>
                  <a:pt x="1704109" y="799637"/>
                  <a:pt x="1832759" y="833284"/>
                  <a:pt x="1935678" y="835263"/>
                </a:cubicBezTo>
                <a:cubicBezTo>
                  <a:pt x="2038597" y="837242"/>
                  <a:pt x="2159330" y="811513"/>
                  <a:pt x="2220686" y="811513"/>
                </a:cubicBezTo>
                <a:cubicBezTo>
                  <a:pt x="2282042" y="811513"/>
                  <a:pt x="2262249" y="831305"/>
                  <a:pt x="2303813" y="835263"/>
                </a:cubicBezTo>
                <a:cubicBezTo>
                  <a:pt x="2345377" y="839221"/>
                  <a:pt x="2424546" y="823388"/>
                  <a:pt x="2470068" y="835263"/>
                </a:cubicBezTo>
                <a:cubicBezTo>
                  <a:pt x="2515590" y="847138"/>
                  <a:pt x="2545279" y="870889"/>
                  <a:pt x="2576946" y="906515"/>
                </a:cubicBezTo>
                <a:cubicBezTo>
                  <a:pt x="2608614" y="942141"/>
                  <a:pt x="2612572" y="991622"/>
                  <a:pt x="2660073" y="1049019"/>
                </a:cubicBezTo>
                <a:cubicBezTo>
                  <a:pt x="2707574" y="1106417"/>
                  <a:pt x="2794661" y="1191523"/>
                  <a:pt x="2861954" y="1250900"/>
                </a:cubicBezTo>
                <a:cubicBezTo>
                  <a:pt x="2929248" y="1310277"/>
                  <a:pt x="3008416" y="1351840"/>
                  <a:pt x="3063834" y="1405279"/>
                </a:cubicBezTo>
                <a:cubicBezTo>
                  <a:pt x="3119252" y="1458718"/>
                  <a:pt x="3139045" y="1516115"/>
                  <a:pt x="3194463" y="1571533"/>
                </a:cubicBezTo>
                <a:cubicBezTo>
                  <a:pt x="3249881" y="1626951"/>
                  <a:pt x="3323112" y="1682369"/>
                  <a:pt x="3396343" y="1737788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62649" y="2657546"/>
            <a:ext cx="1971304" cy="1843202"/>
          </a:xfrm>
          <a:custGeom>
            <a:avLst/>
            <a:gdLst>
              <a:gd name="connsiteX0" fmla="*/ 0 w 1971304"/>
              <a:gd name="connsiteY0" fmla="*/ 1843202 h 1843202"/>
              <a:gd name="connsiteX1" fmla="*/ 106878 w 1971304"/>
              <a:gd name="connsiteY1" fmla="*/ 1783825 h 1843202"/>
              <a:gd name="connsiteX2" fmla="*/ 166255 w 1971304"/>
              <a:gd name="connsiteY2" fmla="*/ 1593820 h 1843202"/>
              <a:gd name="connsiteX3" fmla="*/ 213756 w 1971304"/>
              <a:gd name="connsiteY3" fmla="*/ 1451316 h 1843202"/>
              <a:gd name="connsiteX4" fmla="*/ 225632 w 1971304"/>
              <a:gd name="connsiteY4" fmla="*/ 1308812 h 1843202"/>
              <a:gd name="connsiteX5" fmla="*/ 308759 w 1971304"/>
              <a:gd name="connsiteY5" fmla="*/ 1190059 h 1843202"/>
              <a:gd name="connsiteX6" fmla="*/ 380011 w 1971304"/>
              <a:gd name="connsiteY6" fmla="*/ 964428 h 1843202"/>
              <a:gd name="connsiteX7" fmla="*/ 415637 w 1971304"/>
              <a:gd name="connsiteY7" fmla="*/ 762548 h 1843202"/>
              <a:gd name="connsiteX8" fmla="*/ 427512 w 1971304"/>
              <a:gd name="connsiteY8" fmla="*/ 679420 h 1843202"/>
              <a:gd name="connsiteX9" fmla="*/ 391886 w 1971304"/>
              <a:gd name="connsiteY9" fmla="*/ 560667 h 1843202"/>
              <a:gd name="connsiteX10" fmla="*/ 439387 w 1971304"/>
              <a:gd name="connsiteY10" fmla="*/ 548792 h 1843202"/>
              <a:gd name="connsiteX11" fmla="*/ 439387 w 1971304"/>
              <a:gd name="connsiteY11" fmla="*/ 441914 h 1843202"/>
              <a:gd name="connsiteX12" fmla="*/ 391886 w 1971304"/>
              <a:gd name="connsiteY12" fmla="*/ 299410 h 1843202"/>
              <a:gd name="connsiteX13" fmla="*/ 391886 w 1971304"/>
              <a:gd name="connsiteY13" fmla="*/ 180657 h 1843202"/>
              <a:gd name="connsiteX14" fmla="*/ 475013 w 1971304"/>
              <a:gd name="connsiteY14" fmla="*/ 156906 h 1843202"/>
              <a:gd name="connsiteX15" fmla="*/ 629393 w 1971304"/>
              <a:gd name="connsiteY15" fmla="*/ 228158 h 1843202"/>
              <a:gd name="connsiteX16" fmla="*/ 736270 w 1971304"/>
              <a:gd name="connsiteY16" fmla="*/ 299410 h 1843202"/>
              <a:gd name="connsiteX17" fmla="*/ 831273 w 1971304"/>
              <a:gd name="connsiteY17" fmla="*/ 240033 h 1843202"/>
              <a:gd name="connsiteX18" fmla="*/ 914400 w 1971304"/>
              <a:gd name="connsiteY18" fmla="*/ 61903 h 1843202"/>
              <a:gd name="connsiteX19" fmla="*/ 997528 w 1971304"/>
              <a:gd name="connsiteY19" fmla="*/ 2527 h 1843202"/>
              <a:gd name="connsiteX20" fmla="*/ 1128156 w 1971304"/>
              <a:gd name="connsiteY20" fmla="*/ 133155 h 1843202"/>
              <a:gd name="connsiteX21" fmla="*/ 1258785 w 1971304"/>
              <a:gd name="connsiteY21" fmla="*/ 335036 h 1843202"/>
              <a:gd name="connsiteX22" fmla="*/ 1413164 w 1971304"/>
              <a:gd name="connsiteY22" fmla="*/ 465664 h 1843202"/>
              <a:gd name="connsiteX23" fmla="*/ 1555668 w 1971304"/>
              <a:gd name="connsiteY23" fmla="*/ 572542 h 1843202"/>
              <a:gd name="connsiteX24" fmla="*/ 1721922 w 1971304"/>
              <a:gd name="connsiteY24" fmla="*/ 691296 h 1843202"/>
              <a:gd name="connsiteX25" fmla="*/ 1840676 w 1971304"/>
              <a:gd name="connsiteY25" fmla="*/ 738797 h 1843202"/>
              <a:gd name="connsiteX26" fmla="*/ 1935678 w 1971304"/>
              <a:gd name="connsiteY26" fmla="*/ 679420 h 1843202"/>
              <a:gd name="connsiteX27" fmla="*/ 1971304 w 1971304"/>
              <a:gd name="connsiteY27" fmla="*/ 631919 h 184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71304" h="1843202">
                <a:moveTo>
                  <a:pt x="0" y="1843202"/>
                </a:moveTo>
                <a:cubicBezTo>
                  <a:pt x="39584" y="1834295"/>
                  <a:pt x="79169" y="1825389"/>
                  <a:pt x="106878" y="1783825"/>
                </a:cubicBezTo>
                <a:cubicBezTo>
                  <a:pt x="134587" y="1742261"/>
                  <a:pt x="148442" y="1649238"/>
                  <a:pt x="166255" y="1593820"/>
                </a:cubicBezTo>
                <a:cubicBezTo>
                  <a:pt x="184068" y="1538402"/>
                  <a:pt x="203860" y="1498817"/>
                  <a:pt x="213756" y="1451316"/>
                </a:cubicBezTo>
                <a:cubicBezTo>
                  <a:pt x="223652" y="1403815"/>
                  <a:pt x="209798" y="1352355"/>
                  <a:pt x="225632" y="1308812"/>
                </a:cubicBezTo>
                <a:cubicBezTo>
                  <a:pt x="241466" y="1265269"/>
                  <a:pt x="283029" y="1247456"/>
                  <a:pt x="308759" y="1190059"/>
                </a:cubicBezTo>
                <a:cubicBezTo>
                  <a:pt x="334489" y="1132662"/>
                  <a:pt x="362198" y="1035680"/>
                  <a:pt x="380011" y="964428"/>
                </a:cubicBezTo>
                <a:cubicBezTo>
                  <a:pt x="397824" y="893176"/>
                  <a:pt x="407720" y="810049"/>
                  <a:pt x="415637" y="762548"/>
                </a:cubicBezTo>
                <a:cubicBezTo>
                  <a:pt x="423554" y="715047"/>
                  <a:pt x="431470" y="713067"/>
                  <a:pt x="427512" y="679420"/>
                </a:cubicBezTo>
                <a:cubicBezTo>
                  <a:pt x="423554" y="645773"/>
                  <a:pt x="389907" y="582438"/>
                  <a:pt x="391886" y="560667"/>
                </a:cubicBezTo>
                <a:cubicBezTo>
                  <a:pt x="393865" y="538896"/>
                  <a:pt x="431470" y="568584"/>
                  <a:pt x="439387" y="548792"/>
                </a:cubicBezTo>
                <a:cubicBezTo>
                  <a:pt x="447304" y="529000"/>
                  <a:pt x="447304" y="483478"/>
                  <a:pt x="439387" y="441914"/>
                </a:cubicBezTo>
                <a:cubicBezTo>
                  <a:pt x="431470" y="400350"/>
                  <a:pt x="399803" y="342953"/>
                  <a:pt x="391886" y="299410"/>
                </a:cubicBezTo>
                <a:cubicBezTo>
                  <a:pt x="383969" y="255867"/>
                  <a:pt x="378032" y="204408"/>
                  <a:pt x="391886" y="180657"/>
                </a:cubicBezTo>
                <a:cubicBezTo>
                  <a:pt x="405740" y="156906"/>
                  <a:pt x="435429" y="148989"/>
                  <a:pt x="475013" y="156906"/>
                </a:cubicBezTo>
                <a:cubicBezTo>
                  <a:pt x="514597" y="164823"/>
                  <a:pt x="585850" y="204407"/>
                  <a:pt x="629393" y="228158"/>
                </a:cubicBezTo>
                <a:cubicBezTo>
                  <a:pt x="672936" y="251909"/>
                  <a:pt x="702623" y="297431"/>
                  <a:pt x="736270" y="299410"/>
                </a:cubicBezTo>
                <a:cubicBezTo>
                  <a:pt x="769917" y="301389"/>
                  <a:pt x="801585" y="279618"/>
                  <a:pt x="831273" y="240033"/>
                </a:cubicBezTo>
                <a:cubicBezTo>
                  <a:pt x="860961" y="200448"/>
                  <a:pt x="886691" y="101487"/>
                  <a:pt x="914400" y="61903"/>
                </a:cubicBezTo>
                <a:cubicBezTo>
                  <a:pt x="942109" y="22319"/>
                  <a:pt x="961902" y="-9348"/>
                  <a:pt x="997528" y="2527"/>
                </a:cubicBezTo>
                <a:cubicBezTo>
                  <a:pt x="1033154" y="14402"/>
                  <a:pt x="1084613" y="77737"/>
                  <a:pt x="1128156" y="133155"/>
                </a:cubicBezTo>
                <a:cubicBezTo>
                  <a:pt x="1171699" y="188573"/>
                  <a:pt x="1211284" y="279618"/>
                  <a:pt x="1258785" y="335036"/>
                </a:cubicBezTo>
                <a:cubicBezTo>
                  <a:pt x="1306286" y="390454"/>
                  <a:pt x="1363684" y="426080"/>
                  <a:pt x="1413164" y="465664"/>
                </a:cubicBezTo>
                <a:cubicBezTo>
                  <a:pt x="1462644" y="505248"/>
                  <a:pt x="1504209" y="534937"/>
                  <a:pt x="1555668" y="572542"/>
                </a:cubicBezTo>
                <a:cubicBezTo>
                  <a:pt x="1607127" y="610147"/>
                  <a:pt x="1674421" y="663587"/>
                  <a:pt x="1721922" y="691296"/>
                </a:cubicBezTo>
                <a:cubicBezTo>
                  <a:pt x="1769423" y="719005"/>
                  <a:pt x="1805050" y="740776"/>
                  <a:pt x="1840676" y="738797"/>
                </a:cubicBezTo>
                <a:cubicBezTo>
                  <a:pt x="1876302" y="736818"/>
                  <a:pt x="1913907" y="697233"/>
                  <a:pt x="1935678" y="679420"/>
                </a:cubicBezTo>
                <a:cubicBezTo>
                  <a:pt x="1957449" y="661607"/>
                  <a:pt x="1971304" y="631919"/>
                  <a:pt x="1971304" y="631919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410203" y="3621974"/>
            <a:ext cx="676893" cy="3028208"/>
          </a:xfrm>
          <a:custGeom>
            <a:avLst/>
            <a:gdLst>
              <a:gd name="connsiteX0" fmla="*/ 0 w 676893"/>
              <a:gd name="connsiteY0" fmla="*/ 3028208 h 3028208"/>
              <a:gd name="connsiteX1" fmla="*/ 59376 w 676893"/>
              <a:gd name="connsiteY1" fmla="*/ 2945081 h 3028208"/>
              <a:gd name="connsiteX2" fmla="*/ 106878 w 676893"/>
              <a:gd name="connsiteY2" fmla="*/ 2861953 h 3028208"/>
              <a:gd name="connsiteX3" fmla="*/ 59376 w 676893"/>
              <a:gd name="connsiteY3" fmla="*/ 2755075 h 3028208"/>
              <a:gd name="connsiteX4" fmla="*/ 83127 w 676893"/>
              <a:gd name="connsiteY4" fmla="*/ 2565070 h 3028208"/>
              <a:gd name="connsiteX5" fmla="*/ 130628 w 676893"/>
              <a:gd name="connsiteY5" fmla="*/ 2458192 h 3028208"/>
              <a:gd name="connsiteX6" fmla="*/ 213755 w 676893"/>
              <a:gd name="connsiteY6" fmla="*/ 2351314 h 3028208"/>
              <a:gd name="connsiteX7" fmla="*/ 261257 w 676893"/>
              <a:gd name="connsiteY7" fmla="*/ 2327564 h 3028208"/>
              <a:gd name="connsiteX8" fmla="*/ 296883 w 676893"/>
              <a:gd name="connsiteY8" fmla="*/ 2078182 h 3028208"/>
              <a:gd name="connsiteX9" fmla="*/ 368135 w 676893"/>
              <a:gd name="connsiteY9" fmla="*/ 1959429 h 3028208"/>
              <a:gd name="connsiteX10" fmla="*/ 368135 w 676893"/>
              <a:gd name="connsiteY10" fmla="*/ 1840675 h 3028208"/>
              <a:gd name="connsiteX11" fmla="*/ 273132 w 676893"/>
              <a:gd name="connsiteY11" fmla="*/ 1721922 h 3028208"/>
              <a:gd name="connsiteX12" fmla="*/ 273132 w 676893"/>
              <a:gd name="connsiteY12" fmla="*/ 1579418 h 3028208"/>
              <a:gd name="connsiteX13" fmla="*/ 273132 w 676893"/>
              <a:gd name="connsiteY13" fmla="*/ 1436914 h 3028208"/>
              <a:gd name="connsiteX14" fmla="*/ 356259 w 676893"/>
              <a:gd name="connsiteY14" fmla="*/ 1377538 h 3028208"/>
              <a:gd name="connsiteX15" fmla="*/ 463137 w 676893"/>
              <a:gd name="connsiteY15" fmla="*/ 1413164 h 3028208"/>
              <a:gd name="connsiteX16" fmla="*/ 522514 w 676893"/>
              <a:gd name="connsiteY16" fmla="*/ 1270660 h 3028208"/>
              <a:gd name="connsiteX17" fmla="*/ 593766 w 676893"/>
              <a:gd name="connsiteY17" fmla="*/ 1128156 h 3028208"/>
              <a:gd name="connsiteX18" fmla="*/ 653142 w 676893"/>
              <a:gd name="connsiteY18" fmla="*/ 1033153 h 3028208"/>
              <a:gd name="connsiteX19" fmla="*/ 653142 w 676893"/>
              <a:gd name="connsiteY19" fmla="*/ 950026 h 3028208"/>
              <a:gd name="connsiteX20" fmla="*/ 676893 w 676893"/>
              <a:gd name="connsiteY20" fmla="*/ 795647 h 3028208"/>
              <a:gd name="connsiteX21" fmla="*/ 653142 w 676893"/>
              <a:gd name="connsiteY21" fmla="*/ 641268 h 3028208"/>
              <a:gd name="connsiteX22" fmla="*/ 617516 w 676893"/>
              <a:gd name="connsiteY22" fmla="*/ 546265 h 3028208"/>
              <a:gd name="connsiteX23" fmla="*/ 581891 w 676893"/>
              <a:gd name="connsiteY23" fmla="*/ 451262 h 3028208"/>
              <a:gd name="connsiteX24" fmla="*/ 522514 w 676893"/>
              <a:gd name="connsiteY24" fmla="*/ 391886 h 3028208"/>
              <a:gd name="connsiteX25" fmla="*/ 486888 w 676893"/>
              <a:gd name="connsiteY25" fmla="*/ 213756 h 3028208"/>
              <a:gd name="connsiteX26" fmla="*/ 486888 w 676893"/>
              <a:gd name="connsiteY26" fmla="*/ 106878 h 3028208"/>
              <a:gd name="connsiteX27" fmla="*/ 522514 w 676893"/>
              <a:gd name="connsiteY27" fmla="*/ 0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6893" h="3028208">
                <a:moveTo>
                  <a:pt x="0" y="3028208"/>
                </a:moveTo>
                <a:cubicBezTo>
                  <a:pt x="20781" y="3000499"/>
                  <a:pt x="41563" y="2972790"/>
                  <a:pt x="59376" y="2945081"/>
                </a:cubicBezTo>
                <a:cubicBezTo>
                  <a:pt x="77189" y="2917372"/>
                  <a:pt x="106878" y="2893621"/>
                  <a:pt x="106878" y="2861953"/>
                </a:cubicBezTo>
                <a:cubicBezTo>
                  <a:pt x="106878" y="2830285"/>
                  <a:pt x="63334" y="2804555"/>
                  <a:pt x="59376" y="2755075"/>
                </a:cubicBezTo>
                <a:cubicBezTo>
                  <a:pt x="55418" y="2705595"/>
                  <a:pt x="71252" y="2614550"/>
                  <a:pt x="83127" y="2565070"/>
                </a:cubicBezTo>
                <a:cubicBezTo>
                  <a:pt x="95002" y="2515590"/>
                  <a:pt x="108857" y="2493818"/>
                  <a:pt x="130628" y="2458192"/>
                </a:cubicBezTo>
                <a:cubicBezTo>
                  <a:pt x="152399" y="2422566"/>
                  <a:pt x="191984" y="2373085"/>
                  <a:pt x="213755" y="2351314"/>
                </a:cubicBezTo>
                <a:cubicBezTo>
                  <a:pt x="235526" y="2329543"/>
                  <a:pt x="247402" y="2373086"/>
                  <a:pt x="261257" y="2327564"/>
                </a:cubicBezTo>
                <a:cubicBezTo>
                  <a:pt x="275112" y="2282042"/>
                  <a:pt x="279070" y="2139538"/>
                  <a:pt x="296883" y="2078182"/>
                </a:cubicBezTo>
                <a:cubicBezTo>
                  <a:pt x="314696" y="2016826"/>
                  <a:pt x="356260" y="1999013"/>
                  <a:pt x="368135" y="1959429"/>
                </a:cubicBezTo>
                <a:cubicBezTo>
                  <a:pt x="380010" y="1919844"/>
                  <a:pt x="383969" y="1880259"/>
                  <a:pt x="368135" y="1840675"/>
                </a:cubicBezTo>
                <a:cubicBezTo>
                  <a:pt x="352301" y="1801091"/>
                  <a:pt x="288966" y="1765465"/>
                  <a:pt x="273132" y="1721922"/>
                </a:cubicBezTo>
                <a:cubicBezTo>
                  <a:pt x="257298" y="1678379"/>
                  <a:pt x="273132" y="1579418"/>
                  <a:pt x="273132" y="1579418"/>
                </a:cubicBezTo>
                <a:cubicBezTo>
                  <a:pt x="273132" y="1531917"/>
                  <a:pt x="259278" y="1470561"/>
                  <a:pt x="273132" y="1436914"/>
                </a:cubicBezTo>
                <a:cubicBezTo>
                  <a:pt x="286986" y="1403267"/>
                  <a:pt x="324592" y="1381496"/>
                  <a:pt x="356259" y="1377538"/>
                </a:cubicBezTo>
                <a:cubicBezTo>
                  <a:pt x="387927" y="1373580"/>
                  <a:pt x="435428" y="1430977"/>
                  <a:pt x="463137" y="1413164"/>
                </a:cubicBezTo>
                <a:cubicBezTo>
                  <a:pt x="490846" y="1395351"/>
                  <a:pt x="500743" y="1318161"/>
                  <a:pt x="522514" y="1270660"/>
                </a:cubicBezTo>
                <a:cubicBezTo>
                  <a:pt x="544285" y="1223159"/>
                  <a:pt x="571995" y="1167740"/>
                  <a:pt x="593766" y="1128156"/>
                </a:cubicBezTo>
                <a:cubicBezTo>
                  <a:pt x="615537" y="1088572"/>
                  <a:pt x="643246" y="1062841"/>
                  <a:pt x="653142" y="1033153"/>
                </a:cubicBezTo>
                <a:cubicBezTo>
                  <a:pt x="663038" y="1003465"/>
                  <a:pt x="649184" y="989610"/>
                  <a:pt x="653142" y="950026"/>
                </a:cubicBezTo>
                <a:cubicBezTo>
                  <a:pt x="657100" y="910442"/>
                  <a:pt x="676893" y="847107"/>
                  <a:pt x="676893" y="795647"/>
                </a:cubicBezTo>
                <a:cubicBezTo>
                  <a:pt x="676893" y="744187"/>
                  <a:pt x="663038" y="682832"/>
                  <a:pt x="653142" y="641268"/>
                </a:cubicBezTo>
                <a:cubicBezTo>
                  <a:pt x="643246" y="599704"/>
                  <a:pt x="617516" y="546265"/>
                  <a:pt x="617516" y="546265"/>
                </a:cubicBezTo>
                <a:cubicBezTo>
                  <a:pt x="605641" y="514597"/>
                  <a:pt x="597725" y="476992"/>
                  <a:pt x="581891" y="451262"/>
                </a:cubicBezTo>
                <a:cubicBezTo>
                  <a:pt x="566057" y="425532"/>
                  <a:pt x="538348" y="431470"/>
                  <a:pt x="522514" y="391886"/>
                </a:cubicBezTo>
                <a:cubicBezTo>
                  <a:pt x="506680" y="352302"/>
                  <a:pt x="492826" y="261257"/>
                  <a:pt x="486888" y="213756"/>
                </a:cubicBezTo>
                <a:cubicBezTo>
                  <a:pt x="480950" y="166255"/>
                  <a:pt x="480950" y="142504"/>
                  <a:pt x="486888" y="106878"/>
                </a:cubicBezTo>
                <a:cubicBezTo>
                  <a:pt x="492826" y="71252"/>
                  <a:pt x="522514" y="0"/>
                  <a:pt x="52251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392349" y="3075709"/>
            <a:ext cx="243485" cy="213756"/>
          </a:xfrm>
          <a:custGeom>
            <a:avLst/>
            <a:gdLst>
              <a:gd name="connsiteX0" fmla="*/ 17854 w 243485"/>
              <a:gd name="connsiteY0" fmla="*/ 213756 h 213756"/>
              <a:gd name="connsiteX1" fmla="*/ 5978 w 243485"/>
              <a:gd name="connsiteY1" fmla="*/ 130629 h 213756"/>
              <a:gd name="connsiteX2" fmla="*/ 100981 w 243485"/>
              <a:gd name="connsiteY2" fmla="*/ 59377 h 213756"/>
              <a:gd name="connsiteX3" fmla="*/ 160357 w 243485"/>
              <a:gd name="connsiteY3" fmla="*/ 71252 h 213756"/>
              <a:gd name="connsiteX4" fmla="*/ 243485 w 243485"/>
              <a:gd name="connsiteY4" fmla="*/ 0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85" h="213756">
                <a:moveTo>
                  <a:pt x="17854" y="213756"/>
                </a:moveTo>
                <a:cubicBezTo>
                  <a:pt x="4988" y="185057"/>
                  <a:pt x="-7877" y="156359"/>
                  <a:pt x="5978" y="130629"/>
                </a:cubicBezTo>
                <a:cubicBezTo>
                  <a:pt x="19833" y="104899"/>
                  <a:pt x="75251" y="69273"/>
                  <a:pt x="100981" y="59377"/>
                </a:cubicBezTo>
                <a:cubicBezTo>
                  <a:pt x="126711" y="49481"/>
                  <a:pt x="136606" y="81148"/>
                  <a:pt x="160357" y="71252"/>
                </a:cubicBezTo>
                <a:cubicBezTo>
                  <a:pt x="184108" y="61356"/>
                  <a:pt x="243485" y="0"/>
                  <a:pt x="243485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623958" y="2778826"/>
            <a:ext cx="296884" cy="296883"/>
          </a:xfrm>
          <a:custGeom>
            <a:avLst/>
            <a:gdLst>
              <a:gd name="connsiteX0" fmla="*/ 0 w 296884"/>
              <a:gd name="connsiteY0" fmla="*/ 296883 h 296883"/>
              <a:gd name="connsiteX1" fmla="*/ 95003 w 296884"/>
              <a:gd name="connsiteY1" fmla="*/ 190005 h 296883"/>
              <a:gd name="connsiteX2" fmla="*/ 178130 w 296884"/>
              <a:gd name="connsiteY2" fmla="*/ 130629 h 296883"/>
              <a:gd name="connsiteX3" fmla="*/ 273133 w 296884"/>
              <a:gd name="connsiteY3" fmla="*/ 35626 h 296883"/>
              <a:gd name="connsiteX4" fmla="*/ 296884 w 296884"/>
              <a:gd name="connsiteY4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4" h="296883">
                <a:moveTo>
                  <a:pt x="0" y="296883"/>
                </a:moveTo>
                <a:cubicBezTo>
                  <a:pt x="32657" y="257298"/>
                  <a:pt x="65315" y="217714"/>
                  <a:pt x="95003" y="190005"/>
                </a:cubicBezTo>
                <a:cubicBezTo>
                  <a:pt x="124691" y="162296"/>
                  <a:pt x="148442" y="156359"/>
                  <a:pt x="178130" y="130629"/>
                </a:cubicBezTo>
                <a:cubicBezTo>
                  <a:pt x="207818" y="104899"/>
                  <a:pt x="253341" y="57397"/>
                  <a:pt x="273133" y="35626"/>
                </a:cubicBezTo>
                <a:cubicBezTo>
                  <a:pt x="292925" y="13854"/>
                  <a:pt x="294904" y="6927"/>
                  <a:pt x="29688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20842" y="2778826"/>
            <a:ext cx="391885" cy="225631"/>
          </a:xfrm>
          <a:custGeom>
            <a:avLst/>
            <a:gdLst>
              <a:gd name="connsiteX0" fmla="*/ 0 w 391885"/>
              <a:gd name="connsiteY0" fmla="*/ 0 h 225631"/>
              <a:gd name="connsiteX1" fmla="*/ 106877 w 391885"/>
              <a:gd name="connsiteY1" fmla="*/ 71252 h 225631"/>
              <a:gd name="connsiteX2" fmla="*/ 190005 w 391885"/>
              <a:gd name="connsiteY2" fmla="*/ 71252 h 225631"/>
              <a:gd name="connsiteX3" fmla="*/ 261257 w 391885"/>
              <a:gd name="connsiteY3" fmla="*/ 154379 h 225631"/>
              <a:gd name="connsiteX4" fmla="*/ 344384 w 391885"/>
              <a:gd name="connsiteY4" fmla="*/ 213756 h 225631"/>
              <a:gd name="connsiteX5" fmla="*/ 391885 w 391885"/>
              <a:gd name="connsiteY5" fmla="*/ 22563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885" h="225631">
                <a:moveTo>
                  <a:pt x="0" y="0"/>
                </a:moveTo>
                <a:cubicBezTo>
                  <a:pt x="37604" y="29688"/>
                  <a:pt x="75209" y="59377"/>
                  <a:pt x="106877" y="71252"/>
                </a:cubicBezTo>
                <a:cubicBezTo>
                  <a:pt x="138545" y="83127"/>
                  <a:pt x="164275" y="57398"/>
                  <a:pt x="190005" y="71252"/>
                </a:cubicBezTo>
                <a:cubicBezTo>
                  <a:pt x="215735" y="85107"/>
                  <a:pt x="235527" y="130628"/>
                  <a:pt x="261257" y="154379"/>
                </a:cubicBezTo>
                <a:cubicBezTo>
                  <a:pt x="286987" y="178130"/>
                  <a:pt x="322613" y="201881"/>
                  <a:pt x="344384" y="213756"/>
                </a:cubicBezTo>
                <a:cubicBezTo>
                  <a:pt x="366155" y="225631"/>
                  <a:pt x="380010" y="223652"/>
                  <a:pt x="391885" y="225631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5" name="Shape 24"/>
          <p:cNvSpPr/>
          <p:nvPr/>
        </p:nvSpPr>
        <p:spPr>
          <a:xfrm rot="10519681" flipV="1">
            <a:off x="5632885" y="1905525"/>
            <a:ext cx="2527525" cy="1488712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0000"/>
          </a:solidFill>
          <a:ln>
            <a:solidFill>
              <a:srgbClr val="0070C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5832827" y="2281710"/>
            <a:ext cx="165186" cy="16518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104772" y="1575260"/>
            <a:ext cx="5357877" cy="47089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construction between national road M14 Brest – </a:t>
            </a:r>
            <a:r>
              <a:rPr lang="en-US" altLang="ro-RO" sz="2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Briceni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–Chisinau – Tiraspol – Odessa (km 275)  and R2 Chisinau-Bender (km 18,5), approximate length 17 km (new construction)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2016 will be elaborated feasibility study and technical documentation for modernization. The project will include new construction of 4 lanes road.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cost is estimated to 46,0 mil. Euro.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of funding need to be identified</a:t>
            </a:r>
            <a:r>
              <a:rPr lang="en-US" altLang="ro-RO" sz="20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ro-RO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8267637" y="3019425"/>
            <a:ext cx="107207" cy="790575"/>
          </a:xfrm>
          <a:custGeom>
            <a:avLst/>
            <a:gdLst>
              <a:gd name="connsiteX0" fmla="*/ 38163 w 107207"/>
              <a:gd name="connsiteY0" fmla="*/ 0 h 790575"/>
              <a:gd name="connsiteX1" fmla="*/ 76263 w 107207"/>
              <a:gd name="connsiteY1" fmla="*/ 161925 h 790575"/>
              <a:gd name="connsiteX2" fmla="*/ 66738 w 107207"/>
              <a:gd name="connsiteY2" fmla="*/ 323850 h 790575"/>
              <a:gd name="connsiteX3" fmla="*/ 38163 w 107207"/>
              <a:gd name="connsiteY3" fmla="*/ 419100 h 790575"/>
              <a:gd name="connsiteX4" fmla="*/ 63 w 107207"/>
              <a:gd name="connsiteY4" fmla="*/ 504825 h 790575"/>
              <a:gd name="connsiteX5" fmla="*/ 47688 w 107207"/>
              <a:gd name="connsiteY5" fmla="*/ 600075 h 790575"/>
              <a:gd name="connsiteX6" fmla="*/ 104838 w 107207"/>
              <a:gd name="connsiteY6" fmla="*/ 733425 h 790575"/>
              <a:gd name="connsiteX7" fmla="*/ 95313 w 107207"/>
              <a:gd name="connsiteY7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207" h="790575">
                <a:moveTo>
                  <a:pt x="38163" y="0"/>
                </a:moveTo>
                <a:cubicBezTo>
                  <a:pt x="54831" y="53975"/>
                  <a:pt x="71500" y="107950"/>
                  <a:pt x="76263" y="161925"/>
                </a:cubicBezTo>
                <a:cubicBezTo>
                  <a:pt x="81026" y="215900"/>
                  <a:pt x="73088" y="280988"/>
                  <a:pt x="66738" y="323850"/>
                </a:cubicBezTo>
                <a:cubicBezTo>
                  <a:pt x="60388" y="366712"/>
                  <a:pt x="49275" y="388938"/>
                  <a:pt x="38163" y="419100"/>
                </a:cubicBezTo>
                <a:cubicBezTo>
                  <a:pt x="27051" y="449262"/>
                  <a:pt x="-1524" y="474663"/>
                  <a:pt x="63" y="504825"/>
                </a:cubicBezTo>
                <a:cubicBezTo>
                  <a:pt x="1650" y="534987"/>
                  <a:pt x="30226" y="561975"/>
                  <a:pt x="47688" y="600075"/>
                </a:cubicBezTo>
                <a:cubicBezTo>
                  <a:pt x="65150" y="638175"/>
                  <a:pt x="96901" y="701675"/>
                  <a:pt x="104838" y="733425"/>
                </a:cubicBezTo>
                <a:cubicBezTo>
                  <a:pt x="112775" y="765175"/>
                  <a:pt x="98488" y="779462"/>
                  <a:pt x="95313" y="790575"/>
                </a:cubicBez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1822" y="146978"/>
            <a:ext cx="100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of 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of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TEN-T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848600" y="1295400"/>
            <a:ext cx="533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12" y="770976"/>
            <a:ext cx="7617188" cy="58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/>
          <p:cNvSpPr/>
          <p:nvPr/>
        </p:nvSpPr>
        <p:spPr>
          <a:xfrm>
            <a:off x="5379522" y="760021"/>
            <a:ext cx="2529444" cy="2030715"/>
          </a:xfrm>
          <a:custGeom>
            <a:avLst/>
            <a:gdLst>
              <a:gd name="connsiteX0" fmla="*/ 0 w 2529444"/>
              <a:gd name="connsiteY0" fmla="*/ 0 h 2030715"/>
              <a:gd name="connsiteX1" fmla="*/ 166255 w 2529444"/>
              <a:gd name="connsiteY1" fmla="*/ 47501 h 2030715"/>
              <a:gd name="connsiteX2" fmla="*/ 213756 w 2529444"/>
              <a:gd name="connsiteY2" fmla="*/ 249382 h 2030715"/>
              <a:gd name="connsiteX3" fmla="*/ 332509 w 2529444"/>
              <a:gd name="connsiteY3" fmla="*/ 403761 h 2030715"/>
              <a:gd name="connsiteX4" fmla="*/ 641268 w 2529444"/>
              <a:gd name="connsiteY4" fmla="*/ 463137 h 2030715"/>
              <a:gd name="connsiteX5" fmla="*/ 890649 w 2529444"/>
              <a:gd name="connsiteY5" fmla="*/ 475013 h 2030715"/>
              <a:gd name="connsiteX6" fmla="*/ 1080655 w 2529444"/>
              <a:gd name="connsiteY6" fmla="*/ 522514 h 2030715"/>
              <a:gd name="connsiteX7" fmla="*/ 1140031 w 2529444"/>
              <a:gd name="connsiteY7" fmla="*/ 617517 h 2030715"/>
              <a:gd name="connsiteX8" fmla="*/ 1140031 w 2529444"/>
              <a:gd name="connsiteY8" fmla="*/ 736270 h 2030715"/>
              <a:gd name="connsiteX9" fmla="*/ 1330036 w 2529444"/>
              <a:gd name="connsiteY9" fmla="*/ 866898 h 2030715"/>
              <a:gd name="connsiteX10" fmla="*/ 1460665 w 2529444"/>
              <a:gd name="connsiteY10" fmla="*/ 914400 h 2030715"/>
              <a:gd name="connsiteX11" fmla="*/ 1496291 w 2529444"/>
              <a:gd name="connsiteY11" fmla="*/ 914400 h 2030715"/>
              <a:gd name="connsiteX12" fmla="*/ 1555668 w 2529444"/>
              <a:gd name="connsiteY12" fmla="*/ 1092530 h 2030715"/>
              <a:gd name="connsiteX13" fmla="*/ 1638795 w 2529444"/>
              <a:gd name="connsiteY13" fmla="*/ 1235034 h 2030715"/>
              <a:gd name="connsiteX14" fmla="*/ 1745673 w 2529444"/>
              <a:gd name="connsiteY14" fmla="*/ 1377537 h 2030715"/>
              <a:gd name="connsiteX15" fmla="*/ 1674421 w 2529444"/>
              <a:gd name="connsiteY15" fmla="*/ 1484415 h 2030715"/>
              <a:gd name="connsiteX16" fmla="*/ 1745673 w 2529444"/>
              <a:gd name="connsiteY16" fmla="*/ 1615044 h 2030715"/>
              <a:gd name="connsiteX17" fmla="*/ 1888177 w 2529444"/>
              <a:gd name="connsiteY17" fmla="*/ 1698171 h 2030715"/>
              <a:gd name="connsiteX18" fmla="*/ 2101933 w 2529444"/>
              <a:gd name="connsiteY18" fmla="*/ 1757548 h 2030715"/>
              <a:gd name="connsiteX19" fmla="*/ 2268187 w 2529444"/>
              <a:gd name="connsiteY19" fmla="*/ 1876301 h 2030715"/>
              <a:gd name="connsiteX20" fmla="*/ 2434442 w 2529444"/>
              <a:gd name="connsiteY20" fmla="*/ 2006930 h 2030715"/>
              <a:gd name="connsiteX21" fmla="*/ 2529444 w 2529444"/>
              <a:gd name="connsiteY21" fmla="*/ 2030680 h 20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9444" h="2030715">
                <a:moveTo>
                  <a:pt x="0" y="0"/>
                </a:moveTo>
                <a:cubicBezTo>
                  <a:pt x="65314" y="2968"/>
                  <a:pt x="130629" y="5937"/>
                  <a:pt x="166255" y="47501"/>
                </a:cubicBezTo>
                <a:cubicBezTo>
                  <a:pt x="201881" y="89065"/>
                  <a:pt x="186047" y="190005"/>
                  <a:pt x="213756" y="249382"/>
                </a:cubicBezTo>
                <a:cubicBezTo>
                  <a:pt x="241465" y="308759"/>
                  <a:pt x="261257" y="368135"/>
                  <a:pt x="332509" y="403761"/>
                </a:cubicBezTo>
                <a:cubicBezTo>
                  <a:pt x="403761" y="439387"/>
                  <a:pt x="548245" y="451262"/>
                  <a:pt x="641268" y="463137"/>
                </a:cubicBezTo>
                <a:cubicBezTo>
                  <a:pt x="734291" y="475012"/>
                  <a:pt x="817418" y="465117"/>
                  <a:pt x="890649" y="475013"/>
                </a:cubicBezTo>
                <a:cubicBezTo>
                  <a:pt x="963880" y="484909"/>
                  <a:pt x="1039091" y="498763"/>
                  <a:pt x="1080655" y="522514"/>
                </a:cubicBezTo>
                <a:cubicBezTo>
                  <a:pt x="1122219" y="546265"/>
                  <a:pt x="1130135" y="581891"/>
                  <a:pt x="1140031" y="617517"/>
                </a:cubicBezTo>
                <a:cubicBezTo>
                  <a:pt x="1149927" y="653143"/>
                  <a:pt x="1108364" y="694707"/>
                  <a:pt x="1140031" y="736270"/>
                </a:cubicBezTo>
                <a:cubicBezTo>
                  <a:pt x="1171698" y="777833"/>
                  <a:pt x="1276597" y="837210"/>
                  <a:pt x="1330036" y="866898"/>
                </a:cubicBezTo>
                <a:cubicBezTo>
                  <a:pt x="1383475" y="896586"/>
                  <a:pt x="1432956" y="906483"/>
                  <a:pt x="1460665" y="914400"/>
                </a:cubicBezTo>
                <a:cubicBezTo>
                  <a:pt x="1488374" y="922317"/>
                  <a:pt x="1480457" y="884712"/>
                  <a:pt x="1496291" y="914400"/>
                </a:cubicBezTo>
                <a:cubicBezTo>
                  <a:pt x="1512125" y="944088"/>
                  <a:pt x="1531917" y="1039091"/>
                  <a:pt x="1555668" y="1092530"/>
                </a:cubicBezTo>
                <a:cubicBezTo>
                  <a:pt x="1579419" y="1145969"/>
                  <a:pt x="1607128" y="1187533"/>
                  <a:pt x="1638795" y="1235034"/>
                </a:cubicBezTo>
                <a:cubicBezTo>
                  <a:pt x="1670463" y="1282535"/>
                  <a:pt x="1739735" y="1335973"/>
                  <a:pt x="1745673" y="1377537"/>
                </a:cubicBezTo>
                <a:cubicBezTo>
                  <a:pt x="1751611" y="1419101"/>
                  <a:pt x="1674421" y="1444831"/>
                  <a:pt x="1674421" y="1484415"/>
                </a:cubicBezTo>
                <a:cubicBezTo>
                  <a:pt x="1674421" y="1523999"/>
                  <a:pt x="1710047" y="1579418"/>
                  <a:pt x="1745673" y="1615044"/>
                </a:cubicBezTo>
                <a:cubicBezTo>
                  <a:pt x="1781299" y="1650670"/>
                  <a:pt x="1828800" y="1674420"/>
                  <a:pt x="1888177" y="1698171"/>
                </a:cubicBezTo>
                <a:cubicBezTo>
                  <a:pt x="1947554" y="1721922"/>
                  <a:pt x="2038598" y="1727860"/>
                  <a:pt x="2101933" y="1757548"/>
                </a:cubicBezTo>
                <a:cubicBezTo>
                  <a:pt x="2165268" y="1787236"/>
                  <a:pt x="2212769" y="1834737"/>
                  <a:pt x="2268187" y="1876301"/>
                </a:cubicBezTo>
                <a:cubicBezTo>
                  <a:pt x="2323605" y="1917865"/>
                  <a:pt x="2390899" y="1981200"/>
                  <a:pt x="2434442" y="2006930"/>
                </a:cubicBezTo>
                <a:cubicBezTo>
                  <a:pt x="2477985" y="2032660"/>
                  <a:pt x="2529444" y="2030680"/>
                  <a:pt x="2529444" y="203068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873340" y="1092530"/>
            <a:ext cx="1650670" cy="1686296"/>
          </a:xfrm>
          <a:custGeom>
            <a:avLst/>
            <a:gdLst>
              <a:gd name="connsiteX0" fmla="*/ 1650670 w 1650670"/>
              <a:gd name="connsiteY0" fmla="*/ 0 h 1686296"/>
              <a:gd name="connsiteX1" fmla="*/ 1282535 w 1650670"/>
              <a:gd name="connsiteY1" fmla="*/ 605641 h 1686296"/>
              <a:gd name="connsiteX2" fmla="*/ 1318161 w 1650670"/>
              <a:gd name="connsiteY2" fmla="*/ 831273 h 1686296"/>
              <a:gd name="connsiteX3" fmla="*/ 1116281 w 1650670"/>
              <a:gd name="connsiteY3" fmla="*/ 997527 h 1686296"/>
              <a:gd name="connsiteX4" fmla="*/ 950026 w 1650670"/>
              <a:gd name="connsiteY4" fmla="*/ 1045028 h 1686296"/>
              <a:gd name="connsiteX5" fmla="*/ 748146 w 1650670"/>
              <a:gd name="connsiteY5" fmla="*/ 1187532 h 1686296"/>
              <a:gd name="connsiteX6" fmla="*/ 498764 w 1650670"/>
              <a:gd name="connsiteY6" fmla="*/ 1401288 h 1686296"/>
              <a:gd name="connsiteX7" fmla="*/ 273133 w 1650670"/>
              <a:gd name="connsiteY7" fmla="*/ 1567543 h 1686296"/>
              <a:gd name="connsiteX8" fmla="*/ 0 w 1650670"/>
              <a:gd name="connsiteY8" fmla="*/ 1686296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0670" h="1686296">
                <a:moveTo>
                  <a:pt x="1650670" y="0"/>
                </a:moveTo>
                <a:cubicBezTo>
                  <a:pt x="1494311" y="233547"/>
                  <a:pt x="1337953" y="467095"/>
                  <a:pt x="1282535" y="605641"/>
                </a:cubicBezTo>
                <a:cubicBezTo>
                  <a:pt x="1227117" y="744187"/>
                  <a:pt x="1345870" y="765959"/>
                  <a:pt x="1318161" y="831273"/>
                </a:cubicBezTo>
                <a:cubicBezTo>
                  <a:pt x="1290452" y="896587"/>
                  <a:pt x="1177637" y="961901"/>
                  <a:pt x="1116281" y="997527"/>
                </a:cubicBezTo>
                <a:cubicBezTo>
                  <a:pt x="1054925" y="1033153"/>
                  <a:pt x="1011382" y="1013361"/>
                  <a:pt x="950026" y="1045028"/>
                </a:cubicBezTo>
                <a:cubicBezTo>
                  <a:pt x="888670" y="1076695"/>
                  <a:pt x="823356" y="1128155"/>
                  <a:pt x="748146" y="1187532"/>
                </a:cubicBezTo>
                <a:cubicBezTo>
                  <a:pt x="672936" y="1246909"/>
                  <a:pt x="577933" y="1337953"/>
                  <a:pt x="498764" y="1401288"/>
                </a:cubicBezTo>
                <a:cubicBezTo>
                  <a:pt x="419595" y="1464623"/>
                  <a:pt x="356260" y="1520042"/>
                  <a:pt x="273133" y="1567543"/>
                </a:cubicBezTo>
                <a:cubicBezTo>
                  <a:pt x="190006" y="1615044"/>
                  <a:pt x="0" y="1686296"/>
                  <a:pt x="0" y="1686296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2727" y="2976716"/>
            <a:ext cx="3396343" cy="1737788"/>
          </a:xfrm>
          <a:custGeom>
            <a:avLst/>
            <a:gdLst>
              <a:gd name="connsiteX0" fmla="*/ 0 w 3396343"/>
              <a:gd name="connsiteY0" fmla="*/ 39616 h 1737788"/>
              <a:gd name="connsiteX1" fmla="*/ 166255 w 3396343"/>
              <a:gd name="connsiteY1" fmla="*/ 3990 h 1737788"/>
              <a:gd name="connsiteX2" fmla="*/ 273133 w 3396343"/>
              <a:gd name="connsiteY2" fmla="*/ 122744 h 1737788"/>
              <a:gd name="connsiteX3" fmla="*/ 486889 w 3396343"/>
              <a:gd name="connsiteY3" fmla="*/ 158370 h 1737788"/>
              <a:gd name="connsiteX4" fmla="*/ 653143 w 3396343"/>
              <a:gd name="connsiteY4" fmla="*/ 288998 h 1737788"/>
              <a:gd name="connsiteX5" fmla="*/ 736270 w 3396343"/>
              <a:gd name="connsiteY5" fmla="*/ 443378 h 1737788"/>
              <a:gd name="connsiteX6" fmla="*/ 795647 w 3396343"/>
              <a:gd name="connsiteY6" fmla="*/ 585881 h 1737788"/>
              <a:gd name="connsiteX7" fmla="*/ 926276 w 3396343"/>
              <a:gd name="connsiteY7" fmla="*/ 657133 h 1737788"/>
              <a:gd name="connsiteX8" fmla="*/ 1056904 w 3396343"/>
              <a:gd name="connsiteY8" fmla="*/ 787762 h 1737788"/>
              <a:gd name="connsiteX9" fmla="*/ 1330037 w 3396343"/>
              <a:gd name="connsiteY9" fmla="*/ 835263 h 1737788"/>
              <a:gd name="connsiteX10" fmla="*/ 1603169 w 3396343"/>
              <a:gd name="connsiteY10" fmla="*/ 799637 h 1737788"/>
              <a:gd name="connsiteX11" fmla="*/ 1935678 w 3396343"/>
              <a:gd name="connsiteY11" fmla="*/ 835263 h 1737788"/>
              <a:gd name="connsiteX12" fmla="*/ 2220686 w 3396343"/>
              <a:gd name="connsiteY12" fmla="*/ 811513 h 1737788"/>
              <a:gd name="connsiteX13" fmla="*/ 2303813 w 3396343"/>
              <a:gd name="connsiteY13" fmla="*/ 835263 h 1737788"/>
              <a:gd name="connsiteX14" fmla="*/ 2470068 w 3396343"/>
              <a:gd name="connsiteY14" fmla="*/ 835263 h 1737788"/>
              <a:gd name="connsiteX15" fmla="*/ 2576946 w 3396343"/>
              <a:gd name="connsiteY15" fmla="*/ 906515 h 1737788"/>
              <a:gd name="connsiteX16" fmla="*/ 2660073 w 3396343"/>
              <a:gd name="connsiteY16" fmla="*/ 1049019 h 1737788"/>
              <a:gd name="connsiteX17" fmla="*/ 2861954 w 3396343"/>
              <a:gd name="connsiteY17" fmla="*/ 1250900 h 1737788"/>
              <a:gd name="connsiteX18" fmla="*/ 3063834 w 3396343"/>
              <a:gd name="connsiteY18" fmla="*/ 1405279 h 1737788"/>
              <a:gd name="connsiteX19" fmla="*/ 3194463 w 3396343"/>
              <a:gd name="connsiteY19" fmla="*/ 1571533 h 1737788"/>
              <a:gd name="connsiteX20" fmla="*/ 3396343 w 3396343"/>
              <a:gd name="connsiteY20" fmla="*/ 1737788 h 173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6343" h="1737788">
                <a:moveTo>
                  <a:pt x="0" y="39616"/>
                </a:moveTo>
                <a:cubicBezTo>
                  <a:pt x="60366" y="14875"/>
                  <a:pt x="120733" y="-9865"/>
                  <a:pt x="166255" y="3990"/>
                </a:cubicBezTo>
                <a:cubicBezTo>
                  <a:pt x="211777" y="17845"/>
                  <a:pt x="219694" y="97014"/>
                  <a:pt x="273133" y="122744"/>
                </a:cubicBezTo>
                <a:cubicBezTo>
                  <a:pt x="326572" y="148474"/>
                  <a:pt x="423554" y="130661"/>
                  <a:pt x="486889" y="158370"/>
                </a:cubicBezTo>
                <a:cubicBezTo>
                  <a:pt x="550224" y="186079"/>
                  <a:pt x="611579" y="241497"/>
                  <a:pt x="653143" y="288998"/>
                </a:cubicBezTo>
                <a:cubicBezTo>
                  <a:pt x="694707" y="336499"/>
                  <a:pt x="712519" y="393898"/>
                  <a:pt x="736270" y="443378"/>
                </a:cubicBezTo>
                <a:cubicBezTo>
                  <a:pt x="760021" y="492858"/>
                  <a:pt x="763979" y="550255"/>
                  <a:pt x="795647" y="585881"/>
                </a:cubicBezTo>
                <a:cubicBezTo>
                  <a:pt x="827315" y="621507"/>
                  <a:pt x="882733" y="623486"/>
                  <a:pt x="926276" y="657133"/>
                </a:cubicBezTo>
                <a:cubicBezTo>
                  <a:pt x="969819" y="690780"/>
                  <a:pt x="989611" y="758074"/>
                  <a:pt x="1056904" y="787762"/>
                </a:cubicBezTo>
                <a:cubicBezTo>
                  <a:pt x="1124197" y="817450"/>
                  <a:pt x="1238993" y="833284"/>
                  <a:pt x="1330037" y="835263"/>
                </a:cubicBezTo>
                <a:cubicBezTo>
                  <a:pt x="1421081" y="837242"/>
                  <a:pt x="1502229" y="799637"/>
                  <a:pt x="1603169" y="799637"/>
                </a:cubicBezTo>
                <a:cubicBezTo>
                  <a:pt x="1704109" y="799637"/>
                  <a:pt x="1832759" y="833284"/>
                  <a:pt x="1935678" y="835263"/>
                </a:cubicBezTo>
                <a:cubicBezTo>
                  <a:pt x="2038597" y="837242"/>
                  <a:pt x="2159330" y="811513"/>
                  <a:pt x="2220686" y="811513"/>
                </a:cubicBezTo>
                <a:cubicBezTo>
                  <a:pt x="2282042" y="811513"/>
                  <a:pt x="2262249" y="831305"/>
                  <a:pt x="2303813" y="835263"/>
                </a:cubicBezTo>
                <a:cubicBezTo>
                  <a:pt x="2345377" y="839221"/>
                  <a:pt x="2424546" y="823388"/>
                  <a:pt x="2470068" y="835263"/>
                </a:cubicBezTo>
                <a:cubicBezTo>
                  <a:pt x="2515590" y="847138"/>
                  <a:pt x="2545279" y="870889"/>
                  <a:pt x="2576946" y="906515"/>
                </a:cubicBezTo>
                <a:cubicBezTo>
                  <a:pt x="2608614" y="942141"/>
                  <a:pt x="2612572" y="991622"/>
                  <a:pt x="2660073" y="1049019"/>
                </a:cubicBezTo>
                <a:cubicBezTo>
                  <a:pt x="2707574" y="1106417"/>
                  <a:pt x="2794661" y="1191523"/>
                  <a:pt x="2861954" y="1250900"/>
                </a:cubicBezTo>
                <a:cubicBezTo>
                  <a:pt x="2929248" y="1310277"/>
                  <a:pt x="3008416" y="1351840"/>
                  <a:pt x="3063834" y="1405279"/>
                </a:cubicBezTo>
                <a:cubicBezTo>
                  <a:pt x="3119252" y="1458718"/>
                  <a:pt x="3139045" y="1516115"/>
                  <a:pt x="3194463" y="1571533"/>
                </a:cubicBezTo>
                <a:cubicBezTo>
                  <a:pt x="3249881" y="1626951"/>
                  <a:pt x="3323112" y="1682369"/>
                  <a:pt x="3396343" y="1737788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62649" y="2657546"/>
            <a:ext cx="1971304" cy="1843202"/>
          </a:xfrm>
          <a:custGeom>
            <a:avLst/>
            <a:gdLst>
              <a:gd name="connsiteX0" fmla="*/ 0 w 1971304"/>
              <a:gd name="connsiteY0" fmla="*/ 1843202 h 1843202"/>
              <a:gd name="connsiteX1" fmla="*/ 106878 w 1971304"/>
              <a:gd name="connsiteY1" fmla="*/ 1783825 h 1843202"/>
              <a:gd name="connsiteX2" fmla="*/ 166255 w 1971304"/>
              <a:gd name="connsiteY2" fmla="*/ 1593820 h 1843202"/>
              <a:gd name="connsiteX3" fmla="*/ 213756 w 1971304"/>
              <a:gd name="connsiteY3" fmla="*/ 1451316 h 1843202"/>
              <a:gd name="connsiteX4" fmla="*/ 225632 w 1971304"/>
              <a:gd name="connsiteY4" fmla="*/ 1308812 h 1843202"/>
              <a:gd name="connsiteX5" fmla="*/ 308759 w 1971304"/>
              <a:gd name="connsiteY5" fmla="*/ 1190059 h 1843202"/>
              <a:gd name="connsiteX6" fmla="*/ 380011 w 1971304"/>
              <a:gd name="connsiteY6" fmla="*/ 964428 h 1843202"/>
              <a:gd name="connsiteX7" fmla="*/ 415637 w 1971304"/>
              <a:gd name="connsiteY7" fmla="*/ 762548 h 1843202"/>
              <a:gd name="connsiteX8" fmla="*/ 427512 w 1971304"/>
              <a:gd name="connsiteY8" fmla="*/ 679420 h 1843202"/>
              <a:gd name="connsiteX9" fmla="*/ 391886 w 1971304"/>
              <a:gd name="connsiteY9" fmla="*/ 560667 h 1843202"/>
              <a:gd name="connsiteX10" fmla="*/ 439387 w 1971304"/>
              <a:gd name="connsiteY10" fmla="*/ 548792 h 1843202"/>
              <a:gd name="connsiteX11" fmla="*/ 439387 w 1971304"/>
              <a:gd name="connsiteY11" fmla="*/ 441914 h 1843202"/>
              <a:gd name="connsiteX12" fmla="*/ 391886 w 1971304"/>
              <a:gd name="connsiteY12" fmla="*/ 299410 h 1843202"/>
              <a:gd name="connsiteX13" fmla="*/ 391886 w 1971304"/>
              <a:gd name="connsiteY13" fmla="*/ 180657 h 1843202"/>
              <a:gd name="connsiteX14" fmla="*/ 475013 w 1971304"/>
              <a:gd name="connsiteY14" fmla="*/ 156906 h 1843202"/>
              <a:gd name="connsiteX15" fmla="*/ 629393 w 1971304"/>
              <a:gd name="connsiteY15" fmla="*/ 228158 h 1843202"/>
              <a:gd name="connsiteX16" fmla="*/ 736270 w 1971304"/>
              <a:gd name="connsiteY16" fmla="*/ 299410 h 1843202"/>
              <a:gd name="connsiteX17" fmla="*/ 831273 w 1971304"/>
              <a:gd name="connsiteY17" fmla="*/ 240033 h 1843202"/>
              <a:gd name="connsiteX18" fmla="*/ 914400 w 1971304"/>
              <a:gd name="connsiteY18" fmla="*/ 61903 h 1843202"/>
              <a:gd name="connsiteX19" fmla="*/ 997528 w 1971304"/>
              <a:gd name="connsiteY19" fmla="*/ 2527 h 1843202"/>
              <a:gd name="connsiteX20" fmla="*/ 1128156 w 1971304"/>
              <a:gd name="connsiteY20" fmla="*/ 133155 h 1843202"/>
              <a:gd name="connsiteX21" fmla="*/ 1258785 w 1971304"/>
              <a:gd name="connsiteY21" fmla="*/ 335036 h 1843202"/>
              <a:gd name="connsiteX22" fmla="*/ 1413164 w 1971304"/>
              <a:gd name="connsiteY22" fmla="*/ 465664 h 1843202"/>
              <a:gd name="connsiteX23" fmla="*/ 1555668 w 1971304"/>
              <a:gd name="connsiteY23" fmla="*/ 572542 h 1843202"/>
              <a:gd name="connsiteX24" fmla="*/ 1721922 w 1971304"/>
              <a:gd name="connsiteY24" fmla="*/ 691296 h 1843202"/>
              <a:gd name="connsiteX25" fmla="*/ 1840676 w 1971304"/>
              <a:gd name="connsiteY25" fmla="*/ 738797 h 1843202"/>
              <a:gd name="connsiteX26" fmla="*/ 1935678 w 1971304"/>
              <a:gd name="connsiteY26" fmla="*/ 679420 h 1843202"/>
              <a:gd name="connsiteX27" fmla="*/ 1971304 w 1971304"/>
              <a:gd name="connsiteY27" fmla="*/ 631919 h 184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71304" h="1843202">
                <a:moveTo>
                  <a:pt x="0" y="1843202"/>
                </a:moveTo>
                <a:cubicBezTo>
                  <a:pt x="39584" y="1834295"/>
                  <a:pt x="79169" y="1825389"/>
                  <a:pt x="106878" y="1783825"/>
                </a:cubicBezTo>
                <a:cubicBezTo>
                  <a:pt x="134587" y="1742261"/>
                  <a:pt x="148442" y="1649238"/>
                  <a:pt x="166255" y="1593820"/>
                </a:cubicBezTo>
                <a:cubicBezTo>
                  <a:pt x="184068" y="1538402"/>
                  <a:pt x="203860" y="1498817"/>
                  <a:pt x="213756" y="1451316"/>
                </a:cubicBezTo>
                <a:cubicBezTo>
                  <a:pt x="223652" y="1403815"/>
                  <a:pt x="209798" y="1352355"/>
                  <a:pt x="225632" y="1308812"/>
                </a:cubicBezTo>
                <a:cubicBezTo>
                  <a:pt x="241466" y="1265269"/>
                  <a:pt x="283029" y="1247456"/>
                  <a:pt x="308759" y="1190059"/>
                </a:cubicBezTo>
                <a:cubicBezTo>
                  <a:pt x="334489" y="1132662"/>
                  <a:pt x="362198" y="1035680"/>
                  <a:pt x="380011" y="964428"/>
                </a:cubicBezTo>
                <a:cubicBezTo>
                  <a:pt x="397824" y="893176"/>
                  <a:pt x="407720" y="810049"/>
                  <a:pt x="415637" y="762548"/>
                </a:cubicBezTo>
                <a:cubicBezTo>
                  <a:pt x="423554" y="715047"/>
                  <a:pt x="431470" y="713067"/>
                  <a:pt x="427512" y="679420"/>
                </a:cubicBezTo>
                <a:cubicBezTo>
                  <a:pt x="423554" y="645773"/>
                  <a:pt x="389907" y="582438"/>
                  <a:pt x="391886" y="560667"/>
                </a:cubicBezTo>
                <a:cubicBezTo>
                  <a:pt x="393865" y="538896"/>
                  <a:pt x="431470" y="568584"/>
                  <a:pt x="439387" y="548792"/>
                </a:cubicBezTo>
                <a:cubicBezTo>
                  <a:pt x="447304" y="529000"/>
                  <a:pt x="447304" y="483478"/>
                  <a:pt x="439387" y="441914"/>
                </a:cubicBezTo>
                <a:cubicBezTo>
                  <a:pt x="431470" y="400350"/>
                  <a:pt x="399803" y="342953"/>
                  <a:pt x="391886" y="299410"/>
                </a:cubicBezTo>
                <a:cubicBezTo>
                  <a:pt x="383969" y="255867"/>
                  <a:pt x="378032" y="204408"/>
                  <a:pt x="391886" y="180657"/>
                </a:cubicBezTo>
                <a:cubicBezTo>
                  <a:pt x="405740" y="156906"/>
                  <a:pt x="435429" y="148989"/>
                  <a:pt x="475013" y="156906"/>
                </a:cubicBezTo>
                <a:cubicBezTo>
                  <a:pt x="514597" y="164823"/>
                  <a:pt x="585850" y="204407"/>
                  <a:pt x="629393" y="228158"/>
                </a:cubicBezTo>
                <a:cubicBezTo>
                  <a:pt x="672936" y="251909"/>
                  <a:pt x="702623" y="297431"/>
                  <a:pt x="736270" y="299410"/>
                </a:cubicBezTo>
                <a:cubicBezTo>
                  <a:pt x="769917" y="301389"/>
                  <a:pt x="801585" y="279618"/>
                  <a:pt x="831273" y="240033"/>
                </a:cubicBezTo>
                <a:cubicBezTo>
                  <a:pt x="860961" y="200448"/>
                  <a:pt x="886691" y="101487"/>
                  <a:pt x="914400" y="61903"/>
                </a:cubicBezTo>
                <a:cubicBezTo>
                  <a:pt x="942109" y="22319"/>
                  <a:pt x="961902" y="-9348"/>
                  <a:pt x="997528" y="2527"/>
                </a:cubicBezTo>
                <a:cubicBezTo>
                  <a:pt x="1033154" y="14402"/>
                  <a:pt x="1084613" y="77737"/>
                  <a:pt x="1128156" y="133155"/>
                </a:cubicBezTo>
                <a:cubicBezTo>
                  <a:pt x="1171699" y="188573"/>
                  <a:pt x="1211284" y="279618"/>
                  <a:pt x="1258785" y="335036"/>
                </a:cubicBezTo>
                <a:cubicBezTo>
                  <a:pt x="1306286" y="390454"/>
                  <a:pt x="1363684" y="426080"/>
                  <a:pt x="1413164" y="465664"/>
                </a:cubicBezTo>
                <a:cubicBezTo>
                  <a:pt x="1462644" y="505248"/>
                  <a:pt x="1504209" y="534937"/>
                  <a:pt x="1555668" y="572542"/>
                </a:cubicBezTo>
                <a:cubicBezTo>
                  <a:pt x="1607127" y="610147"/>
                  <a:pt x="1674421" y="663587"/>
                  <a:pt x="1721922" y="691296"/>
                </a:cubicBezTo>
                <a:cubicBezTo>
                  <a:pt x="1769423" y="719005"/>
                  <a:pt x="1805050" y="740776"/>
                  <a:pt x="1840676" y="738797"/>
                </a:cubicBezTo>
                <a:cubicBezTo>
                  <a:pt x="1876302" y="736818"/>
                  <a:pt x="1913907" y="697233"/>
                  <a:pt x="1935678" y="679420"/>
                </a:cubicBezTo>
                <a:cubicBezTo>
                  <a:pt x="1957449" y="661607"/>
                  <a:pt x="1971304" y="631919"/>
                  <a:pt x="1971304" y="631919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410203" y="3621974"/>
            <a:ext cx="676893" cy="3028208"/>
          </a:xfrm>
          <a:custGeom>
            <a:avLst/>
            <a:gdLst>
              <a:gd name="connsiteX0" fmla="*/ 0 w 676893"/>
              <a:gd name="connsiteY0" fmla="*/ 3028208 h 3028208"/>
              <a:gd name="connsiteX1" fmla="*/ 59376 w 676893"/>
              <a:gd name="connsiteY1" fmla="*/ 2945081 h 3028208"/>
              <a:gd name="connsiteX2" fmla="*/ 106878 w 676893"/>
              <a:gd name="connsiteY2" fmla="*/ 2861953 h 3028208"/>
              <a:gd name="connsiteX3" fmla="*/ 59376 w 676893"/>
              <a:gd name="connsiteY3" fmla="*/ 2755075 h 3028208"/>
              <a:gd name="connsiteX4" fmla="*/ 83127 w 676893"/>
              <a:gd name="connsiteY4" fmla="*/ 2565070 h 3028208"/>
              <a:gd name="connsiteX5" fmla="*/ 130628 w 676893"/>
              <a:gd name="connsiteY5" fmla="*/ 2458192 h 3028208"/>
              <a:gd name="connsiteX6" fmla="*/ 213755 w 676893"/>
              <a:gd name="connsiteY6" fmla="*/ 2351314 h 3028208"/>
              <a:gd name="connsiteX7" fmla="*/ 261257 w 676893"/>
              <a:gd name="connsiteY7" fmla="*/ 2327564 h 3028208"/>
              <a:gd name="connsiteX8" fmla="*/ 296883 w 676893"/>
              <a:gd name="connsiteY8" fmla="*/ 2078182 h 3028208"/>
              <a:gd name="connsiteX9" fmla="*/ 368135 w 676893"/>
              <a:gd name="connsiteY9" fmla="*/ 1959429 h 3028208"/>
              <a:gd name="connsiteX10" fmla="*/ 368135 w 676893"/>
              <a:gd name="connsiteY10" fmla="*/ 1840675 h 3028208"/>
              <a:gd name="connsiteX11" fmla="*/ 273132 w 676893"/>
              <a:gd name="connsiteY11" fmla="*/ 1721922 h 3028208"/>
              <a:gd name="connsiteX12" fmla="*/ 273132 w 676893"/>
              <a:gd name="connsiteY12" fmla="*/ 1579418 h 3028208"/>
              <a:gd name="connsiteX13" fmla="*/ 273132 w 676893"/>
              <a:gd name="connsiteY13" fmla="*/ 1436914 h 3028208"/>
              <a:gd name="connsiteX14" fmla="*/ 356259 w 676893"/>
              <a:gd name="connsiteY14" fmla="*/ 1377538 h 3028208"/>
              <a:gd name="connsiteX15" fmla="*/ 463137 w 676893"/>
              <a:gd name="connsiteY15" fmla="*/ 1413164 h 3028208"/>
              <a:gd name="connsiteX16" fmla="*/ 522514 w 676893"/>
              <a:gd name="connsiteY16" fmla="*/ 1270660 h 3028208"/>
              <a:gd name="connsiteX17" fmla="*/ 593766 w 676893"/>
              <a:gd name="connsiteY17" fmla="*/ 1128156 h 3028208"/>
              <a:gd name="connsiteX18" fmla="*/ 653142 w 676893"/>
              <a:gd name="connsiteY18" fmla="*/ 1033153 h 3028208"/>
              <a:gd name="connsiteX19" fmla="*/ 653142 w 676893"/>
              <a:gd name="connsiteY19" fmla="*/ 950026 h 3028208"/>
              <a:gd name="connsiteX20" fmla="*/ 676893 w 676893"/>
              <a:gd name="connsiteY20" fmla="*/ 795647 h 3028208"/>
              <a:gd name="connsiteX21" fmla="*/ 653142 w 676893"/>
              <a:gd name="connsiteY21" fmla="*/ 641268 h 3028208"/>
              <a:gd name="connsiteX22" fmla="*/ 617516 w 676893"/>
              <a:gd name="connsiteY22" fmla="*/ 546265 h 3028208"/>
              <a:gd name="connsiteX23" fmla="*/ 581891 w 676893"/>
              <a:gd name="connsiteY23" fmla="*/ 451262 h 3028208"/>
              <a:gd name="connsiteX24" fmla="*/ 522514 w 676893"/>
              <a:gd name="connsiteY24" fmla="*/ 391886 h 3028208"/>
              <a:gd name="connsiteX25" fmla="*/ 486888 w 676893"/>
              <a:gd name="connsiteY25" fmla="*/ 213756 h 3028208"/>
              <a:gd name="connsiteX26" fmla="*/ 486888 w 676893"/>
              <a:gd name="connsiteY26" fmla="*/ 106878 h 3028208"/>
              <a:gd name="connsiteX27" fmla="*/ 522514 w 676893"/>
              <a:gd name="connsiteY27" fmla="*/ 0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6893" h="3028208">
                <a:moveTo>
                  <a:pt x="0" y="3028208"/>
                </a:moveTo>
                <a:cubicBezTo>
                  <a:pt x="20781" y="3000499"/>
                  <a:pt x="41563" y="2972790"/>
                  <a:pt x="59376" y="2945081"/>
                </a:cubicBezTo>
                <a:cubicBezTo>
                  <a:pt x="77189" y="2917372"/>
                  <a:pt x="106878" y="2893621"/>
                  <a:pt x="106878" y="2861953"/>
                </a:cubicBezTo>
                <a:cubicBezTo>
                  <a:pt x="106878" y="2830285"/>
                  <a:pt x="63334" y="2804555"/>
                  <a:pt x="59376" y="2755075"/>
                </a:cubicBezTo>
                <a:cubicBezTo>
                  <a:pt x="55418" y="2705595"/>
                  <a:pt x="71252" y="2614550"/>
                  <a:pt x="83127" y="2565070"/>
                </a:cubicBezTo>
                <a:cubicBezTo>
                  <a:pt x="95002" y="2515590"/>
                  <a:pt x="108857" y="2493818"/>
                  <a:pt x="130628" y="2458192"/>
                </a:cubicBezTo>
                <a:cubicBezTo>
                  <a:pt x="152399" y="2422566"/>
                  <a:pt x="191984" y="2373085"/>
                  <a:pt x="213755" y="2351314"/>
                </a:cubicBezTo>
                <a:cubicBezTo>
                  <a:pt x="235526" y="2329543"/>
                  <a:pt x="247402" y="2373086"/>
                  <a:pt x="261257" y="2327564"/>
                </a:cubicBezTo>
                <a:cubicBezTo>
                  <a:pt x="275112" y="2282042"/>
                  <a:pt x="279070" y="2139538"/>
                  <a:pt x="296883" y="2078182"/>
                </a:cubicBezTo>
                <a:cubicBezTo>
                  <a:pt x="314696" y="2016826"/>
                  <a:pt x="356260" y="1999013"/>
                  <a:pt x="368135" y="1959429"/>
                </a:cubicBezTo>
                <a:cubicBezTo>
                  <a:pt x="380010" y="1919844"/>
                  <a:pt x="383969" y="1880259"/>
                  <a:pt x="368135" y="1840675"/>
                </a:cubicBezTo>
                <a:cubicBezTo>
                  <a:pt x="352301" y="1801091"/>
                  <a:pt x="288966" y="1765465"/>
                  <a:pt x="273132" y="1721922"/>
                </a:cubicBezTo>
                <a:cubicBezTo>
                  <a:pt x="257298" y="1678379"/>
                  <a:pt x="273132" y="1579418"/>
                  <a:pt x="273132" y="1579418"/>
                </a:cubicBezTo>
                <a:cubicBezTo>
                  <a:pt x="273132" y="1531917"/>
                  <a:pt x="259278" y="1470561"/>
                  <a:pt x="273132" y="1436914"/>
                </a:cubicBezTo>
                <a:cubicBezTo>
                  <a:pt x="286986" y="1403267"/>
                  <a:pt x="324592" y="1381496"/>
                  <a:pt x="356259" y="1377538"/>
                </a:cubicBezTo>
                <a:cubicBezTo>
                  <a:pt x="387927" y="1373580"/>
                  <a:pt x="435428" y="1430977"/>
                  <a:pt x="463137" y="1413164"/>
                </a:cubicBezTo>
                <a:cubicBezTo>
                  <a:pt x="490846" y="1395351"/>
                  <a:pt x="500743" y="1318161"/>
                  <a:pt x="522514" y="1270660"/>
                </a:cubicBezTo>
                <a:cubicBezTo>
                  <a:pt x="544285" y="1223159"/>
                  <a:pt x="571995" y="1167740"/>
                  <a:pt x="593766" y="1128156"/>
                </a:cubicBezTo>
                <a:cubicBezTo>
                  <a:pt x="615537" y="1088572"/>
                  <a:pt x="643246" y="1062841"/>
                  <a:pt x="653142" y="1033153"/>
                </a:cubicBezTo>
                <a:cubicBezTo>
                  <a:pt x="663038" y="1003465"/>
                  <a:pt x="649184" y="989610"/>
                  <a:pt x="653142" y="950026"/>
                </a:cubicBezTo>
                <a:cubicBezTo>
                  <a:pt x="657100" y="910442"/>
                  <a:pt x="676893" y="847107"/>
                  <a:pt x="676893" y="795647"/>
                </a:cubicBezTo>
                <a:cubicBezTo>
                  <a:pt x="676893" y="744187"/>
                  <a:pt x="663038" y="682832"/>
                  <a:pt x="653142" y="641268"/>
                </a:cubicBezTo>
                <a:cubicBezTo>
                  <a:pt x="643246" y="599704"/>
                  <a:pt x="617516" y="546265"/>
                  <a:pt x="617516" y="546265"/>
                </a:cubicBezTo>
                <a:cubicBezTo>
                  <a:pt x="605641" y="514597"/>
                  <a:pt x="597725" y="476992"/>
                  <a:pt x="581891" y="451262"/>
                </a:cubicBezTo>
                <a:cubicBezTo>
                  <a:pt x="566057" y="425532"/>
                  <a:pt x="538348" y="431470"/>
                  <a:pt x="522514" y="391886"/>
                </a:cubicBezTo>
                <a:cubicBezTo>
                  <a:pt x="506680" y="352302"/>
                  <a:pt x="492826" y="261257"/>
                  <a:pt x="486888" y="213756"/>
                </a:cubicBezTo>
                <a:cubicBezTo>
                  <a:pt x="480950" y="166255"/>
                  <a:pt x="480950" y="142504"/>
                  <a:pt x="486888" y="106878"/>
                </a:cubicBezTo>
                <a:cubicBezTo>
                  <a:pt x="492826" y="71252"/>
                  <a:pt x="522514" y="0"/>
                  <a:pt x="52251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392349" y="3075709"/>
            <a:ext cx="243485" cy="213756"/>
          </a:xfrm>
          <a:custGeom>
            <a:avLst/>
            <a:gdLst>
              <a:gd name="connsiteX0" fmla="*/ 17854 w 243485"/>
              <a:gd name="connsiteY0" fmla="*/ 213756 h 213756"/>
              <a:gd name="connsiteX1" fmla="*/ 5978 w 243485"/>
              <a:gd name="connsiteY1" fmla="*/ 130629 h 213756"/>
              <a:gd name="connsiteX2" fmla="*/ 100981 w 243485"/>
              <a:gd name="connsiteY2" fmla="*/ 59377 h 213756"/>
              <a:gd name="connsiteX3" fmla="*/ 160357 w 243485"/>
              <a:gd name="connsiteY3" fmla="*/ 71252 h 213756"/>
              <a:gd name="connsiteX4" fmla="*/ 243485 w 243485"/>
              <a:gd name="connsiteY4" fmla="*/ 0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85" h="213756">
                <a:moveTo>
                  <a:pt x="17854" y="213756"/>
                </a:moveTo>
                <a:cubicBezTo>
                  <a:pt x="4988" y="185057"/>
                  <a:pt x="-7877" y="156359"/>
                  <a:pt x="5978" y="130629"/>
                </a:cubicBezTo>
                <a:cubicBezTo>
                  <a:pt x="19833" y="104899"/>
                  <a:pt x="75251" y="69273"/>
                  <a:pt x="100981" y="59377"/>
                </a:cubicBezTo>
                <a:cubicBezTo>
                  <a:pt x="126711" y="49481"/>
                  <a:pt x="136606" y="81148"/>
                  <a:pt x="160357" y="71252"/>
                </a:cubicBezTo>
                <a:cubicBezTo>
                  <a:pt x="184108" y="61356"/>
                  <a:pt x="243485" y="0"/>
                  <a:pt x="243485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623958" y="2778826"/>
            <a:ext cx="296884" cy="296883"/>
          </a:xfrm>
          <a:custGeom>
            <a:avLst/>
            <a:gdLst>
              <a:gd name="connsiteX0" fmla="*/ 0 w 296884"/>
              <a:gd name="connsiteY0" fmla="*/ 296883 h 296883"/>
              <a:gd name="connsiteX1" fmla="*/ 95003 w 296884"/>
              <a:gd name="connsiteY1" fmla="*/ 190005 h 296883"/>
              <a:gd name="connsiteX2" fmla="*/ 178130 w 296884"/>
              <a:gd name="connsiteY2" fmla="*/ 130629 h 296883"/>
              <a:gd name="connsiteX3" fmla="*/ 273133 w 296884"/>
              <a:gd name="connsiteY3" fmla="*/ 35626 h 296883"/>
              <a:gd name="connsiteX4" fmla="*/ 296884 w 296884"/>
              <a:gd name="connsiteY4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4" h="296883">
                <a:moveTo>
                  <a:pt x="0" y="296883"/>
                </a:moveTo>
                <a:cubicBezTo>
                  <a:pt x="32657" y="257298"/>
                  <a:pt x="65315" y="217714"/>
                  <a:pt x="95003" y="190005"/>
                </a:cubicBezTo>
                <a:cubicBezTo>
                  <a:pt x="124691" y="162296"/>
                  <a:pt x="148442" y="156359"/>
                  <a:pt x="178130" y="130629"/>
                </a:cubicBezTo>
                <a:cubicBezTo>
                  <a:pt x="207818" y="104899"/>
                  <a:pt x="253341" y="57397"/>
                  <a:pt x="273133" y="35626"/>
                </a:cubicBezTo>
                <a:cubicBezTo>
                  <a:pt x="292925" y="13854"/>
                  <a:pt x="294904" y="6927"/>
                  <a:pt x="29688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20842" y="2778826"/>
            <a:ext cx="391885" cy="225631"/>
          </a:xfrm>
          <a:custGeom>
            <a:avLst/>
            <a:gdLst>
              <a:gd name="connsiteX0" fmla="*/ 0 w 391885"/>
              <a:gd name="connsiteY0" fmla="*/ 0 h 225631"/>
              <a:gd name="connsiteX1" fmla="*/ 106877 w 391885"/>
              <a:gd name="connsiteY1" fmla="*/ 71252 h 225631"/>
              <a:gd name="connsiteX2" fmla="*/ 190005 w 391885"/>
              <a:gd name="connsiteY2" fmla="*/ 71252 h 225631"/>
              <a:gd name="connsiteX3" fmla="*/ 261257 w 391885"/>
              <a:gd name="connsiteY3" fmla="*/ 154379 h 225631"/>
              <a:gd name="connsiteX4" fmla="*/ 344384 w 391885"/>
              <a:gd name="connsiteY4" fmla="*/ 213756 h 225631"/>
              <a:gd name="connsiteX5" fmla="*/ 391885 w 391885"/>
              <a:gd name="connsiteY5" fmla="*/ 22563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885" h="225631">
                <a:moveTo>
                  <a:pt x="0" y="0"/>
                </a:moveTo>
                <a:cubicBezTo>
                  <a:pt x="37604" y="29688"/>
                  <a:pt x="75209" y="59377"/>
                  <a:pt x="106877" y="71252"/>
                </a:cubicBezTo>
                <a:cubicBezTo>
                  <a:pt x="138545" y="83127"/>
                  <a:pt x="164275" y="57398"/>
                  <a:pt x="190005" y="71252"/>
                </a:cubicBezTo>
                <a:cubicBezTo>
                  <a:pt x="215735" y="85107"/>
                  <a:pt x="235527" y="130628"/>
                  <a:pt x="261257" y="154379"/>
                </a:cubicBezTo>
                <a:cubicBezTo>
                  <a:pt x="286987" y="178130"/>
                  <a:pt x="322613" y="201881"/>
                  <a:pt x="344384" y="213756"/>
                </a:cubicBezTo>
                <a:cubicBezTo>
                  <a:pt x="366155" y="225631"/>
                  <a:pt x="380010" y="223652"/>
                  <a:pt x="391885" y="225631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5" name="Shape 24"/>
          <p:cNvSpPr/>
          <p:nvPr/>
        </p:nvSpPr>
        <p:spPr>
          <a:xfrm rot="12363223">
            <a:off x="5582996" y="3286732"/>
            <a:ext cx="1811824" cy="1462588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0000"/>
          </a:solidFill>
          <a:ln>
            <a:solidFill>
              <a:srgbClr val="0070C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5612500" y="3979956"/>
            <a:ext cx="165186" cy="16518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104771" y="1609397"/>
            <a:ext cx="5357878" cy="47089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construction between national road R2 Chisinau-Bender (km 18,5) and R3 Chisinau – </a:t>
            </a:r>
            <a:r>
              <a:rPr lang="en-US" altLang="ro-RO" sz="2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Hincesti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o-RO" sz="2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Basarabeasca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(km 10), approximate length 32 km (new construction) 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2016 will be elaborated feasibility study (prefeasibility study elaborated) and technical documentation for modernization. The project will include new construction of 4 lanes road.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cost is estimated to 86,4 mil. Euro.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of funding need to be identified.</a:t>
            </a:r>
          </a:p>
        </p:txBody>
      </p:sp>
      <p:sp>
        <p:nvSpPr>
          <p:cNvPr id="2" name="Freeform 1"/>
          <p:cNvSpPr/>
          <p:nvPr/>
        </p:nvSpPr>
        <p:spPr>
          <a:xfrm>
            <a:off x="8267637" y="3019425"/>
            <a:ext cx="107207" cy="790575"/>
          </a:xfrm>
          <a:custGeom>
            <a:avLst/>
            <a:gdLst>
              <a:gd name="connsiteX0" fmla="*/ 38163 w 107207"/>
              <a:gd name="connsiteY0" fmla="*/ 0 h 790575"/>
              <a:gd name="connsiteX1" fmla="*/ 76263 w 107207"/>
              <a:gd name="connsiteY1" fmla="*/ 161925 h 790575"/>
              <a:gd name="connsiteX2" fmla="*/ 66738 w 107207"/>
              <a:gd name="connsiteY2" fmla="*/ 323850 h 790575"/>
              <a:gd name="connsiteX3" fmla="*/ 38163 w 107207"/>
              <a:gd name="connsiteY3" fmla="*/ 419100 h 790575"/>
              <a:gd name="connsiteX4" fmla="*/ 63 w 107207"/>
              <a:gd name="connsiteY4" fmla="*/ 504825 h 790575"/>
              <a:gd name="connsiteX5" fmla="*/ 47688 w 107207"/>
              <a:gd name="connsiteY5" fmla="*/ 600075 h 790575"/>
              <a:gd name="connsiteX6" fmla="*/ 104838 w 107207"/>
              <a:gd name="connsiteY6" fmla="*/ 733425 h 790575"/>
              <a:gd name="connsiteX7" fmla="*/ 95313 w 107207"/>
              <a:gd name="connsiteY7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207" h="790575">
                <a:moveTo>
                  <a:pt x="38163" y="0"/>
                </a:moveTo>
                <a:cubicBezTo>
                  <a:pt x="54831" y="53975"/>
                  <a:pt x="71500" y="107950"/>
                  <a:pt x="76263" y="161925"/>
                </a:cubicBezTo>
                <a:cubicBezTo>
                  <a:pt x="81026" y="215900"/>
                  <a:pt x="73088" y="280988"/>
                  <a:pt x="66738" y="323850"/>
                </a:cubicBezTo>
                <a:cubicBezTo>
                  <a:pt x="60388" y="366712"/>
                  <a:pt x="49275" y="388938"/>
                  <a:pt x="38163" y="419100"/>
                </a:cubicBezTo>
                <a:cubicBezTo>
                  <a:pt x="27051" y="449262"/>
                  <a:pt x="-1524" y="474663"/>
                  <a:pt x="63" y="504825"/>
                </a:cubicBezTo>
                <a:cubicBezTo>
                  <a:pt x="1650" y="534987"/>
                  <a:pt x="30226" y="561975"/>
                  <a:pt x="47688" y="600075"/>
                </a:cubicBezTo>
                <a:cubicBezTo>
                  <a:pt x="65150" y="638175"/>
                  <a:pt x="96901" y="701675"/>
                  <a:pt x="104838" y="733425"/>
                </a:cubicBezTo>
                <a:cubicBezTo>
                  <a:pt x="112775" y="765175"/>
                  <a:pt x="98488" y="779462"/>
                  <a:pt x="95313" y="790575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34275" y="3590925"/>
            <a:ext cx="828675" cy="362551"/>
          </a:xfrm>
          <a:custGeom>
            <a:avLst/>
            <a:gdLst>
              <a:gd name="connsiteX0" fmla="*/ 0 w 828675"/>
              <a:gd name="connsiteY0" fmla="*/ 0 h 362551"/>
              <a:gd name="connsiteX1" fmla="*/ 104775 w 828675"/>
              <a:gd name="connsiteY1" fmla="*/ 200025 h 362551"/>
              <a:gd name="connsiteX2" fmla="*/ 266700 w 828675"/>
              <a:gd name="connsiteY2" fmla="*/ 295275 h 362551"/>
              <a:gd name="connsiteX3" fmla="*/ 447675 w 828675"/>
              <a:gd name="connsiteY3" fmla="*/ 285750 h 362551"/>
              <a:gd name="connsiteX4" fmla="*/ 619125 w 828675"/>
              <a:gd name="connsiteY4" fmla="*/ 361950 h 362551"/>
              <a:gd name="connsiteX5" fmla="*/ 828675 w 828675"/>
              <a:gd name="connsiteY5" fmla="*/ 238125 h 36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675" h="362551">
                <a:moveTo>
                  <a:pt x="0" y="0"/>
                </a:moveTo>
                <a:cubicBezTo>
                  <a:pt x="30162" y="75406"/>
                  <a:pt x="60325" y="150813"/>
                  <a:pt x="104775" y="200025"/>
                </a:cubicBezTo>
                <a:cubicBezTo>
                  <a:pt x="149225" y="249237"/>
                  <a:pt x="209550" y="280988"/>
                  <a:pt x="266700" y="295275"/>
                </a:cubicBezTo>
                <a:cubicBezTo>
                  <a:pt x="323850" y="309563"/>
                  <a:pt x="388938" y="274638"/>
                  <a:pt x="447675" y="285750"/>
                </a:cubicBezTo>
                <a:cubicBezTo>
                  <a:pt x="506412" y="296862"/>
                  <a:pt x="555625" y="369887"/>
                  <a:pt x="619125" y="361950"/>
                </a:cubicBezTo>
                <a:cubicBezTo>
                  <a:pt x="682625" y="354013"/>
                  <a:pt x="806450" y="201613"/>
                  <a:pt x="828675" y="238125"/>
                </a:cubicBez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1822" y="146978"/>
            <a:ext cx="100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of 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of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TEN-T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848600" y="1295400"/>
            <a:ext cx="533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12" y="770976"/>
            <a:ext cx="7617188" cy="58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/>
          <p:cNvSpPr/>
          <p:nvPr/>
        </p:nvSpPr>
        <p:spPr>
          <a:xfrm>
            <a:off x="5379522" y="760021"/>
            <a:ext cx="2529444" cy="2030715"/>
          </a:xfrm>
          <a:custGeom>
            <a:avLst/>
            <a:gdLst>
              <a:gd name="connsiteX0" fmla="*/ 0 w 2529444"/>
              <a:gd name="connsiteY0" fmla="*/ 0 h 2030715"/>
              <a:gd name="connsiteX1" fmla="*/ 166255 w 2529444"/>
              <a:gd name="connsiteY1" fmla="*/ 47501 h 2030715"/>
              <a:gd name="connsiteX2" fmla="*/ 213756 w 2529444"/>
              <a:gd name="connsiteY2" fmla="*/ 249382 h 2030715"/>
              <a:gd name="connsiteX3" fmla="*/ 332509 w 2529444"/>
              <a:gd name="connsiteY3" fmla="*/ 403761 h 2030715"/>
              <a:gd name="connsiteX4" fmla="*/ 641268 w 2529444"/>
              <a:gd name="connsiteY4" fmla="*/ 463137 h 2030715"/>
              <a:gd name="connsiteX5" fmla="*/ 890649 w 2529444"/>
              <a:gd name="connsiteY5" fmla="*/ 475013 h 2030715"/>
              <a:gd name="connsiteX6" fmla="*/ 1080655 w 2529444"/>
              <a:gd name="connsiteY6" fmla="*/ 522514 h 2030715"/>
              <a:gd name="connsiteX7" fmla="*/ 1140031 w 2529444"/>
              <a:gd name="connsiteY7" fmla="*/ 617517 h 2030715"/>
              <a:gd name="connsiteX8" fmla="*/ 1140031 w 2529444"/>
              <a:gd name="connsiteY8" fmla="*/ 736270 h 2030715"/>
              <a:gd name="connsiteX9" fmla="*/ 1330036 w 2529444"/>
              <a:gd name="connsiteY9" fmla="*/ 866898 h 2030715"/>
              <a:gd name="connsiteX10" fmla="*/ 1460665 w 2529444"/>
              <a:gd name="connsiteY10" fmla="*/ 914400 h 2030715"/>
              <a:gd name="connsiteX11" fmla="*/ 1496291 w 2529444"/>
              <a:gd name="connsiteY11" fmla="*/ 914400 h 2030715"/>
              <a:gd name="connsiteX12" fmla="*/ 1555668 w 2529444"/>
              <a:gd name="connsiteY12" fmla="*/ 1092530 h 2030715"/>
              <a:gd name="connsiteX13" fmla="*/ 1638795 w 2529444"/>
              <a:gd name="connsiteY13" fmla="*/ 1235034 h 2030715"/>
              <a:gd name="connsiteX14" fmla="*/ 1745673 w 2529444"/>
              <a:gd name="connsiteY14" fmla="*/ 1377537 h 2030715"/>
              <a:gd name="connsiteX15" fmla="*/ 1674421 w 2529444"/>
              <a:gd name="connsiteY15" fmla="*/ 1484415 h 2030715"/>
              <a:gd name="connsiteX16" fmla="*/ 1745673 w 2529444"/>
              <a:gd name="connsiteY16" fmla="*/ 1615044 h 2030715"/>
              <a:gd name="connsiteX17" fmla="*/ 1888177 w 2529444"/>
              <a:gd name="connsiteY17" fmla="*/ 1698171 h 2030715"/>
              <a:gd name="connsiteX18" fmla="*/ 2101933 w 2529444"/>
              <a:gd name="connsiteY18" fmla="*/ 1757548 h 2030715"/>
              <a:gd name="connsiteX19" fmla="*/ 2268187 w 2529444"/>
              <a:gd name="connsiteY19" fmla="*/ 1876301 h 2030715"/>
              <a:gd name="connsiteX20" fmla="*/ 2434442 w 2529444"/>
              <a:gd name="connsiteY20" fmla="*/ 2006930 h 2030715"/>
              <a:gd name="connsiteX21" fmla="*/ 2529444 w 2529444"/>
              <a:gd name="connsiteY21" fmla="*/ 2030680 h 20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9444" h="2030715">
                <a:moveTo>
                  <a:pt x="0" y="0"/>
                </a:moveTo>
                <a:cubicBezTo>
                  <a:pt x="65314" y="2968"/>
                  <a:pt x="130629" y="5937"/>
                  <a:pt x="166255" y="47501"/>
                </a:cubicBezTo>
                <a:cubicBezTo>
                  <a:pt x="201881" y="89065"/>
                  <a:pt x="186047" y="190005"/>
                  <a:pt x="213756" y="249382"/>
                </a:cubicBezTo>
                <a:cubicBezTo>
                  <a:pt x="241465" y="308759"/>
                  <a:pt x="261257" y="368135"/>
                  <a:pt x="332509" y="403761"/>
                </a:cubicBezTo>
                <a:cubicBezTo>
                  <a:pt x="403761" y="439387"/>
                  <a:pt x="548245" y="451262"/>
                  <a:pt x="641268" y="463137"/>
                </a:cubicBezTo>
                <a:cubicBezTo>
                  <a:pt x="734291" y="475012"/>
                  <a:pt x="817418" y="465117"/>
                  <a:pt x="890649" y="475013"/>
                </a:cubicBezTo>
                <a:cubicBezTo>
                  <a:pt x="963880" y="484909"/>
                  <a:pt x="1039091" y="498763"/>
                  <a:pt x="1080655" y="522514"/>
                </a:cubicBezTo>
                <a:cubicBezTo>
                  <a:pt x="1122219" y="546265"/>
                  <a:pt x="1130135" y="581891"/>
                  <a:pt x="1140031" y="617517"/>
                </a:cubicBezTo>
                <a:cubicBezTo>
                  <a:pt x="1149927" y="653143"/>
                  <a:pt x="1108364" y="694707"/>
                  <a:pt x="1140031" y="736270"/>
                </a:cubicBezTo>
                <a:cubicBezTo>
                  <a:pt x="1171698" y="777833"/>
                  <a:pt x="1276597" y="837210"/>
                  <a:pt x="1330036" y="866898"/>
                </a:cubicBezTo>
                <a:cubicBezTo>
                  <a:pt x="1383475" y="896586"/>
                  <a:pt x="1432956" y="906483"/>
                  <a:pt x="1460665" y="914400"/>
                </a:cubicBezTo>
                <a:cubicBezTo>
                  <a:pt x="1488374" y="922317"/>
                  <a:pt x="1480457" y="884712"/>
                  <a:pt x="1496291" y="914400"/>
                </a:cubicBezTo>
                <a:cubicBezTo>
                  <a:pt x="1512125" y="944088"/>
                  <a:pt x="1531917" y="1039091"/>
                  <a:pt x="1555668" y="1092530"/>
                </a:cubicBezTo>
                <a:cubicBezTo>
                  <a:pt x="1579419" y="1145969"/>
                  <a:pt x="1607128" y="1187533"/>
                  <a:pt x="1638795" y="1235034"/>
                </a:cubicBezTo>
                <a:cubicBezTo>
                  <a:pt x="1670463" y="1282535"/>
                  <a:pt x="1739735" y="1335973"/>
                  <a:pt x="1745673" y="1377537"/>
                </a:cubicBezTo>
                <a:cubicBezTo>
                  <a:pt x="1751611" y="1419101"/>
                  <a:pt x="1674421" y="1444831"/>
                  <a:pt x="1674421" y="1484415"/>
                </a:cubicBezTo>
                <a:cubicBezTo>
                  <a:pt x="1674421" y="1523999"/>
                  <a:pt x="1710047" y="1579418"/>
                  <a:pt x="1745673" y="1615044"/>
                </a:cubicBezTo>
                <a:cubicBezTo>
                  <a:pt x="1781299" y="1650670"/>
                  <a:pt x="1828800" y="1674420"/>
                  <a:pt x="1888177" y="1698171"/>
                </a:cubicBezTo>
                <a:cubicBezTo>
                  <a:pt x="1947554" y="1721922"/>
                  <a:pt x="2038598" y="1727860"/>
                  <a:pt x="2101933" y="1757548"/>
                </a:cubicBezTo>
                <a:cubicBezTo>
                  <a:pt x="2165268" y="1787236"/>
                  <a:pt x="2212769" y="1834737"/>
                  <a:pt x="2268187" y="1876301"/>
                </a:cubicBezTo>
                <a:cubicBezTo>
                  <a:pt x="2323605" y="1917865"/>
                  <a:pt x="2390899" y="1981200"/>
                  <a:pt x="2434442" y="2006930"/>
                </a:cubicBezTo>
                <a:cubicBezTo>
                  <a:pt x="2477985" y="2032660"/>
                  <a:pt x="2529444" y="2030680"/>
                  <a:pt x="2529444" y="203068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873340" y="1092530"/>
            <a:ext cx="1650670" cy="1686296"/>
          </a:xfrm>
          <a:custGeom>
            <a:avLst/>
            <a:gdLst>
              <a:gd name="connsiteX0" fmla="*/ 1650670 w 1650670"/>
              <a:gd name="connsiteY0" fmla="*/ 0 h 1686296"/>
              <a:gd name="connsiteX1" fmla="*/ 1282535 w 1650670"/>
              <a:gd name="connsiteY1" fmla="*/ 605641 h 1686296"/>
              <a:gd name="connsiteX2" fmla="*/ 1318161 w 1650670"/>
              <a:gd name="connsiteY2" fmla="*/ 831273 h 1686296"/>
              <a:gd name="connsiteX3" fmla="*/ 1116281 w 1650670"/>
              <a:gd name="connsiteY3" fmla="*/ 997527 h 1686296"/>
              <a:gd name="connsiteX4" fmla="*/ 950026 w 1650670"/>
              <a:gd name="connsiteY4" fmla="*/ 1045028 h 1686296"/>
              <a:gd name="connsiteX5" fmla="*/ 748146 w 1650670"/>
              <a:gd name="connsiteY5" fmla="*/ 1187532 h 1686296"/>
              <a:gd name="connsiteX6" fmla="*/ 498764 w 1650670"/>
              <a:gd name="connsiteY6" fmla="*/ 1401288 h 1686296"/>
              <a:gd name="connsiteX7" fmla="*/ 273133 w 1650670"/>
              <a:gd name="connsiteY7" fmla="*/ 1567543 h 1686296"/>
              <a:gd name="connsiteX8" fmla="*/ 0 w 1650670"/>
              <a:gd name="connsiteY8" fmla="*/ 1686296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0670" h="1686296">
                <a:moveTo>
                  <a:pt x="1650670" y="0"/>
                </a:moveTo>
                <a:cubicBezTo>
                  <a:pt x="1494311" y="233547"/>
                  <a:pt x="1337953" y="467095"/>
                  <a:pt x="1282535" y="605641"/>
                </a:cubicBezTo>
                <a:cubicBezTo>
                  <a:pt x="1227117" y="744187"/>
                  <a:pt x="1345870" y="765959"/>
                  <a:pt x="1318161" y="831273"/>
                </a:cubicBezTo>
                <a:cubicBezTo>
                  <a:pt x="1290452" y="896587"/>
                  <a:pt x="1177637" y="961901"/>
                  <a:pt x="1116281" y="997527"/>
                </a:cubicBezTo>
                <a:cubicBezTo>
                  <a:pt x="1054925" y="1033153"/>
                  <a:pt x="1011382" y="1013361"/>
                  <a:pt x="950026" y="1045028"/>
                </a:cubicBezTo>
                <a:cubicBezTo>
                  <a:pt x="888670" y="1076695"/>
                  <a:pt x="823356" y="1128155"/>
                  <a:pt x="748146" y="1187532"/>
                </a:cubicBezTo>
                <a:cubicBezTo>
                  <a:pt x="672936" y="1246909"/>
                  <a:pt x="577933" y="1337953"/>
                  <a:pt x="498764" y="1401288"/>
                </a:cubicBezTo>
                <a:cubicBezTo>
                  <a:pt x="419595" y="1464623"/>
                  <a:pt x="356260" y="1520042"/>
                  <a:pt x="273133" y="1567543"/>
                </a:cubicBezTo>
                <a:cubicBezTo>
                  <a:pt x="190006" y="1615044"/>
                  <a:pt x="0" y="1686296"/>
                  <a:pt x="0" y="1686296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2727" y="2976716"/>
            <a:ext cx="3396343" cy="1737788"/>
          </a:xfrm>
          <a:custGeom>
            <a:avLst/>
            <a:gdLst>
              <a:gd name="connsiteX0" fmla="*/ 0 w 3396343"/>
              <a:gd name="connsiteY0" fmla="*/ 39616 h 1737788"/>
              <a:gd name="connsiteX1" fmla="*/ 166255 w 3396343"/>
              <a:gd name="connsiteY1" fmla="*/ 3990 h 1737788"/>
              <a:gd name="connsiteX2" fmla="*/ 273133 w 3396343"/>
              <a:gd name="connsiteY2" fmla="*/ 122744 h 1737788"/>
              <a:gd name="connsiteX3" fmla="*/ 486889 w 3396343"/>
              <a:gd name="connsiteY3" fmla="*/ 158370 h 1737788"/>
              <a:gd name="connsiteX4" fmla="*/ 653143 w 3396343"/>
              <a:gd name="connsiteY4" fmla="*/ 288998 h 1737788"/>
              <a:gd name="connsiteX5" fmla="*/ 736270 w 3396343"/>
              <a:gd name="connsiteY5" fmla="*/ 443378 h 1737788"/>
              <a:gd name="connsiteX6" fmla="*/ 795647 w 3396343"/>
              <a:gd name="connsiteY6" fmla="*/ 585881 h 1737788"/>
              <a:gd name="connsiteX7" fmla="*/ 926276 w 3396343"/>
              <a:gd name="connsiteY7" fmla="*/ 657133 h 1737788"/>
              <a:gd name="connsiteX8" fmla="*/ 1056904 w 3396343"/>
              <a:gd name="connsiteY8" fmla="*/ 787762 h 1737788"/>
              <a:gd name="connsiteX9" fmla="*/ 1330037 w 3396343"/>
              <a:gd name="connsiteY9" fmla="*/ 835263 h 1737788"/>
              <a:gd name="connsiteX10" fmla="*/ 1603169 w 3396343"/>
              <a:gd name="connsiteY10" fmla="*/ 799637 h 1737788"/>
              <a:gd name="connsiteX11" fmla="*/ 1935678 w 3396343"/>
              <a:gd name="connsiteY11" fmla="*/ 835263 h 1737788"/>
              <a:gd name="connsiteX12" fmla="*/ 2220686 w 3396343"/>
              <a:gd name="connsiteY12" fmla="*/ 811513 h 1737788"/>
              <a:gd name="connsiteX13" fmla="*/ 2303813 w 3396343"/>
              <a:gd name="connsiteY13" fmla="*/ 835263 h 1737788"/>
              <a:gd name="connsiteX14" fmla="*/ 2470068 w 3396343"/>
              <a:gd name="connsiteY14" fmla="*/ 835263 h 1737788"/>
              <a:gd name="connsiteX15" fmla="*/ 2576946 w 3396343"/>
              <a:gd name="connsiteY15" fmla="*/ 906515 h 1737788"/>
              <a:gd name="connsiteX16" fmla="*/ 2660073 w 3396343"/>
              <a:gd name="connsiteY16" fmla="*/ 1049019 h 1737788"/>
              <a:gd name="connsiteX17" fmla="*/ 2861954 w 3396343"/>
              <a:gd name="connsiteY17" fmla="*/ 1250900 h 1737788"/>
              <a:gd name="connsiteX18" fmla="*/ 3063834 w 3396343"/>
              <a:gd name="connsiteY18" fmla="*/ 1405279 h 1737788"/>
              <a:gd name="connsiteX19" fmla="*/ 3194463 w 3396343"/>
              <a:gd name="connsiteY19" fmla="*/ 1571533 h 1737788"/>
              <a:gd name="connsiteX20" fmla="*/ 3396343 w 3396343"/>
              <a:gd name="connsiteY20" fmla="*/ 1737788 h 173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6343" h="1737788">
                <a:moveTo>
                  <a:pt x="0" y="39616"/>
                </a:moveTo>
                <a:cubicBezTo>
                  <a:pt x="60366" y="14875"/>
                  <a:pt x="120733" y="-9865"/>
                  <a:pt x="166255" y="3990"/>
                </a:cubicBezTo>
                <a:cubicBezTo>
                  <a:pt x="211777" y="17845"/>
                  <a:pt x="219694" y="97014"/>
                  <a:pt x="273133" y="122744"/>
                </a:cubicBezTo>
                <a:cubicBezTo>
                  <a:pt x="326572" y="148474"/>
                  <a:pt x="423554" y="130661"/>
                  <a:pt x="486889" y="158370"/>
                </a:cubicBezTo>
                <a:cubicBezTo>
                  <a:pt x="550224" y="186079"/>
                  <a:pt x="611579" y="241497"/>
                  <a:pt x="653143" y="288998"/>
                </a:cubicBezTo>
                <a:cubicBezTo>
                  <a:pt x="694707" y="336499"/>
                  <a:pt x="712519" y="393898"/>
                  <a:pt x="736270" y="443378"/>
                </a:cubicBezTo>
                <a:cubicBezTo>
                  <a:pt x="760021" y="492858"/>
                  <a:pt x="763979" y="550255"/>
                  <a:pt x="795647" y="585881"/>
                </a:cubicBezTo>
                <a:cubicBezTo>
                  <a:pt x="827315" y="621507"/>
                  <a:pt x="882733" y="623486"/>
                  <a:pt x="926276" y="657133"/>
                </a:cubicBezTo>
                <a:cubicBezTo>
                  <a:pt x="969819" y="690780"/>
                  <a:pt x="989611" y="758074"/>
                  <a:pt x="1056904" y="787762"/>
                </a:cubicBezTo>
                <a:cubicBezTo>
                  <a:pt x="1124197" y="817450"/>
                  <a:pt x="1238993" y="833284"/>
                  <a:pt x="1330037" y="835263"/>
                </a:cubicBezTo>
                <a:cubicBezTo>
                  <a:pt x="1421081" y="837242"/>
                  <a:pt x="1502229" y="799637"/>
                  <a:pt x="1603169" y="799637"/>
                </a:cubicBezTo>
                <a:cubicBezTo>
                  <a:pt x="1704109" y="799637"/>
                  <a:pt x="1832759" y="833284"/>
                  <a:pt x="1935678" y="835263"/>
                </a:cubicBezTo>
                <a:cubicBezTo>
                  <a:pt x="2038597" y="837242"/>
                  <a:pt x="2159330" y="811513"/>
                  <a:pt x="2220686" y="811513"/>
                </a:cubicBezTo>
                <a:cubicBezTo>
                  <a:pt x="2282042" y="811513"/>
                  <a:pt x="2262249" y="831305"/>
                  <a:pt x="2303813" y="835263"/>
                </a:cubicBezTo>
                <a:cubicBezTo>
                  <a:pt x="2345377" y="839221"/>
                  <a:pt x="2424546" y="823388"/>
                  <a:pt x="2470068" y="835263"/>
                </a:cubicBezTo>
                <a:cubicBezTo>
                  <a:pt x="2515590" y="847138"/>
                  <a:pt x="2545279" y="870889"/>
                  <a:pt x="2576946" y="906515"/>
                </a:cubicBezTo>
                <a:cubicBezTo>
                  <a:pt x="2608614" y="942141"/>
                  <a:pt x="2612572" y="991622"/>
                  <a:pt x="2660073" y="1049019"/>
                </a:cubicBezTo>
                <a:cubicBezTo>
                  <a:pt x="2707574" y="1106417"/>
                  <a:pt x="2794661" y="1191523"/>
                  <a:pt x="2861954" y="1250900"/>
                </a:cubicBezTo>
                <a:cubicBezTo>
                  <a:pt x="2929248" y="1310277"/>
                  <a:pt x="3008416" y="1351840"/>
                  <a:pt x="3063834" y="1405279"/>
                </a:cubicBezTo>
                <a:cubicBezTo>
                  <a:pt x="3119252" y="1458718"/>
                  <a:pt x="3139045" y="1516115"/>
                  <a:pt x="3194463" y="1571533"/>
                </a:cubicBezTo>
                <a:cubicBezTo>
                  <a:pt x="3249881" y="1626951"/>
                  <a:pt x="3323112" y="1682369"/>
                  <a:pt x="3396343" y="1737788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62649" y="2657546"/>
            <a:ext cx="1971304" cy="1843202"/>
          </a:xfrm>
          <a:custGeom>
            <a:avLst/>
            <a:gdLst>
              <a:gd name="connsiteX0" fmla="*/ 0 w 1971304"/>
              <a:gd name="connsiteY0" fmla="*/ 1843202 h 1843202"/>
              <a:gd name="connsiteX1" fmla="*/ 106878 w 1971304"/>
              <a:gd name="connsiteY1" fmla="*/ 1783825 h 1843202"/>
              <a:gd name="connsiteX2" fmla="*/ 166255 w 1971304"/>
              <a:gd name="connsiteY2" fmla="*/ 1593820 h 1843202"/>
              <a:gd name="connsiteX3" fmla="*/ 213756 w 1971304"/>
              <a:gd name="connsiteY3" fmla="*/ 1451316 h 1843202"/>
              <a:gd name="connsiteX4" fmla="*/ 225632 w 1971304"/>
              <a:gd name="connsiteY4" fmla="*/ 1308812 h 1843202"/>
              <a:gd name="connsiteX5" fmla="*/ 308759 w 1971304"/>
              <a:gd name="connsiteY5" fmla="*/ 1190059 h 1843202"/>
              <a:gd name="connsiteX6" fmla="*/ 380011 w 1971304"/>
              <a:gd name="connsiteY6" fmla="*/ 964428 h 1843202"/>
              <a:gd name="connsiteX7" fmla="*/ 415637 w 1971304"/>
              <a:gd name="connsiteY7" fmla="*/ 762548 h 1843202"/>
              <a:gd name="connsiteX8" fmla="*/ 427512 w 1971304"/>
              <a:gd name="connsiteY8" fmla="*/ 679420 h 1843202"/>
              <a:gd name="connsiteX9" fmla="*/ 391886 w 1971304"/>
              <a:gd name="connsiteY9" fmla="*/ 560667 h 1843202"/>
              <a:gd name="connsiteX10" fmla="*/ 439387 w 1971304"/>
              <a:gd name="connsiteY10" fmla="*/ 548792 h 1843202"/>
              <a:gd name="connsiteX11" fmla="*/ 439387 w 1971304"/>
              <a:gd name="connsiteY11" fmla="*/ 441914 h 1843202"/>
              <a:gd name="connsiteX12" fmla="*/ 391886 w 1971304"/>
              <a:gd name="connsiteY12" fmla="*/ 299410 h 1843202"/>
              <a:gd name="connsiteX13" fmla="*/ 391886 w 1971304"/>
              <a:gd name="connsiteY13" fmla="*/ 180657 h 1843202"/>
              <a:gd name="connsiteX14" fmla="*/ 475013 w 1971304"/>
              <a:gd name="connsiteY14" fmla="*/ 156906 h 1843202"/>
              <a:gd name="connsiteX15" fmla="*/ 629393 w 1971304"/>
              <a:gd name="connsiteY15" fmla="*/ 228158 h 1843202"/>
              <a:gd name="connsiteX16" fmla="*/ 736270 w 1971304"/>
              <a:gd name="connsiteY16" fmla="*/ 299410 h 1843202"/>
              <a:gd name="connsiteX17" fmla="*/ 831273 w 1971304"/>
              <a:gd name="connsiteY17" fmla="*/ 240033 h 1843202"/>
              <a:gd name="connsiteX18" fmla="*/ 914400 w 1971304"/>
              <a:gd name="connsiteY18" fmla="*/ 61903 h 1843202"/>
              <a:gd name="connsiteX19" fmla="*/ 997528 w 1971304"/>
              <a:gd name="connsiteY19" fmla="*/ 2527 h 1843202"/>
              <a:gd name="connsiteX20" fmla="*/ 1128156 w 1971304"/>
              <a:gd name="connsiteY20" fmla="*/ 133155 h 1843202"/>
              <a:gd name="connsiteX21" fmla="*/ 1258785 w 1971304"/>
              <a:gd name="connsiteY21" fmla="*/ 335036 h 1843202"/>
              <a:gd name="connsiteX22" fmla="*/ 1413164 w 1971304"/>
              <a:gd name="connsiteY22" fmla="*/ 465664 h 1843202"/>
              <a:gd name="connsiteX23" fmla="*/ 1555668 w 1971304"/>
              <a:gd name="connsiteY23" fmla="*/ 572542 h 1843202"/>
              <a:gd name="connsiteX24" fmla="*/ 1721922 w 1971304"/>
              <a:gd name="connsiteY24" fmla="*/ 691296 h 1843202"/>
              <a:gd name="connsiteX25" fmla="*/ 1840676 w 1971304"/>
              <a:gd name="connsiteY25" fmla="*/ 738797 h 1843202"/>
              <a:gd name="connsiteX26" fmla="*/ 1935678 w 1971304"/>
              <a:gd name="connsiteY26" fmla="*/ 679420 h 1843202"/>
              <a:gd name="connsiteX27" fmla="*/ 1971304 w 1971304"/>
              <a:gd name="connsiteY27" fmla="*/ 631919 h 184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71304" h="1843202">
                <a:moveTo>
                  <a:pt x="0" y="1843202"/>
                </a:moveTo>
                <a:cubicBezTo>
                  <a:pt x="39584" y="1834295"/>
                  <a:pt x="79169" y="1825389"/>
                  <a:pt x="106878" y="1783825"/>
                </a:cubicBezTo>
                <a:cubicBezTo>
                  <a:pt x="134587" y="1742261"/>
                  <a:pt x="148442" y="1649238"/>
                  <a:pt x="166255" y="1593820"/>
                </a:cubicBezTo>
                <a:cubicBezTo>
                  <a:pt x="184068" y="1538402"/>
                  <a:pt x="203860" y="1498817"/>
                  <a:pt x="213756" y="1451316"/>
                </a:cubicBezTo>
                <a:cubicBezTo>
                  <a:pt x="223652" y="1403815"/>
                  <a:pt x="209798" y="1352355"/>
                  <a:pt x="225632" y="1308812"/>
                </a:cubicBezTo>
                <a:cubicBezTo>
                  <a:pt x="241466" y="1265269"/>
                  <a:pt x="283029" y="1247456"/>
                  <a:pt x="308759" y="1190059"/>
                </a:cubicBezTo>
                <a:cubicBezTo>
                  <a:pt x="334489" y="1132662"/>
                  <a:pt x="362198" y="1035680"/>
                  <a:pt x="380011" y="964428"/>
                </a:cubicBezTo>
                <a:cubicBezTo>
                  <a:pt x="397824" y="893176"/>
                  <a:pt x="407720" y="810049"/>
                  <a:pt x="415637" y="762548"/>
                </a:cubicBezTo>
                <a:cubicBezTo>
                  <a:pt x="423554" y="715047"/>
                  <a:pt x="431470" y="713067"/>
                  <a:pt x="427512" y="679420"/>
                </a:cubicBezTo>
                <a:cubicBezTo>
                  <a:pt x="423554" y="645773"/>
                  <a:pt x="389907" y="582438"/>
                  <a:pt x="391886" y="560667"/>
                </a:cubicBezTo>
                <a:cubicBezTo>
                  <a:pt x="393865" y="538896"/>
                  <a:pt x="431470" y="568584"/>
                  <a:pt x="439387" y="548792"/>
                </a:cubicBezTo>
                <a:cubicBezTo>
                  <a:pt x="447304" y="529000"/>
                  <a:pt x="447304" y="483478"/>
                  <a:pt x="439387" y="441914"/>
                </a:cubicBezTo>
                <a:cubicBezTo>
                  <a:pt x="431470" y="400350"/>
                  <a:pt x="399803" y="342953"/>
                  <a:pt x="391886" y="299410"/>
                </a:cubicBezTo>
                <a:cubicBezTo>
                  <a:pt x="383969" y="255867"/>
                  <a:pt x="378032" y="204408"/>
                  <a:pt x="391886" y="180657"/>
                </a:cubicBezTo>
                <a:cubicBezTo>
                  <a:pt x="405740" y="156906"/>
                  <a:pt x="435429" y="148989"/>
                  <a:pt x="475013" y="156906"/>
                </a:cubicBezTo>
                <a:cubicBezTo>
                  <a:pt x="514597" y="164823"/>
                  <a:pt x="585850" y="204407"/>
                  <a:pt x="629393" y="228158"/>
                </a:cubicBezTo>
                <a:cubicBezTo>
                  <a:pt x="672936" y="251909"/>
                  <a:pt x="702623" y="297431"/>
                  <a:pt x="736270" y="299410"/>
                </a:cubicBezTo>
                <a:cubicBezTo>
                  <a:pt x="769917" y="301389"/>
                  <a:pt x="801585" y="279618"/>
                  <a:pt x="831273" y="240033"/>
                </a:cubicBezTo>
                <a:cubicBezTo>
                  <a:pt x="860961" y="200448"/>
                  <a:pt x="886691" y="101487"/>
                  <a:pt x="914400" y="61903"/>
                </a:cubicBezTo>
                <a:cubicBezTo>
                  <a:pt x="942109" y="22319"/>
                  <a:pt x="961902" y="-9348"/>
                  <a:pt x="997528" y="2527"/>
                </a:cubicBezTo>
                <a:cubicBezTo>
                  <a:pt x="1033154" y="14402"/>
                  <a:pt x="1084613" y="77737"/>
                  <a:pt x="1128156" y="133155"/>
                </a:cubicBezTo>
                <a:cubicBezTo>
                  <a:pt x="1171699" y="188573"/>
                  <a:pt x="1211284" y="279618"/>
                  <a:pt x="1258785" y="335036"/>
                </a:cubicBezTo>
                <a:cubicBezTo>
                  <a:pt x="1306286" y="390454"/>
                  <a:pt x="1363684" y="426080"/>
                  <a:pt x="1413164" y="465664"/>
                </a:cubicBezTo>
                <a:cubicBezTo>
                  <a:pt x="1462644" y="505248"/>
                  <a:pt x="1504209" y="534937"/>
                  <a:pt x="1555668" y="572542"/>
                </a:cubicBezTo>
                <a:cubicBezTo>
                  <a:pt x="1607127" y="610147"/>
                  <a:pt x="1674421" y="663587"/>
                  <a:pt x="1721922" y="691296"/>
                </a:cubicBezTo>
                <a:cubicBezTo>
                  <a:pt x="1769423" y="719005"/>
                  <a:pt x="1805050" y="740776"/>
                  <a:pt x="1840676" y="738797"/>
                </a:cubicBezTo>
                <a:cubicBezTo>
                  <a:pt x="1876302" y="736818"/>
                  <a:pt x="1913907" y="697233"/>
                  <a:pt x="1935678" y="679420"/>
                </a:cubicBezTo>
                <a:cubicBezTo>
                  <a:pt x="1957449" y="661607"/>
                  <a:pt x="1971304" y="631919"/>
                  <a:pt x="1971304" y="631919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410203" y="3621974"/>
            <a:ext cx="676893" cy="3028208"/>
          </a:xfrm>
          <a:custGeom>
            <a:avLst/>
            <a:gdLst>
              <a:gd name="connsiteX0" fmla="*/ 0 w 676893"/>
              <a:gd name="connsiteY0" fmla="*/ 3028208 h 3028208"/>
              <a:gd name="connsiteX1" fmla="*/ 59376 w 676893"/>
              <a:gd name="connsiteY1" fmla="*/ 2945081 h 3028208"/>
              <a:gd name="connsiteX2" fmla="*/ 106878 w 676893"/>
              <a:gd name="connsiteY2" fmla="*/ 2861953 h 3028208"/>
              <a:gd name="connsiteX3" fmla="*/ 59376 w 676893"/>
              <a:gd name="connsiteY3" fmla="*/ 2755075 h 3028208"/>
              <a:gd name="connsiteX4" fmla="*/ 83127 w 676893"/>
              <a:gd name="connsiteY4" fmla="*/ 2565070 h 3028208"/>
              <a:gd name="connsiteX5" fmla="*/ 130628 w 676893"/>
              <a:gd name="connsiteY5" fmla="*/ 2458192 h 3028208"/>
              <a:gd name="connsiteX6" fmla="*/ 213755 w 676893"/>
              <a:gd name="connsiteY6" fmla="*/ 2351314 h 3028208"/>
              <a:gd name="connsiteX7" fmla="*/ 261257 w 676893"/>
              <a:gd name="connsiteY7" fmla="*/ 2327564 h 3028208"/>
              <a:gd name="connsiteX8" fmla="*/ 296883 w 676893"/>
              <a:gd name="connsiteY8" fmla="*/ 2078182 h 3028208"/>
              <a:gd name="connsiteX9" fmla="*/ 368135 w 676893"/>
              <a:gd name="connsiteY9" fmla="*/ 1959429 h 3028208"/>
              <a:gd name="connsiteX10" fmla="*/ 368135 w 676893"/>
              <a:gd name="connsiteY10" fmla="*/ 1840675 h 3028208"/>
              <a:gd name="connsiteX11" fmla="*/ 273132 w 676893"/>
              <a:gd name="connsiteY11" fmla="*/ 1721922 h 3028208"/>
              <a:gd name="connsiteX12" fmla="*/ 273132 w 676893"/>
              <a:gd name="connsiteY12" fmla="*/ 1579418 h 3028208"/>
              <a:gd name="connsiteX13" fmla="*/ 273132 w 676893"/>
              <a:gd name="connsiteY13" fmla="*/ 1436914 h 3028208"/>
              <a:gd name="connsiteX14" fmla="*/ 356259 w 676893"/>
              <a:gd name="connsiteY14" fmla="*/ 1377538 h 3028208"/>
              <a:gd name="connsiteX15" fmla="*/ 463137 w 676893"/>
              <a:gd name="connsiteY15" fmla="*/ 1413164 h 3028208"/>
              <a:gd name="connsiteX16" fmla="*/ 522514 w 676893"/>
              <a:gd name="connsiteY16" fmla="*/ 1270660 h 3028208"/>
              <a:gd name="connsiteX17" fmla="*/ 593766 w 676893"/>
              <a:gd name="connsiteY17" fmla="*/ 1128156 h 3028208"/>
              <a:gd name="connsiteX18" fmla="*/ 653142 w 676893"/>
              <a:gd name="connsiteY18" fmla="*/ 1033153 h 3028208"/>
              <a:gd name="connsiteX19" fmla="*/ 653142 w 676893"/>
              <a:gd name="connsiteY19" fmla="*/ 950026 h 3028208"/>
              <a:gd name="connsiteX20" fmla="*/ 676893 w 676893"/>
              <a:gd name="connsiteY20" fmla="*/ 795647 h 3028208"/>
              <a:gd name="connsiteX21" fmla="*/ 653142 w 676893"/>
              <a:gd name="connsiteY21" fmla="*/ 641268 h 3028208"/>
              <a:gd name="connsiteX22" fmla="*/ 617516 w 676893"/>
              <a:gd name="connsiteY22" fmla="*/ 546265 h 3028208"/>
              <a:gd name="connsiteX23" fmla="*/ 581891 w 676893"/>
              <a:gd name="connsiteY23" fmla="*/ 451262 h 3028208"/>
              <a:gd name="connsiteX24" fmla="*/ 522514 w 676893"/>
              <a:gd name="connsiteY24" fmla="*/ 391886 h 3028208"/>
              <a:gd name="connsiteX25" fmla="*/ 486888 w 676893"/>
              <a:gd name="connsiteY25" fmla="*/ 213756 h 3028208"/>
              <a:gd name="connsiteX26" fmla="*/ 486888 w 676893"/>
              <a:gd name="connsiteY26" fmla="*/ 106878 h 3028208"/>
              <a:gd name="connsiteX27" fmla="*/ 522514 w 676893"/>
              <a:gd name="connsiteY27" fmla="*/ 0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6893" h="3028208">
                <a:moveTo>
                  <a:pt x="0" y="3028208"/>
                </a:moveTo>
                <a:cubicBezTo>
                  <a:pt x="20781" y="3000499"/>
                  <a:pt x="41563" y="2972790"/>
                  <a:pt x="59376" y="2945081"/>
                </a:cubicBezTo>
                <a:cubicBezTo>
                  <a:pt x="77189" y="2917372"/>
                  <a:pt x="106878" y="2893621"/>
                  <a:pt x="106878" y="2861953"/>
                </a:cubicBezTo>
                <a:cubicBezTo>
                  <a:pt x="106878" y="2830285"/>
                  <a:pt x="63334" y="2804555"/>
                  <a:pt x="59376" y="2755075"/>
                </a:cubicBezTo>
                <a:cubicBezTo>
                  <a:pt x="55418" y="2705595"/>
                  <a:pt x="71252" y="2614550"/>
                  <a:pt x="83127" y="2565070"/>
                </a:cubicBezTo>
                <a:cubicBezTo>
                  <a:pt x="95002" y="2515590"/>
                  <a:pt x="108857" y="2493818"/>
                  <a:pt x="130628" y="2458192"/>
                </a:cubicBezTo>
                <a:cubicBezTo>
                  <a:pt x="152399" y="2422566"/>
                  <a:pt x="191984" y="2373085"/>
                  <a:pt x="213755" y="2351314"/>
                </a:cubicBezTo>
                <a:cubicBezTo>
                  <a:pt x="235526" y="2329543"/>
                  <a:pt x="247402" y="2373086"/>
                  <a:pt x="261257" y="2327564"/>
                </a:cubicBezTo>
                <a:cubicBezTo>
                  <a:pt x="275112" y="2282042"/>
                  <a:pt x="279070" y="2139538"/>
                  <a:pt x="296883" y="2078182"/>
                </a:cubicBezTo>
                <a:cubicBezTo>
                  <a:pt x="314696" y="2016826"/>
                  <a:pt x="356260" y="1999013"/>
                  <a:pt x="368135" y="1959429"/>
                </a:cubicBezTo>
                <a:cubicBezTo>
                  <a:pt x="380010" y="1919844"/>
                  <a:pt x="383969" y="1880259"/>
                  <a:pt x="368135" y="1840675"/>
                </a:cubicBezTo>
                <a:cubicBezTo>
                  <a:pt x="352301" y="1801091"/>
                  <a:pt x="288966" y="1765465"/>
                  <a:pt x="273132" y="1721922"/>
                </a:cubicBezTo>
                <a:cubicBezTo>
                  <a:pt x="257298" y="1678379"/>
                  <a:pt x="273132" y="1579418"/>
                  <a:pt x="273132" y="1579418"/>
                </a:cubicBezTo>
                <a:cubicBezTo>
                  <a:pt x="273132" y="1531917"/>
                  <a:pt x="259278" y="1470561"/>
                  <a:pt x="273132" y="1436914"/>
                </a:cubicBezTo>
                <a:cubicBezTo>
                  <a:pt x="286986" y="1403267"/>
                  <a:pt x="324592" y="1381496"/>
                  <a:pt x="356259" y="1377538"/>
                </a:cubicBezTo>
                <a:cubicBezTo>
                  <a:pt x="387927" y="1373580"/>
                  <a:pt x="435428" y="1430977"/>
                  <a:pt x="463137" y="1413164"/>
                </a:cubicBezTo>
                <a:cubicBezTo>
                  <a:pt x="490846" y="1395351"/>
                  <a:pt x="500743" y="1318161"/>
                  <a:pt x="522514" y="1270660"/>
                </a:cubicBezTo>
                <a:cubicBezTo>
                  <a:pt x="544285" y="1223159"/>
                  <a:pt x="571995" y="1167740"/>
                  <a:pt x="593766" y="1128156"/>
                </a:cubicBezTo>
                <a:cubicBezTo>
                  <a:pt x="615537" y="1088572"/>
                  <a:pt x="643246" y="1062841"/>
                  <a:pt x="653142" y="1033153"/>
                </a:cubicBezTo>
                <a:cubicBezTo>
                  <a:pt x="663038" y="1003465"/>
                  <a:pt x="649184" y="989610"/>
                  <a:pt x="653142" y="950026"/>
                </a:cubicBezTo>
                <a:cubicBezTo>
                  <a:pt x="657100" y="910442"/>
                  <a:pt x="676893" y="847107"/>
                  <a:pt x="676893" y="795647"/>
                </a:cubicBezTo>
                <a:cubicBezTo>
                  <a:pt x="676893" y="744187"/>
                  <a:pt x="663038" y="682832"/>
                  <a:pt x="653142" y="641268"/>
                </a:cubicBezTo>
                <a:cubicBezTo>
                  <a:pt x="643246" y="599704"/>
                  <a:pt x="617516" y="546265"/>
                  <a:pt x="617516" y="546265"/>
                </a:cubicBezTo>
                <a:cubicBezTo>
                  <a:pt x="605641" y="514597"/>
                  <a:pt x="597725" y="476992"/>
                  <a:pt x="581891" y="451262"/>
                </a:cubicBezTo>
                <a:cubicBezTo>
                  <a:pt x="566057" y="425532"/>
                  <a:pt x="538348" y="431470"/>
                  <a:pt x="522514" y="391886"/>
                </a:cubicBezTo>
                <a:cubicBezTo>
                  <a:pt x="506680" y="352302"/>
                  <a:pt x="492826" y="261257"/>
                  <a:pt x="486888" y="213756"/>
                </a:cubicBezTo>
                <a:cubicBezTo>
                  <a:pt x="480950" y="166255"/>
                  <a:pt x="480950" y="142504"/>
                  <a:pt x="486888" y="106878"/>
                </a:cubicBezTo>
                <a:cubicBezTo>
                  <a:pt x="492826" y="71252"/>
                  <a:pt x="522514" y="0"/>
                  <a:pt x="52251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392349" y="3075709"/>
            <a:ext cx="243485" cy="213756"/>
          </a:xfrm>
          <a:custGeom>
            <a:avLst/>
            <a:gdLst>
              <a:gd name="connsiteX0" fmla="*/ 17854 w 243485"/>
              <a:gd name="connsiteY0" fmla="*/ 213756 h 213756"/>
              <a:gd name="connsiteX1" fmla="*/ 5978 w 243485"/>
              <a:gd name="connsiteY1" fmla="*/ 130629 h 213756"/>
              <a:gd name="connsiteX2" fmla="*/ 100981 w 243485"/>
              <a:gd name="connsiteY2" fmla="*/ 59377 h 213756"/>
              <a:gd name="connsiteX3" fmla="*/ 160357 w 243485"/>
              <a:gd name="connsiteY3" fmla="*/ 71252 h 213756"/>
              <a:gd name="connsiteX4" fmla="*/ 243485 w 243485"/>
              <a:gd name="connsiteY4" fmla="*/ 0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85" h="213756">
                <a:moveTo>
                  <a:pt x="17854" y="213756"/>
                </a:moveTo>
                <a:cubicBezTo>
                  <a:pt x="4988" y="185057"/>
                  <a:pt x="-7877" y="156359"/>
                  <a:pt x="5978" y="130629"/>
                </a:cubicBezTo>
                <a:cubicBezTo>
                  <a:pt x="19833" y="104899"/>
                  <a:pt x="75251" y="69273"/>
                  <a:pt x="100981" y="59377"/>
                </a:cubicBezTo>
                <a:cubicBezTo>
                  <a:pt x="126711" y="49481"/>
                  <a:pt x="136606" y="81148"/>
                  <a:pt x="160357" y="71252"/>
                </a:cubicBezTo>
                <a:cubicBezTo>
                  <a:pt x="184108" y="61356"/>
                  <a:pt x="243485" y="0"/>
                  <a:pt x="243485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623958" y="2778826"/>
            <a:ext cx="296884" cy="296883"/>
          </a:xfrm>
          <a:custGeom>
            <a:avLst/>
            <a:gdLst>
              <a:gd name="connsiteX0" fmla="*/ 0 w 296884"/>
              <a:gd name="connsiteY0" fmla="*/ 296883 h 296883"/>
              <a:gd name="connsiteX1" fmla="*/ 95003 w 296884"/>
              <a:gd name="connsiteY1" fmla="*/ 190005 h 296883"/>
              <a:gd name="connsiteX2" fmla="*/ 178130 w 296884"/>
              <a:gd name="connsiteY2" fmla="*/ 130629 h 296883"/>
              <a:gd name="connsiteX3" fmla="*/ 273133 w 296884"/>
              <a:gd name="connsiteY3" fmla="*/ 35626 h 296883"/>
              <a:gd name="connsiteX4" fmla="*/ 296884 w 296884"/>
              <a:gd name="connsiteY4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84" h="296883">
                <a:moveTo>
                  <a:pt x="0" y="296883"/>
                </a:moveTo>
                <a:cubicBezTo>
                  <a:pt x="32657" y="257298"/>
                  <a:pt x="65315" y="217714"/>
                  <a:pt x="95003" y="190005"/>
                </a:cubicBezTo>
                <a:cubicBezTo>
                  <a:pt x="124691" y="162296"/>
                  <a:pt x="148442" y="156359"/>
                  <a:pt x="178130" y="130629"/>
                </a:cubicBezTo>
                <a:cubicBezTo>
                  <a:pt x="207818" y="104899"/>
                  <a:pt x="253341" y="57397"/>
                  <a:pt x="273133" y="35626"/>
                </a:cubicBezTo>
                <a:cubicBezTo>
                  <a:pt x="292925" y="13854"/>
                  <a:pt x="294904" y="6927"/>
                  <a:pt x="296884" y="0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20842" y="2778826"/>
            <a:ext cx="391885" cy="225631"/>
          </a:xfrm>
          <a:custGeom>
            <a:avLst/>
            <a:gdLst>
              <a:gd name="connsiteX0" fmla="*/ 0 w 391885"/>
              <a:gd name="connsiteY0" fmla="*/ 0 h 225631"/>
              <a:gd name="connsiteX1" fmla="*/ 106877 w 391885"/>
              <a:gd name="connsiteY1" fmla="*/ 71252 h 225631"/>
              <a:gd name="connsiteX2" fmla="*/ 190005 w 391885"/>
              <a:gd name="connsiteY2" fmla="*/ 71252 h 225631"/>
              <a:gd name="connsiteX3" fmla="*/ 261257 w 391885"/>
              <a:gd name="connsiteY3" fmla="*/ 154379 h 225631"/>
              <a:gd name="connsiteX4" fmla="*/ 344384 w 391885"/>
              <a:gd name="connsiteY4" fmla="*/ 213756 h 225631"/>
              <a:gd name="connsiteX5" fmla="*/ 391885 w 391885"/>
              <a:gd name="connsiteY5" fmla="*/ 22563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885" h="225631">
                <a:moveTo>
                  <a:pt x="0" y="0"/>
                </a:moveTo>
                <a:cubicBezTo>
                  <a:pt x="37604" y="29688"/>
                  <a:pt x="75209" y="59377"/>
                  <a:pt x="106877" y="71252"/>
                </a:cubicBezTo>
                <a:cubicBezTo>
                  <a:pt x="138545" y="83127"/>
                  <a:pt x="164275" y="57398"/>
                  <a:pt x="190005" y="71252"/>
                </a:cubicBezTo>
                <a:cubicBezTo>
                  <a:pt x="215735" y="85107"/>
                  <a:pt x="235527" y="130628"/>
                  <a:pt x="261257" y="154379"/>
                </a:cubicBezTo>
                <a:cubicBezTo>
                  <a:pt x="286987" y="178130"/>
                  <a:pt x="322613" y="201881"/>
                  <a:pt x="344384" y="213756"/>
                </a:cubicBezTo>
                <a:cubicBezTo>
                  <a:pt x="366155" y="225631"/>
                  <a:pt x="380010" y="223652"/>
                  <a:pt x="391885" y="225631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5" name="Shape 24"/>
          <p:cNvSpPr/>
          <p:nvPr/>
        </p:nvSpPr>
        <p:spPr>
          <a:xfrm rot="11547809">
            <a:off x="5401757" y="3214642"/>
            <a:ext cx="1974649" cy="1462588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0000"/>
          </a:solidFill>
          <a:ln>
            <a:solidFill>
              <a:srgbClr val="0070C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5612500" y="4062549"/>
            <a:ext cx="165186" cy="16518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95121" y="1533465"/>
            <a:ext cx="5172077" cy="47089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R6 M1- </a:t>
            </a:r>
            <a:r>
              <a:rPr lang="en-US" altLang="ro-RO" sz="2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Ialoveni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road,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 0 – km 6,6 (6,6 km length, now in rehabilitation);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rehabilitation – 8,9 mil. Euro, financed by EBI</a:t>
            </a:r>
            <a:r>
              <a:rPr lang="en-US" altLang="ro-RO" sz="20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o-RO" sz="2000" b="1" u="sng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under rehabilitation now. End of works is planned for 2017.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o-RO" sz="2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includes rehabilitation of the existing road, upgrading an intersection, consolidation of a sector hit by landslides etc.</a:t>
            </a:r>
          </a:p>
        </p:txBody>
      </p:sp>
      <p:sp>
        <p:nvSpPr>
          <p:cNvPr id="2" name="Freeform 1"/>
          <p:cNvSpPr/>
          <p:nvPr/>
        </p:nvSpPr>
        <p:spPr>
          <a:xfrm>
            <a:off x="8267637" y="3019425"/>
            <a:ext cx="107207" cy="790575"/>
          </a:xfrm>
          <a:custGeom>
            <a:avLst/>
            <a:gdLst>
              <a:gd name="connsiteX0" fmla="*/ 38163 w 107207"/>
              <a:gd name="connsiteY0" fmla="*/ 0 h 790575"/>
              <a:gd name="connsiteX1" fmla="*/ 76263 w 107207"/>
              <a:gd name="connsiteY1" fmla="*/ 161925 h 790575"/>
              <a:gd name="connsiteX2" fmla="*/ 66738 w 107207"/>
              <a:gd name="connsiteY2" fmla="*/ 323850 h 790575"/>
              <a:gd name="connsiteX3" fmla="*/ 38163 w 107207"/>
              <a:gd name="connsiteY3" fmla="*/ 419100 h 790575"/>
              <a:gd name="connsiteX4" fmla="*/ 63 w 107207"/>
              <a:gd name="connsiteY4" fmla="*/ 504825 h 790575"/>
              <a:gd name="connsiteX5" fmla="*/ 47688 w 107207"/>
              <a:gd name="connsiteY5" fmla="*/ 600075 h 790575"/>
              <a:gd name="connsiteX6" fmla="*/ 104838 w 107207"/>
              <a:gd name="connsiteY6" fmla="*/ 733425 h 790575"/>
              <a:gd name="connsiteX7" fmla="*/ 95313 w 107207"/>
              <a:gd name="connsiteY7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207" h="790575">
                <a:moveTo>
                  <a:pt x="38163" y="0"/>
                </a:moveTo>
                <a:cubicBezTo>
                  <a:pt x="54831" y="53975"/>
                  <a:pt x="71500" y="107950"/>
                  <a:pt x="76263" y="161925"/>
                </a:cubicBezTo>
                <a:cubicBezTo>
                  <a:pt x="81026" y="215900"/>
                  <a:pt x="73088" y="280988"/>
                  <a:pt x="66738" y="323850"/>
                </a:cubicBezTo>
                <a:cubicBezTo>
                  <a:pt x="60388" y="366712"/>
                  <a:pt x="49275" y="388938"/>
                  <a:pt x="38163" y="419100"/>
                </a:cubicBezTo>
                <a:cubicBezTo>
                  <a:pt x="27051" y="449262"/>
                  <a:pt x="-1524" y="474663"/>
                  <a:pt x="63" y="504825"/>
                </a:cubicBezTo>
                <a:cubicBezTo>
                  <a:pt x="1650" y="534987"/>
                  <a:pt x="30226" y="561975"/>
                  <a:pt x="47688" y="600075"/>
                </a:cubicBezTo>
                <a:cubicBezTo>
                  <a:pt x="65150" y="638175"/>
                  <a:pt x="96901" y="701675"/>
                  <a:pt x="104838" y="733425"/>
                </a:cubicBezTo>
                <a:cubicBezTo>
                  <a:pt x="112775" y="765175"/>
                  <a:pt x="98488" y="779462"/>
                  <a:pt x="95313" y="790575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439025" y="3343275"/>
            <a:ext cx="114300" cy="247650"/>
          </a:xfrm>
          <a:custGeom>
            <a:avLst/>
            <a:gdLst>
              <a:gd name="connsiteX0" fmla="*/ 114300 w 114300"/>
              <a:gd name="connsiteY0" fmla="*/ 247650 h 247650"/>
              <a:gd name="connsiteX1" fmla="*/ 0 w 114300"/>
              <a:gd name="connsiteY1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" h="247650">
                <a:moveTo>
                  <a:pt x="114300" y="247650"/>
                </a:moveTo>
                <a:lnTo>
                  <a:pt x="0" y="0"/>
                </a:lnTo>
              </a:path>
            </a:pathLst>
          </a:custGeom>
          <a:ln w="101600">
            <a:solidFill>
              <a:srgbClr val="CC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534275" y="3590925"/>
            <a:ext cx="828675" cy="362551"/>
          </a:xfrm>
          <a:custGeom>
            <a:avLst/>
            <a:gdLst>
              <a:gd name="connsiteX0" fmla="*/ 0 w 828675"/>
              <a:gd name="connsiteY0" fmla="*/ 0 h 362551"/>
              <a:gd name="connsiteX1" fmla="*/ 104775 w 828675"/>
              <a:gd name="connsiteY1" fmla="*/ 200025 h 362551"/>
              <a:gd name="connsiteX2" fmla="*/ 266700 w 828675"/>
              <a:gd name="connsiteY2" fmla="*/ 295275 h 362551"/>
              <a:gd name="connsiteX3" fmla="*/ 447675 w 828675"/>
              <a:gd name="connsiteY3" fmla="*/ 285750 h 362551"/>
              <a:gd name="connsiteX4" fmla="*/ 619125 w 828675"/>
              <a:gd name="connsiteY4" fmla="*/ 361950 h 362551"/>
              <a:gd name="connsiteX5" fmla="*/ 828675 w 828675"/>
              <a:gd name="connsiteY5" fmla="*/ 238125 h 36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675" h="362551">
                <a:moveTo>
                  <a:pt x="0" y="0"/>
                </a:moveTo>
                <a:cubicBezTo>
                  <a:pt x="30162" y="75406"/>
                  <a:pt x="60325" y="150813"/>
                  <a:pt x="104775" y="200025"/>
                </a:cubicBezTo>
                <a:cubicBezTo>
                  <a:pt x="149225" y="249237"/>
                  <a:pt x="209550" y="280988"/>
                  <a:pt x="266700" y="295275"/>
                </a:cubicBezTo>
                <a:cubicBezTo>
                  <a:pt x="323850" y="309563"/>
                  <a:pt x="388938" y="274638"/>
                  <a:pt x="447675" y="285750"/>
                </a:cubicBezTo>
                <a:cubicBezTo>
                  <a:pt x="506412" y="296862"/>
                  <a:pt x="555625" y="369887"/>
                  <a:pt x="619125" y="361950"/>
                </a:cubicBezTo>
                <a:cubicBezTo>
                  <a:pt x="682625" y="354013"/>
                  <a:pt x="806450" y="201613"/>
                  <a:pt x="828675" y="238125"/>
                </a:cubicBezTo>
              </a:path>
            </a:pathLst>
          </a:custGeom>
          <a:ln w="1016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sz="2400"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1822" y="146978"/>
            <a:ext cx="100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of 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of </a:t>
            </a:r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TEN-T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16" y="2278038"/>
            <a:ext cx="77724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99"/>
                </a:solidFill>
              </a:rPr>
              <a:t>Thank You for Attention</a:t>
            </a:r>
            <a:endParaRPr lang="ru-RU" b="1" dirty="0" smtClean="0">
              <a:solidFill>
                <a:srgbClr val="00339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7687" y="4934284"/>
            <a:ext cx="8839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solidFill>
                  <a:srgbClr val="003399"/>
                </a:solidFill>
              </a:rPr>
              <a:t>Ministry</a:t>
            </a:r>
            <a:r>
              <a:rPr lang="ro-RO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of </a:t>
            </a:r>
            <a:r>
              <a:rPr lang="ro-RO" sz="2800" dirty="0" smtClean="0">
                <a:solidFill>
                  <a:srgbClr val="003399"/>
                </a:solidFill>
              </a:rPr>
              <a:t>Transport</a:t>
            </a:r>
            <a:r>
              <a:rPr lang="en-US" sz="2800" dirty="0" smtClean="0">
                <a:solidFill>
                  <a:srgbClr val="003399"/>
                </a:solidFill>
              </a:rPr>
              <a:t> and Road </a:t>
            </a:r>
            <a:r>
              <a:rPr lang="ro-RO" sz="2800" dirty="0" err="1" smtClean="0">
                <a:solidFill>
                  <a:srgbClr val="003399"/>
                </a:solidFill>
              </a:rPr>
              <a:t>Infrastructur</a:t>
            </a:r>
            <a:r>
              <a:rPr lang="en-US" sz="2800" dirty="0" smtClean="0">
                <a:solidFill>
                  <a:srgbClr val="003399"/>
                </a:solidFill>
              </a:rPr>
              <a:t>e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solidFill>
                  <a:srgbClr val="003399"/>
                </a:solidFill>
              </a:rPr>
              <a:t>Republic of Moldova</a:t>
            </a:r>
          </a:p>
          <a:p>
            <a:pPr eaLnBrk="1" hangingPunct="1">
              <a:spcBef>
                <a:spcPts val="0"/>
              </a:spcBef>
            </a:pPr>
            <a:r>
              <a:rPr lang="ro-RO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/>
            </a:r>
            <a:br>
              <a:rPr lang="en-US" sz="2800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www.</a:t>
            </a:r>
            <a:r>
              <a:rPr lang="ro-RO" dirty="0" err="1" smtClean="0">
                <a:solidFill>
                  <a:srgbClr val="003399"/>
                </a:solidFill>
              </a:rPr>
              <a:t>mtid.gov.md</a:t>
            </a:r>
            <a:endParaRPr lang="ru-RU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55242"/>
      </p:ext>
    </p:extLst>
  </p:cSld>
  <p:clrMapOvr>
    <a:masterClrMapping/>
  </p:clrMapOvr>
</p:sld>
</file>

<file path=ppt/theme/theme1.xml><?xml version="1.0" encoding="utf-8"?>
<a:theme xmlns:a="http://schemas.openxmlformats.org/drawingml/2006/main" name="1_Traffic">
  <a:themeElements>
    <a:clrScheme name="Traffic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Traff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ffic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ffic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fic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fic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ffic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414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1_Traffic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EURSELS Regine (MOVE)</cp:lastModifiedBy>
  <cp:revision>22</cp:revision>
  <cp:lastPrinted>2017-02-28T11:10:30Z</cp:lastPrinted>
  <dcterms:created xsi:type="dcterms:W3CDTF">2017-02-20T13:34:13Z</dcterms:created>
  <dcterms:modified xsi:type="dcterms:W3CDTF">2017-03-17T10:57:56Z</dcterms:modified>
</cp:coreProperties>
</file>