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 id="2147483695" r:id="rId3"/>
    <p:sldMasterId id="2147483696"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7" r:id="rId15"/>
    <p:sldId id="268" r:id="rId16"/>
    <p:sldId id="269" r:id="rId17"/>
    <p:sldId id="270" r:id="rId18"/>
    <p:sldId id="271" r:id="rId19"/>
    <p:sldId id="272" r:id="rId20"/>
    <p:sldId id="273" r:id="rId21"/>
    <p:sldId id="274" r:id="rId22"/>
    <p:sldId id="275" r:id="rId23"/>
  </p:sldIdLst>
  <p:sldSz cx="9144000" cy="5143500" type="screen16x9"/>
  <p:notesSz cx="6858000" cy="9144000"/>
  <p:embeddedFontLst>
    <p:embeddedFont>
      <p:font typeface="Open Sans" panose="020B0604020202020204" charset="0"/>
      <p:regular r:id="rId25"/>
      <p:bold r:id="rId26"/>
      <p:italic r:id="rId27"/>
      <p:boldItalic r:id="rId28"/>
    </p:embeddedFont>
    <p:embeddedFont>
      <p:font typeface="Arial Narrow" panose="020B060602020203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EAE7939-6C0D-446C-9B04-899A479F2452}">
  <a:tblStyle styleId="{0EAE7939-6C0D-446C-9B04-899A479F2452}"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8" d="100"/>
          <a:sy n="148" d="100"/>
        </p:scale>
        <p:origin x="-564" y="-9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00698537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638" y="4343182"/>
            <a:ext cx="5486725" cy="4114358"/>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2" name="Shape 282"/>
          <p:cNvSpPr>
            <a:spLocks noGrp="1" noRot="1" noChangeAspect="1"/>
          </p:cNvSpPr>
          <p:nvPr>
            <p:ph type="sldImg" idx="2"/>
          </p:nvPr>
        </p:nvSpPr>
        <p:spPr>
          <a:xfrm>
            <a:off x="382588" y="685800"/>
            <a:ext cx="6092825" cy="34274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1" name="Shape 3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9" name="Shape 3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7" name="Shape 3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8" name="Shape 3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6" name="Shape 3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94" name="Shape 394"/>
          <p:cNvSpPr>
            <a:spLocks noGrp="1" noRot="1" noChangeAspect="1"/>
          </p:cNvSpPr>
          <p:nvPr>
            <p:ph type="sldImg" idx="2"/>
          </p:nvPr>
        </p:nvSpPr>
        <p:spPr>
          <a:xfrm>
            <a:off x="686987" y="1143000"/>
            <a:ext cx="5484024"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3" name="Shape 4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3" name="Shape 41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0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22" name="Shape 4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85638" y="4343182"/>
            <a:ext cx="5486725" cy="4114358"/>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9" name="Shape 289"/>
          <p:cNvSpPr>
            <a:spLocks noGrp="1" noRot="1" noChangeAspect="1"/>
          </p:cNvSpPr>
          <p:nvPr>
            <p:ph type="sldImg" idx="2"/>
          </p:nvPr>
        </p:nvSpPr>
        <p:spPr>
          <a:xfrm>
            <a:off x="382588" y="685800"/>
            <a:ext cx="6092825" cy="34274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638" y="4343182"/>
            <a:ext cx="5486725" cy="4114358"/>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6" name="Shape 296"/>
          <p:cNvSpPr>
            <a:spLocks noGrp="1" noRot="1" noChangeAspect="1"/>
          </p:cNvSpPr>
          <p:nvPr>
            <p:ph type="sldImg" idx="2"/>
          </p:nvPr>
        </p:nvSpPr>
        <p:spPr>
          <a:xfrm>
            <a:off x="382588" y="685800"/>
            <a:ext cx="6092825" cy="34274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638" y="4343182"/>
            <a:ext cx="5486725" cy="4114358"/>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03" name="Shape 303"/>
          <p:cNvSpPr>
            <a:spLocks noGrp="1" noRot="1" noChangeAspect="1"/>
          </p:cNvSpPr>
          <p:nvPr>
            <p:ph type="sldImg" idx="2"/>
          </p:nvPr>
        </p:nvSpPr>
        <p:spPr>
          <a:xfrm>
            <a:off x="382588" y="685800"/>
            <a:ext cx="6092825" cy="34274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1"/>
          </p:nvPr>
        </p:nvSpPr>
        <p:spPr>
          <a:xfrm>
            <a:off x="456912" y="1200353"/>
            <a:ext cx="8230176" cy="3394129"/>
          </a:xfrm>
          <a:prstGeom prst="rect">
            <a:avLst/>
          </a:prstGeom>
          <a:noFill/>
          <a:ln>
            <a:noFill/>
          </a:ln>
        </p:spPr>
        <p:txBody>
          <a:bodyPr lIns="51500" tIns="51500" rIns="51500" bIns="51500" anchor="t" anchorCtr="0"/>
          <a:lstStyle>
            <a:lvl1pPr marL="317500" marR="0" lvl="0" indent="-127000" algn="l" rtl="0">
              <a:spcBef>
                <a:spcPts val="600"/>
              </a:spcBef>
              <a:spcAft>
                <a:spcPts val="0"/>
              </a:spcAft>
              <a:buClr>
                <a:schemeClr val="dk1"/>
              </a:buClr>
              <a:buSzPct val="100000"/>
              <a:buFont typeface="Arial"/>
              <a:buChar char="•"/>
              <a:defRPr sz="2900" b="0" i="0" u="none" strike="noStrike" cap="none">
                <a:solidFill>
                  <a:schemeClr val="dk1"/>
                </a:solidFill>
                <a:latin typeface="Calibri"/>
                <a:ea typeface="Calibri"/>
                <a:cs typeface="Calibri"/>
                <a:sym typeface="Calibri"/>
              </a:defRPr>
            </a:lvl1pPr>
            <a:lvl2pPr marL="673100" marR="0" lvl="1" indent="-1016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2pPr>
            <a:lvl3pPr marL="1041400" marR="0" lvl="2" indent="-762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3pPr>
            <a:lvl4pPr marL="1460500" marR="0" lvl="3"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66900" marR="0" lvl="4" indent="-889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286000" marR="0" lvl="5"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705100" marR="0" lvl="6"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111500" marR="0" lvl="7" indent="-889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530600" marR="0" lvl="8"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685800" y="1597819"/>
            <a:ext cx="7772399" cy="1102518"/>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ubTitle" idx="1"/>
          </p:nvPr>
        </p:nvSpPr>
        <p:spPr>
          <a:xfrm>
            <a:off x="1371600" y="2914649"/>
            <a:ext cx="6400800" cy="1314450"/>
          </a:xfrm>
          <a:prstGeom prst="rect">
            <a:avLst/>
          </a:prstGeom>
          <a:noFill/>
          <a:ln>
            <a:noFill/>
          </a:ln>
        </p:spPr>
        <p:txBody>
          <a:bodyPr lIns="51500" tIns="51500" rIns="51500" bIns="51500" anchor="t" anchorCtr="0"/>
          <a:lstStyle>
            <a:lvl1pPr marL="0" marR="0" lvl="0" indent="0" algn="ctr" rtl="0">
              <a:spcBef>
                <a:spcPts val="600"/>
              </a:spcBef>
              <a:spcAft>
                <a:spcPts val="0"/>
              </a:spcAft>
              <a:buClr>
                <a:srgbClr val="888888"/>
              </a:buClr>
              <a:buFont typeface="Arial"/>
              <a:buNone/>
              <a:defRPr sz="2900" b="0" i="0" u="none" strike="noStrike" cap="none">
                <a:solidFill>
                  <a:srgbClr val="888888"/>
                </a:solidFill>
                <a:latin typeface="Calibri"/>
                <a:ea typeface="Calibri"/>
                <a:cs typeface="Calibri"/>
                <a:sym typeface="Calibri"/>
              </a:defRPr>
            </a:lvl1pPr>
            <a:lvl2pPr marL="419100" marR="0" lvl="1" indent="0" algn="ctr" rtl="0">
              <a:spcBef>
                <a:spcPts val="500"/>
              </a:spcBef>
              <a:spcAft>
                <a:spcPts val="0"/>
              </a:spcAft>
              <a:buClr>
                <a:srgbClr val="888888"/>
              </a:buClr>
              <a:buFont typeface="Arial"/>
              <a:buNone/>
              <a:defRPr sz="2500" b="0" i="0" u="none" strike="noStrike" cap="none">
                <a:solidFill>
                  <a:srgbClr val="888888"/>
                </a:solidFill>
                <a:latin typeface="Calibri"/>
                <a:ea typeface="Calibri"/>
                <a:cs typeface="Calibri"/>
                <a:sym typeface="Calibri"/>
              </a:defRPr>
            </a:lvl2pPr>
            <a:lvl3pPr marL="825500" marR="0" lvl="2" indent="0" algn="ctr" rtl="0">
              <a:spcBef>
                <a:spcPts val="400"/>
              </a:spcBef>
              <a:spcAft>
                <a:spcPts val="0"/>
              </a:spcAft>
              <a:buClr>
                <a:srgbClr val="888888"/>
              </a:buClr>
              <a:buFont typeface="Arial"/>
              <a:buNone/>
              <a:defRPr sz="2200" b="0" i="0" u="none" strike="noStrike" cap="none">
                <a:solidFill>
                  <a:srgbClr val="888888"/>
                </a:solidFill>
                <a:latin typeface="Calibri"/>
                <a:ea typeface="Calibri"/>
                <a:cs typeface="Calibri"/>
                <a:sym typeface="Calibri"/>
              </a:defRPr>
            </a:lvl3pPr>
            <a:lvl4pPr marL="1244600" marR="0" lvl="3" indent="0" algn="ctr" rtl="0">
              <a:spcBef>
                <a:spcPts val="4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4pPr>
            <a:lvl5pPr marL="1663700" marR="0" lvl="4" indent="0" algn="ctr" rtl="0">
              <a:spcBef>
                <a:spcPts val="4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5pPr>
            <a:lvl6pPr marL="2082800" marR="0" lvl="5" indent="-12700" algn="ctr" rtl="0">
              <a:spcBef>
                <a:spcPts val="400"/>
              </a:spcBef>
              <a:buClr>
                <a:srgbClr val="888888"/>
              </a:buClr>
              <a:buFont typeface="Arial"/>
              <a:buNone/>
              <a:defRPr sz="1800" b="0" i="0" u="none" strike="noStrike" cap="none">
                <a:solidFill>
                  <a:srgbClr val="888888"/>
                </a:solidFill>
                <a:latin typeface="Calibri"/>
                <a:ea typeface="Calibri"/>
                <a:cs typeface="Calibri"/>
                <a:sym typeface="Calibri"/>
              </a:defRPr>
            </a:lvl6pPr>
            <a:lvl7pPr marL="2489200" marR="0" lvl="6" indent="0" algn="ctr" rtl="0">
              <a:spcBef>
                <a:spcPts val="400"/>
              </a:spcBef>
              <a:buClr>
                <a:srgbClr val="888888"/>
              </a:buClr>
              <a:buFont typeface="Arial"/>
              <a:buNone/>
              <a:defRPr sz="1800" b="0" i="0" u="none" strike="noStrike" cap="none">
                <a:solidFill>
                  <a:srgbClr val="888888"/>
                </a:solidFill>
                <a:latin typeface="Calibri"/>
                <a:ea typeface="Calibri"/>
                <a:cs typeface="Calibri"/>
                <a:sym typeface="Calibri"/>
              </a:defRPr>
            </a:lvl7pPr>
            <a:lvl8pPr marL="2908300" marR="0" lvl="7" indent="0" algn="ctr" rtl="0">
              <a:spcBef>
                <a:spcPts val="400"/>
              </a:spcBef>
              <a:buClr>
                <a:srgbClr val="888888"/>
              </a:buClr>
              <a:buFont typeface="Arial"/>
              <a:buNone/>
              <a:defRPr sz="1800" b="0" i="0" u="none" strike="noStrike" cap="none">
                <a:solidFill>
                  <a:srgbClr val="888888"/>
                </a:solidFill>
                <a:latin typeface="Calibri"/>
                <a:ea typeface="Calibri"/>
                <a:cs typeface="Calibri"/>
                <a:sym typeface="Calibri"/>
              </a:defRPr>
            </a:lvl8pPr>
            <a:lvl9pPr marL="3327400" marR="0" lvl="8" indent="-12700" algn="ctr" rtl="0">
              <a:spcBef>
                <a:spcPts val="400"/>
              </a:spcBef>
              <a:buClr>
                <a:srgbClr val="888888"/>
              </a:buClr>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722312" y="3305175"/>
            <a:ext cx="7772399" cy="1021556"/>
          </a:xfrm>
          <a:prstGeom prst="rect">
            <a:avLst/>
          </a:prstGeom>
          <a:noFill/>
          <a:ln>
            <a:noFill/>
          </a:ln>
        </p:spPr>
        <p:txBody>
          <a:bodyPr lIns="51500" tIns="51500" rIns="51500" bIns="51500" anchor="t" anchorCtr="0"/>
          <a:lstStyle>
            <a:lvl1pPr marL="0" marR="0" lvl="0" indent="0" algn="l" rtl="0">
              <a:spcBef>
                <a:spcPts val="0"/>
              </a:spcBef>
              <a:spcAft>
                <a:spcPts val="0"/>
              </a:spcAft>
              <a:buNone/>
              <a:defRPr sz="37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a:off x="722312" y="2180035"/>
            <a:ext cx="7772399" cy="1125140"/>
          </a:xfrm>
          <a:prstGeom prst="rect">
            <a:avLst/>
          </a:prstGeom>
          <a:noFill/>
          <a:ln>
            <a:noFill/>
          </a:ln>
        </p:spPr>
        <p:txBody>
          <a:bodyPr lIns="51500" tIns="51500" rIns="51500" bIns="51500" anchor="b" anchorCtr="0"/>
          <a:lstStyle>
            <a:lvl1pPr marL="0" marR="0" lvl="0" indent="0" algn="l" rtl="0">
              <a:spcBef>
                <a:spcPts val="4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1pPr>
            <a:lvl2pPr marL="419100" marR="0" lvl="1" indent="0" algn="l" rtl="0">
              <a:spcBef>
                <a:spcPts val="3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2pPr>
            <a:lvl3pPr marL="825500" marR="0" lvl="2" indent="0" algn="l" rtl="0">
              <a:spcBef>
                <a:spcPts val="30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3pPr>
            <a:lvl4pPr marL="1244600" marR="0" lvl="3" indent="0" algn="l" rtl="0">
              <a:spcBef>
                <a:spcPts val="300"/>
              </a:spcBef>
              <a:spcAft>
                <a:spcPts val="0"/>
              </a:spcAft>
              <a:buClr>
                <a:srgbClr val="888888"/>
              </a:buClr>
              <a:buFont typeface="Arial"/>
              <a:buNone/>
              <a:defRPr sz="1300" b="0" i="0" u="none" strike="noStrike" cap="none">
                <a:solidFill>
                  <a:srgbClr val="888888"/>
                </a:solidFill>
                <a:latin typeface="Calibri"/>
                <a:ea typeface="Calibri"/>
                <a:cs typeface="Calibri"/>
                <a:sym typeface="Calibri"/>
              </a:defRPr>
            </a:lvl4pPr>
            <a:lvl5pPr marL="1663700" marR="0" lvl="4" indent="0" algn="l" rtl="0">
              <a:spcBef>
                <a:spcPts val="300"/>
              </a:spcBef>
              <a:spcAft>
                <a:spcPts val="0"/>
              </a:spcAft>
              <a:buClr>
                <a:srgbClr val="888888"/>
              </a:buClr>
              <a:buFont typeface="Arial"/>
              <a:buNone/>
              <a:defRPr sz="1300" b="0" i="0" u="none" strike="noStrike" cap="none">
                <a:solidFill>
                  <a:srgbClr val="888888"/>
                </a:solidFill>
                <a:latin typeface="Calibri"/>
                <a:ea typeface="Calibri"/>
                <a:cs typeface="Calibri"/>
                <a:sym typeface="Calibri"/>
              </a:defRPr>
            </a:lvl5pPr>
            <a:lvl6pPr marL="2082800" marR="0" lvl="5" indent="-12700" algn="l" rtl="0">
              <a:spcBef>
                <a:spcPts val="300"/>
              </a:spcBef>
              <a:buClr>
                <a:srgbClr val="888888"/>
              </a:buClr>
              <a:buFont typeface="Arial"/>
              <a:buNone/>
              <a:defRPr sz="1300" b="0" i="0" u="none" strike="noStrike" cap="none">
                <a:solidFill>
                  <a:srgbClr val="888888"/>
                </a:solidFill>
                <a:latin typeface="Calibri"/>
                <a:ea typeface="Calibri"/>
                <a:cs typeface="Calibri"/>
                <a:sym typeface="Calibri"/>
              </a:defRPr>
            </a:lvl6pPr>
            <a:lvl7pPr marL="2489200" marR="0" lvl="6" indent="0" algn="l" rtl="0">
              <a:spcBef>
                <a:spcPts val="300"/>
              </a:spcBef>
              <a:buClr>
                <a:srgbClr val="888888"/>
              </a:buClr>
              <a:buFont typeface="Arial"/>
              <a:buNone/>
              <a:defRPr sz="1300" b="0" i="0" u="none" strike="noStrike" cap="none">
                <a:solidFill>
                  <a:srgbClr val="888888"/>
                </a:solidFill>
                <a:latin typeface="Calibri"/>
                <a:ea typeface="Calibri"/>
                <a:cs typeface="Calibri"/>
                <a:sym typeface="Calibri"/>
              </a:defRPr>
            </a:lvl7pPr>
            <a:lvl8pPr marL="2908300" marR="0" lvl="7" indent="0" algn="l" rtl="0">
              <a:spcBef>
                <a:spcPts val="300"/>
              </a:spcBef>
              <a:buClr>
                <a:srgbClr val="888888"/>
              </a:buClr>
              <a:buFont typeface="Arial"/>
              <a:buNone/>
              <a:defRPr sz="1300" b="0" i="0" u="none" strike="noStrike" cap="none">
                <a:solidFill>
                  <a:srgbClr val="888888"/>
                </a:solidFill>
                <a:latin typeface="Calibri"/>
                <a:ea typeface="Calibri"/>
                <a:cs typeface="Calibri"/>
                <a:sym typeface="Calibri"/>
              </a:defRPr>
            </a:lvl8pPr>
            <a:lvl9pPr marL="3327400" marR="0" lvl="8" indent="-12700" algn="l" rtl="0">
              <a:spcBef>
                <a:spcPts val="300"/>
              </a:spcBef>
              <a:buClr>
                <a:srgbClr val="888888"/>
              </a:buClr>
              <a:buFont typeface="Arial"/>
              <a:buNone/>
              <a:defRPr sz="1300" b="0" i="0" u="none" strike="noStrike" cap="none">
                <a:solidFill>
                  <a:srgbClr val="888888"/>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a:off x="457199" y="1200150"/>
            <a:ext cx="4038600" cy="3394471"/>
          </a:xfrm>
          <a:prstGeom prst="rect">
            <a:avLst/>
          </a:prstGeom>
          <a:noFill/>
          <a:ln>
            <a:noFill/>
          </a:ln>
        </p:spPr>
        <p:txBody>
          <a:bodyPr lIns="51500" tIns="51500" rIns="51500" bIns="51500" anchor="t" anchorCtr="0"/>
          <a:lstStyle>
            <a:lvl1pPr marL="317500" marR="0" lvl="0" indent="-1524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1pPr>
            <a:lvl2pPr marL="673100" marR="0" lvl="1" indent="-1143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2pPr>
            <a:lvl3pPr marL="1041400" marR="0" lvl="2"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460500" marR="0" lvl="3" indent="-1143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1866900" marR="0" lvl="4" indent="-1016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286000" marR="0" lvl="5"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705100" marR="0" lvl="6" indent="-1143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111500" marR="0" lvl="7"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530600" marR="0" lvl="8"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48200" y="1200150"/>
            <a:ext cx="4038600" cy="3394471"/>
          </a:xfrm>
          <a:prstGeom prst="rect">
            <a:avLst/>
          </a:prstGeom>
          <a:noFill/>
          <a:ln>
            <a:noFill/>
          </a:ln>
        </p:spPr>
        <p:txBody>
          <a:bodyPr lIns="51500" tIns="51500" rIns="51500" bIns="51500" anchor="t" anchorCtr="0"/>
          <a:lstStyle>
            <a:lvl1pPr marL="317500" marR="0" lvl="0" indent="-1524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1pPr>
            <a:lvl2pPr marL="673100" marR="0" lvl="1" indent="-1143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2pPr>
            <a:lvl3pPr marL="1041400" marR="0" lvl="2"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460500" marR="0" lvl="3" indent="-1143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1866900" marR="0" lvl="4" indent="-1016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286000" marR="0" lvl="5"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705100" marR="0" lvl="6" indent="-1143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111500" marR="0" lvl="7"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530600" marR="0" lvl="8"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457200" y="1151335"/>
            <a:ext cx="4040187" cy="479821"/>
          </a:xfrm>
          <a:prstGeom prst="rect">
            <a:avLst/>
          </a:prstGeom>
          <a:noFill/>
          <a:ln>
            <a:noFill/>
          </a:ln>
        </p:spPr>
        <p:txBody>
          <a:bodyPr lIns="51500" tIns="51500" rIns="51500" bIns="51500" anchor="b" anchorCtr="0"/>
          <a:lstStyle>
            <a:lvl1pPr marL="0" marR="0" lvl="0" indent="0" algn="l" rtl="0">
              <a:spcBef>
                <a:spcPts val="400"/>
              </a:spcBef>
              <a:spcAft>
                <a:spcPts val="0"/>
              </a:spcAft>
              <a:buClr>
                <a:schemeClr val="dk1"/>
              </a:buClr>
              <a:buFont typeface="Arial"/>
              <a:buNone/>
              <a:defRPr sz="2200" b="1" i="0" u="none" strike="noStrike" cap="none">
                <a:solidFill>
                  <a:schemeClr val="dk1"/>
                </a:solidFill>
                <a:latin typeface="Calibri"/>
                <a:ea typeface="Calibri"/>
                <a:cs typeface="Calibri"/>
                <a:sym typeface="Calibri"/>
              </a:defRPr>
            </a:lvl1pPr>
            <a:lvl2pPr marL="419100" marR="0" lvl="1" indent="0" algn="l" rtl="0">
              <a:spcBef>
                <a:spcPts val="4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2pPr>
            <a:lvl3pPr marL="825500" marR="0" lvl="2" indent="0" algn="l" rtl="0">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3pPr>
            <a:lvl4pPr marL="1244600" marR="0" lvl="3" indent="0" algn="l" rtl="0">
              <a:spcBef>
                <a:spcPts val="3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4pPr>
            <a:lvl5pPr marL="1663700" marR="0" lvl="4" indent="0" algn="l" rtl="0">
              <a:spcBef>
                <a:spcPts val="3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5pPr>
            <a:lvl6pPr marL="2082800" marR="0" lvl="5" indent="-1270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6pPr>
            <a:lvl7pPr marL="2489200" marR="0" lvl="6" indent="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7pPr>
            <a:lvl8pPr marL="2908300" marR="0" lvl="7" indent="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8pPr>
            <a:lvl9pPr marL="3327400" marR="0" lvl="8" indent="-1270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2"/>
          </p:nvPr>
        </p:nvSpPr>
        <p:spPr>
          <a:xfrm>
            <a:off x="457200" y="1631156"/>
            <a:ext cx="4040187" cy="2963465"/>
          </a:xfrm>
          <a:prstGeom prst="rect">
            <a:avLst/>
          </a:prstGeom>
          <a:noFill/>
          <a:ln>
            <a:noFill/>
          </a:ln>
        </p:spPr>
        <p:txBody>
          <a:bodyPr lIns="51500" tIns="51500" rIns="51500" bIns="51500" anchor="t" anchorCtr="0"/>
          <a:lstStyle>
            <a:lvl1pPr marL="317500" marR="0" lvl="0" indent="-1778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1pPr>
            <a:lvl2pPr marL="673100" marR="0" lvl="1" indent="-1397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1041400" marR="0" lvl="2" indent="-1016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3pPr>
            <a:lvl4pPr marL="1460500" marR="0" lvl="3" indent="-127000" algn="l" rtl="0">
              <a:spcBef>
                <a:spcPts val="3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866900" marR="0" lvl="4" indent="-114300" algn="l" rtl="0">
              <a:spcBef>
                <a:spcPts val="3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2286000" marR="0" lvl="5"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705100" marR="0" lvl="6"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3111500" marR="0" lvl="7" indent="-1143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3530600" marR="0" lvl="8"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3"/>
          </p:nvPr>
        </p:nvSpPr>
        <p:spPr>
          <a:xfrm>
            <a:off x="4645026" y="1151335"/>
            <a:ext cx="4041774" cy="479821"/>
          </a:xfrm>
          <a:prstGeom prst="rect">
            <a:avLst/>
          </a:prstGeom>
          <a:noFill/>
          <a:ln>
            <a:noFill/>
          </a:ln>
        </p:spPr>
        <p:txBody>
          <a:bodyPr lIns="51500" tIns="51500" rIns="51500" bIns="51500" anchor="b" anchorCtr="0"/>
          <a:lstStyle>
            <a:lvl1pPr marL="0" marR="0" lvl="0" indent="0" algn="l" rtl="0">
              <a:spcBef>
                <a:spcPts val="400"/>
              </a:spcBef>
              <a:spcAft>
                <a:spcPts val="0"/>
              </a:spcAft>
              <a:buClr>
                <a:schemeClr val="dk1"/>
              </a:buClr>
              <a:buFont typeface="Arial"/>
              <a:buNone/>
              <a:defRPr sz="2200" b="1" i="0" u="none" strike="noStrike" cap="none">
                <a:solidFill>
                  <a:schemeClr val="dk1"/>
                </a:solidFill>
                <a:latin typeface="Calibri"/>
                <a:ea typeface="Calibri"/>
                <a:cs typeface="Calibri"/>
                <a:sym typeface="Calibri"/>
              </a:defRPr>
            </a:lvl1pPr>
            <a:lvl2pPr marL="419100" marR="0" lvl="1" indent="0" algn="l" rtl="0">
              <a:spcBef>
                <a:spcPts val="4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2pPr>
            <a:lvl3pPr marL="825500" marR="0" lvl="2" indent="0" algn="l" rtl="0">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3pPr>
            <a:lvl4pPr marL="1244600" marR="0" lvl="3" indent="0" algn="l" rtl="0">
              <a:spcBef>
                <a:spcPts val="3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4pPr>
            <a:lvl5pPr marL="1663700" marR="0" lvl="4" indent="0" algn="l" rtl="0">
              <a:spcBef>
                <a:spcPts val="3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5pPr>
            <a:lvl6pPr marL="2082800" marR="0" lvl="5" indent="-1270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6pPr>
            <a:lvl7pPr marL="2489200" marR="0" lvl="6" indent="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7pPr>
            <a:lvl8pPr marL="2908300" marR="0" lvl="7" indent="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8pPr>
            <a:lvl9pPr marL="3327400" marR="0" lvl="8" indent="-1270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4"/>
          </p:nvPr>
        </p:nvSpPr>
        <p:spPr>
          <a:xfrm>
            <a:off x="4645026" y="1631156"/>
            <a:ext cx="4041774" cy="2963465"/>
          </a:xfrm>
          <a:prstGeom prst="rect">
            <a:avLst/>
          </a:prstGeom>
          <a:noFill/>
          <a:ln>
            <a:noFill/>
          </a:ln>
        </p:spPr>
        <p:txBody>
          <a:bodyPr lIns="51500" tIns="51500" rIns="51500" bIns="51500" anchor="t" anchorCtr="0"/>
          <a:lstStyle>
            <a:lvl1pPr marL="317500" marR="0" lvl="0" indent="-1778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1pPr>
            <a:lvl2pPr marL="673100" marR="0" lvl="1" indent="-1397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1041400" marR="0" lvl="2" indent="-1016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3pPr>
            <a:lvl4pPr marL="1460500" marR="0" lvl="3" indent="-127000" algn="l" rtl="0">
              <a:spcBef>
                <a:spcPts val="3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866900" marR="0" lvl="4" indent="-114300" algn="l" rtl="0">
              <a:spcBef>
                <a:spcPts val="3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2286000" marR="0" lvl="5"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705100" marR="0" lvl="6"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3111500" marR="0" lvl="7" indent="-1143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3530600" marR="0" lvl="8"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94" name="Shape 94"/>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Shape 95"/>
        <p:cNvGrpSpPr/>
        <p:nvPr/>
      </p:nvGrpSpPr>
      <p:grpSpPr>
        <a:xfrm>
          <a:off x="0" y="0"/>
          <a:ext cx="0" cy="0"/>
          <a:chOff x="0" y="0"/>
          <a:chExt cx="0" cy="0"/>
        </a:xfrm>
      </p:grpSpPr>
      <p:sp>
        <p:nvSpPr>
          <p:cNvPr id="96" name="Shape 96"/>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98" name="Shape 98"/>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1" y="204787"/>
            <a:ext cx="3008312" cy="871537"/>
          </a:xfrm>
          <a:prstGeom prst="rect">
            <a:avLst/>
          </a:prstGeom>
          <a:noFill/>
          <a:ln>
            <a:noFill/>
          </a:ln>
        </p:spPr>
        <p:txBody>
          <a:bodyPr lIns="51500" tIns="51500" rIns="51500" bIns="51500" anchor="b" anchorCtr="0"/>
          <a:lstStyle>
            <a:lvl1pPr marL="0" marR="0" lvl="0" indent="0" algn="l" rtl="0">
              <a:spcBef>
                <a:spcPts val="0"/>
              </a:spcBef>
              <a:spcAft>
                <a:spcPts val="0"/>
              </a:spcAft>
              <a:buNone/>
              <a:defRPr sz="18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body" idx="1"/>
          </p:nvPr>
        </p:nvSpPr>
        <p:spPr>
          <a:xfrm>
            <a:off x="3575049" y="204788"/>
            <a:ext cx="5111750" cy="4389834"/>
          </a:xfrm>
          <a:prstGeom prst="rect">
            <a:avLst/>
          </a:prstGeom>
          <a:noFill/>
          <a:ln>
            <a:noFill/>
          </a:ln>
        </p:spPr>
        <p:txBody>
          <a:bodyPr lIns="51500" tIns="51500" rIns="51500" bIns="51500" anchor="t" anchorCtr="0"/>
          <a:lstStyle>
            <a:lvl1pPr marL="317500" marR="0" lvl="0" indent="-127000" algn="l" rtl="0">
              <a:spcBef>
                <a:spcPts val="600"/>
              </a:spcBef>
              <a:spcAft>
                <a:spcPts val="0"/>
              </a:spcAft>
              <a:buClr>
                <a:schemeClr val="dk1"/>
              </a:buClr>
              <a:buSzPct val="100000"/>
              <a:buFont typeface="Arial"/>
              <a:buChar char="•"/>
              <a:defRPr sz="2900" b="0" i="0" u="none" strike="noStrike" cap="none">
                <a:solidFill>
                  <a:schemeClr val="dk1"/>
                </a:solidFill>
                <a:latin typeface="Calibri"/>
                <a:ea typeface="Calibri"/>
                <a:cs typeface="Calibri"/>
                <a:sym typeface="Calibri"/>
              </a:defRPr>
            </a:lvl1pPr>
            <a:lvl2pPr marL="673100" marR="0" lvl="1" indent="-1016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2pPr>
            <a:lvl3pPr marL="1041400" marR="0" lvl="2" indent="-762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3pPr>
            <a:lvl4pPr marL="1460500" marR="0" lvl="3"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66900" marR="0" lvl="4" indent="-889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286000" marR="0" lvl="5"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705100" marR="0" lvl="6"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111500" marR="0" lvl="7" indent="-889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530600" marR="0" lvl="8"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2"/>
          </p:nvPr>
        </p:nvSpPr>
        <p:spPr>
          <a:xfrm>
            <a:off x="457201" y="1076325"/>
            <a:ext cx="3008312" cy="3518296"/>
          </a:xfrm>
          <a:prstGeom prst="rect">
            <a:avLst/>
          </a:prstGeom>
          <a:noFill/>
          <a:ln>
            <a:noFill/>
          </a:ln>
        </p:spPr>
        <p:txBody>
          <a:bodyPr lIns="51500" tIns="51500" rIns="51500" bIns="51500" anchor="t" anchorCtr="0"/>
          <a:lstStyle>
            <a:lvl1pPr marL="0" marR="0" lvl="0" indent="0" algn="l" rtl="0">
              <a:spcBef>
                <a:spcPts val="30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1pPr>
            <a:lvl2pPr marL="419100" marR="0" lvl="1" indent="0" algn="l" rtl="0">
              <a:spcBef>
                <a:spcPts val="2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825500" marR="0" lvl="2" indent="0" algn="l" rtl="0">
              <a:spcBef>
                <a:spcPts val="2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244600" marR="0" lvl="3" indent="0" algn="l" rtl="0">
              <a:spcBef>
                <a:spcPts val="2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663700" marR="0" lvl="4" indent="0" algn="l" rtl="0">
              <a:spcBef>
                <a:spcPts val="2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2082800" marR="0" lvl="5" indent="-1270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6pPr>
            <a:lvl7pPr marL="2489200" marR="0" lvl="6" indent="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7pPr>
            <a:lvl8pPr marL="2908300" marR="0" lvl="7" indent="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8pPr>
            <a:lvl9pPr marL="3327400" marR="0" lvl="8" indent="-1270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05" name="Shape 105"/>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1792288" y="3600450"/>
            <a:ext cx="5486399" cy="425053"/>
          </a:xfrm>
          <a:prstGeom prst="rect">
            <a:avLst/>
          </a:prstGeom>
          <a:noFill/>
          <a:ln>
            <a:noFill/>
          </a:ln>
        </p:spPr>
        <p:txBody>
          <a:bodyPr lIns="51500" tIns="51500" rIns="51500" bIns="51500" anchor="b" anchorCtr="0"/>
          <a:lstStyle>
            <a:lvl1pPr marL="0" marR="0" lvl="0" indent="0" algn="l" rtl="0">
              <a:spcBef>
                <a:spcPts val="0"/>
              </a:spcBef>
              <a:spcAft>
                <a:spcPts val="0"/>
              </a:spcAft>
              <a:buNone/>
              <a:defRPr sz="18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08" name="Shape 108"/>
          <p:cNvSpPr>
            <a:spLocks noGrp="1"/>
          </p:cNvSpPr>
          <p:nvPr>
            <p:ph type="pic" idx="2"/>
          </p:nvPr>
        </p:nvSpPr>
        <p:spPr>
          <a:xfrm>
            <a:off x="1792288" y="459581"/>
            <a:ext cx="5486399" cy="3086099"/>
          </a:xfrm>
          <a:prstGeom prst="rect">
            <a:avLst/>
          </a:prstGeom>
          <a:noFill/>
          <a:ln>
            <a:noFill/>
          </a:ln>
        </p:spPr>
        <p:txBody>
          <a:bodyPr lIns="51500" tIns="51500" rIns="51500" bIns="51500" anchor="t" anchorCtr="0"/>
          <a:lstStyle>
            <a:lvl1pPr marL="0" marR="0" lvl="0" indent="0" algn="l" rtl="0">
              <a:spcBef>
                <a:spcPts val="600"/>
              </a:spcBef>
              <a:spcAft>
                <a:spcPts val="0"/>
              </a:spcAft>
              <a:buClr>
                <a:schemeClr val="dk1"/>
              </a:buClr>
              <a:buSzPct val="27586"/>
              <a:buFont typeface="Arial"/>
              <a:buNone/>
              <a:defRPr sz="2900" b="0" i="0" u="none" strike="noStrike" cap="none">
                <a:solidFill>
                  <a:schemeClr val="dk1"/>
                </a:solidFill>
                <a:latin typeface="Calibri"/>
                <a:ea typeface="Calibri"/>
                <a:cs typeface="Calibri"/>
                <a:sym typeface="Calibri"/>
              </a:defRPr>
            </a:lvl1pPr>
            <a:lvl2pPr marL="419100" marR="0" lvl="1" indent="0" algn="l" rtl="0">
              <a:spcBef>
                <a:spcPts val="500"/>
              </a:spcBef>
              <a:spcAft>
                <a:spcPts val="0"/>
              </a:spcAft>
              <a:buClr>
                <a:schemeClr val="dk1"/>
              </a:buClr>
              <a:buSzPct val="32000"/>
              <a:buFont typeface="Arial"/>
              <a:buNone/>
              <a:defRPr sz="2500" b="0" i="0" u="none" strike="noStrike" cap="none">
                <a:solidFill>
                  <a:schemeClr val="dk1"/>
                </a:solidFill>
                <a:latin typeface="Calibri"/>
                <a:ea typeface="Calibri"/>
                <a:cs typeface="Calibri"/>
                <a:sym typeface="Calibri"/>
              </a:defRPr>
            </a:lvl2pPr>
            <a:lvl3pPr marL="825500" marR="0" lvl="2" indent="0" algn="l" rtl="0">
              <a:spcBef>
                <a:spcPts val="400"/>
              </a:spcBef>
              <a:spcAft>
                <a:spcPts val="0"/>
              </a:spcAft>
              <a:buClr>
                <a:schemeClr val="dk1"/>
              </a:buClr>
              <a:buSzPct val="36363"/>
              <a:buFont typeface="Arial"/>
              <a:buNone/>
              <a:defRPr sz="2200" b="0" i="0" u="none" strike="noStrike" cap="none">
                <a:solidFill>
                  <a:schemeClr val="dk1"/>
                </a:solidFill>
                <a:latin typeface="Calibri"/>
                <a:ea typeface="Calibri"/>
                <a:cs typeface="Calibri"/>
                <a:sym typeface="Calibri"/>
              </a:defRPr>
            </a:lvl3pPr>
            <a:lvl4pPr marL="1244600" marR="0" lvl="3" indent="0" algn="l" rtl="0">
              <a:spcBef>
                <a:spcPts val="400"/>
              </a:spcBef>
              <a:spcAft>
                <a:spcPts val="0"/>
              </a:spcAft>
              <a:buClr>
                <a:schemeClr val="dk1"/>
              </a:buClr>
              <a:buSzPct val="44444"/>
              <a:buFont typeface="Arial"/>
              <a:buNone/>
              <a:defRPr sz="1800" b="0" i="0" u="none" strike="noStrike" cap="none">
                <a:solidFill>
                  <a:schemeClr val="dk1"/>
                </a:solidFill>
                <a:latin typeface="Calibri"/>
                <a:ea typeface="Calibri"/>
                <a:cs typeface="Calibri"/>
                <a:sym typeface="Calibri"/>
              </a:defRPr>
            </a:lvl4pPr>
            <a:lvl5pPr marL="1663700" marR="0" lvl="4" indent="0" algn="l" rtl="0">
              <a:spcBef>
                <a:spcPts val="400"/>
              </a:spcBef>
              <a:spcAft>
                <a:spcPts val="0"/>
              </a:spcAft>
              <a:buClr>
                <a:schemeClr val="dk1"/>
              </a:buClr>
              <a:buSzPct val="44444"/>
              <a:buFont typeface="Arial"/>
              <a:buNone/>
              <a:defRPr sz="1800" b="0" i="0" u="none" strike="noStrike" cap="none">
                <a:solidFill>
                  <a:schemeClr val="dk1"/>
                </a:solidFill>
                <a:latin typeface="Calibri"/>
                <a:ea typeface="Calibri"/>
                <a:cs typeface="Calibri"/>
                <a:sym typeface="Calibri"/>
              </a:defRPr>
            </a:lvl5pPr>
            <a:lvl6pPr marL="2082800" marR="0" lvl="5" indent="-12700" algn="l" rtl="0">
              <a:spcBef>
                <a:spcPts val="400"/>
              </a:spcBef>
              <a:buClr>
                <a:schemeClr val="dk1"/>
              </a:buClr>
              <a:buSzPct val="44444"/>
              <a:buFont typeface="Arial"/>
              <a:buNone/>
              <a:defRPr sz="1800" b="0" i="0" u="none" strike="noStrike" cap="none">
                <a:solidFill>
                  <a:schemeClr val="dk1"/>
                </a:solidFill>
                <a:latin typeface="Calibri"/>
                <a:ea typeface="Calibri"/>
                <a:cs typeface="Calibri"/>
                <a:sym typeface="Calibri"/>
              </a:defRPr>
            </a:lvl6pPr>
            <a:lvl7pPr marL="2489200" marR="0" lvl="6" indent="0" algn="l" rtl="0">
              <a:spcBef>
                <a:spcPts val="400"/>
              </a:spcBef>
              <a:buClr>
                <a:schemeClr val="dk1"/>
              </a:buClr>
              <a:buSzPct val="44444"/>
              <a:buFont typeface="Arial"/>
              <a:buNone/>
              <a:defRPr sz="1800" b="0" i="0" u="none" strike="noStrike" cap="none">
                <a:solidFill>
                  <a:schemeClr val="dk1"/>
                </a:solidFill>
                <a:latin typeface="Calibri"/>
                <a:ea typeface="Calibri"/>
                <a:cs typeface="Calibri"/>
                <a:sym typeface="Calibri"/>
              </a:defRPr>
            </a:lvl7pPr>
            <a:lvl8pPr marL="2908300" marR="0" lvl="7" indent="0" algn="l" rtl="0">
              <a:spcBef>
                <a:spcPts val="400"/>
              </a:spcBef>
              <a:buClr>
                <a:schemeClr val="dk1"/>
              </a:buClr>
              <a:buSzPct val="44444"/>
              <a:buFont typeface="Arial"/>
              <a:buNone/>
              <a:defRPr sz="1800" b="0" i="0" u="none" strike="noStrike" cap="none">
                <a:solidFill>
                  <a:schemeClr val="dk1"/>
                </a:solidFill>
                <a:latin typeface="Calibri"/>
                <a:ea typeface="Calibri"/>
                <a:cs typeface="Calibri"/>
                <a:sym typeface="Calibri"/>
              </a:defRPr>
            </a:lvl8pPr>
            <a:lvl9pPr marL="3327400" marR="0" lvl="8" indent="-12700" algn="l" rtl="0">
              <a:spcBef>
                <a:spcPts val="400"/>
              </a:spcBef>
              <a:buClr>
                <a:schemeClr val="dk1"/>
              </a:buClr>
              <a:buSzPct val="44444"/>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1"/>
          </p:nvPr>
        </p:nvSpPr>
        <p:spPr>
          <a:xfrm>
            <a:off x="1792288" y="4025503"/>
            <a:ext cx="5486399" cy="603646"/>
          </a:xfrm>
          <a:prstGeom prst="rect">
            <a:avLst/>
          </a:prstGeom>
          <a:noFill/>
          <a:ln>
            <a:noFill/>
          </a:ln>
        </p:spPr>
        <p:txBody>
          <a:bodyPr lIns="51500" tIns="51500" rIns="51500" bIns="51500" anchor="t" anchorCtr="0"/>
          <a:lstStyle>
            <a:lvl1pPr marL="0" marR="0" lvl="0" indent="0" algn="l" rtl="0">
              <a:spcBef>
                <a:spcPts val="30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1pPr>
            <a:lvl2pPr marL="419100" marR="0" lvl="1" indent="0" algn="l" rtl="0">
              <a:spcBef>
                <a:spcPts val="2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825500" marR="0" lvl="2" indent="0" algn="l" rtl="0">
              <a:spcBef>
                <a:spcPts val="2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244600" marR="0" lvl="3" indent="0" algn="l" rtl="0">
              <a:spcBef>
                <a:spcPts val="2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663700" marR="0" lvl="4" indent="0" algn="l" rtl="0">
              <a:spcBef>
                <a:spcPts val="2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2082800" marR="0" lvl="5" indent="-1270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6pPr>
            <a:lvl7pPr marL="2489200" marR="0" lvl="6" indent="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7pPr>
            <a:lvl8pPr marL="2908300" marR="0" lvl="7" indent="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8pPr>
            <a:lvl9pPr marL="3327400" marR="0" lvl="8" indent="-1270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Заголовок и вертикальный текст">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1"/>
          </p:nvPr>
        </p:nvSpPr>
        <p:spPr>
          <a:xfrm rot="5400000">
            <a:off x="2874935" y="-1217669"/>
            <a:ext cx="3394129" cy="8230176"/>
          </a:xfrm>
          <a:prstGeom prst="rect">
            <a:avLst/>
          </a:prstGeom>
          <a:noFill/>
          <a:ln>
            <a:noFill/>
          </a:ln>
        </p:spPr>
        <p:txBody>
          <a:bodyPr lIns="51500" tIns="51500" rIns="51500" bIns="51500" anchor="t" anchorCtr="0"/>
          <a:lstStyle>
            <a:lvl1pPr marL="317500" marR="0" lvl="0" indent="-127000" algn="l" rtl="0">
              <a:spcBef>
                <a:spcPts val="600"/>
              </a:spcBef>
              <a:spcAft>
                <a:spcPts val="0"/>
              </a:spcAft>
              <a:buClr>
                <a:schemeClr val="dk1"/>
              </a:buClr>
              <a:buSzPct val="100000"/>
              <a:buFont typeface="Arial"/>
              <a:buChar char="•"/>
              <a:defRPr sz="2900" b="0" i="0" u="none" strike="noStrike" cap="none">
                <a:solidFill>
                  <a:schemeClr val="dk1"/>
                </a:solidFill>
                <a:latin typeface="Calibri"/>
                <a:ea typeface="Calibri"/>
                <a:cs typeface="Calibri"/>
                <a:sym typeface="Calibri"/>
              </a:defRPr>
            </a:lvl1pPr>
            <a:lvl2pPr marL="673100" marR="0" lvl="1" indent="-1016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2pPr>
            <a:lvl3pPr marL="1041400" marR="0" lvl="2" indent="-762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3pPr>
            <a:lvl4pPr marL="1460500" marR="0" lvl="3"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66900" marR="0" lvl="4" indent="-889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286000" marR="0" lvl="5"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705100" marR="0" lvl="6"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111500" marR="0" lvl="7" indent="-889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530600" marR="0" lvl="8"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Вертикальный заголовок и текст">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5463777" y="1371600"/>
            <a:ext cx="4388643" cy="2057399"/>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1"/>
          </p:nvPr>
        </p:nvSpPr>
        <p:spPr>
          <a:xfrm rot="5400000">
            <a:off x="1272778" y="-609598"/>
            <a:ext cx="4388643" cy="6019799"/>
          </a:xfrm>
          <a:prstGeom prst="rect">
            <a:avLst/>
          </a:prstGeom>
          <a:noFill/>
          <a:ln>
            <a:noFill/>
          </a:ln>
        </p:spPr>
        <p:txBody>
          <a:bodyPr lIns="51500" tIns="51500" rIns="51500" bIns="51500" anchor="t" anchorCtr="0"/>
          <a:lstStyle>
            <a:lvl1pPr marL="317500" marR="0" lvl="0" indent="-127000" algn="l" rtl="0">
              <a:spcBef>
                <a:spcPts val="600"/>
              </a:spcBef>
              <a:spcAft>
                <a:spcPts val="0"/>
              </a:spcAft>
              <a:buClr>
                <a:schemeClr val="dk1"/>
              </a:buClr>
              <a:buSzPct val="100000"/>
              <a:buFont typeface="Arial"/>
              <a:buChar char="•"/>
              <a:defRPr sz="2900" b="0" i="0" u="none" strike="noStrike" cap="none">
                <a:solidFill>
                  <a:schemeClr val="dk1"/>
                </a:solidFill>
                <a:latin typeface="Calibri"/>
                <a:ea typeface="Calibri"/>
                <a:cs typeface="Calibri"/>
                <a:sym typeface="Calibri"/>
              </a:defRPr>
            </a:lvl1pPr>
            <a:lvl2pPr marL="673100" marR="0" lvl="1" indent="-1016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2pPr>
            <a:lvl3pPr marL="1041400" marR="0" lvl="2" indent="-762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3pPr>
            <a:lvl4pPr marL="1460500" marR="0" lvl="3"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66900" marR="0" lvl="4" indent="-889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286000" marR="0" lvl="5"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705100" marR="0" lvl="6"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111500" marR="0" lvl="7" indent="-889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530600" marR="0" lvl="8"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body" idx="1"/>
          </p:nvPr>
        </p:nvSpPr>
        <p:spPr>
          <a:xfrm>
            <a:off x="456912" y="1200353"/>
            <a:ext cx="8230176" cy="3394129"/>
          </a:xfrm>
          <a:prstGeom prst="rect">
            <a:avLst/>
          </a:prstGeom>
          <a:noFill/>
          <a:ln>
            <a:noFill/>
          </a:ln>
        </p:spPr>
        <p:txBody>
          <a:bodyPr lIns="51500" tIns="51500" rIns="51500" bIns="51500" anchor="t" anchorCtr="0"/>
          <a:lstStyle>
            <a:lvl1pPr marL="317500" marR="0" lvl="0" indent="-127000" algn="l" rtl="0">
              <a:spcBef>
                <a:spcPts val="600"/>
              </a:spcBef>
              <a:spcAft>
                <a:spcPts val="0"/>
              </a:spcAft>
              <a:buClr>
                <a:schemeClr val="dk1"/>
              </a:buClr>
              <a:buSzPct val="100000"/>
              <a:buFont typeface="Arial"/>
              <a:buChar char="•"/>
              <a:defRPr sz="2900" b="0" i="0" u="none" strike="noStrike" cap="none">
                <a:solidFill>
                  <a:schemeClr val="dk1"/>
                </a:solidFill>
                <a:latin typeface="Calibri"/>
                <a:ea typeface="Calibri"/>
                <a:cs typeface="Calibri"/>
                <a:sym typeface="Calibri"/>
              </a:defRPr>
            </a:lvl1pPr>
            <a:lvl2pPr marL="673100" marR="0" lvl="1" indent="-1016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2pPr>
            <a:lvl3pPr marL="1041400" marR="0" lvl="2" indent="-762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3pPr>
            <a:lvl4pPr marL="1460500" marR="0" lvl="3"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66900" marR="0" lvl="4" indent="-889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286000" marR="0" lvl="5"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705100" marR="0" lvl="6"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111500" marR="0" lvl="7" indent="-889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530600" marR="0" lvl="8"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35" name="Shape 135"/>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Shape 137"/>
        <p:cNvGrpSpPr/>
        <p:nvPr/>
      </p:nvGrpSpPr>
      <p:grpSpPr>
        <a:xfrm>
          <a:off x="0" y="0"/>
          <a:ext cx="0" cy="0"/>
          <a:chOff x="0" y="0"/>
          <a:chExt cx="0" cy="0"/>
        </a:xfrm>
      </p:grpSpPr>
      <p:sp>
        <p:nvSpPr>
          <p:cNvPr id="138" name="Shape 138"/>
          <p:cNvSpPr txBox="1">
            <a:spLocks noGrp="1"/>
          </p:cNvSpPr>
          <p:nvPr>
            <p:ph type="ctrTitle"/>
          </p:nvPr>
        </p:nvSpPr>
        <p:spPr>
          <a:xfrm>
            <a:off x="685800" y="1597819"/>
            <a:ext cx="7772399" cy="1102518"/>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ubTitle" idx="1"/>
          </p:nvPr>
        </p:nvSpPr>
        <p:spPr>
          <a:xfrm>
            <a:off x="1371600" y="2914649"/>
            <a:ext cx="6400800" cy="1314450"/>
          </a:xfrm>
          <a:prstGeom prst="rect">
            <a:avLst/>
          </a:prstGeom>
          <a:noFill/>
          <a:ln>
            <a:noFill/>
          </a:ln>
        </p:spPr>
        <p:txBody>
          <a:bodyPr lIns="51500" tIns="51500" rIns="51500" bIns="51500" anchor="t" anchorCtr="0"/>
          <a:lstStyle>
            <a:lvl1pPr marL="0" marR="0" lvl="0" indent="0" algn="ctr" rtl="0">
              <a:spcBef>
                <a:spcPts val="600"/>
              </a:spcBef>
              <a:spcAft>
                <a:spcPts val="0"/>
              </a:spcAft>
              <a:buClr>
                <a:srgbClr val="888888"/>
              </a:buClr>
              <a:buFont typeface="Arial"/>
              <a:buNone/>
              <a:defRPr sz="2900" b="0" i="0" u="none" strike="noStrike" cap="none">
                <a:solidFill>
                  <a:srgbClr val="888888"/>
                </a:solidFill>
                <a:latin typeface="Calibri"/>
                <a:ea typeface="Calibri"/>
                <a:cs typeface="Calibri"/>
                <a:sym typeface="Calibri"/>
              </a:defRPr>
            </a:lvl1pPr>
            <a:lvl2pPr marL="419100" marR="0" lvl="1" indent="0" algn="ctr" rtl="0">
              <a:spcBef>
                <a:spcPts val="500"/>
              </a:spcBef>
              <a:spcAft>
                <a:spcPts val="0"/>
              </a:spcAft>
              <a:buClr>
                <a:srgbClr val="888888"/>
              </a:buClr>
              <a:buFont typeface="Arial"/>
              <a:buNone/>
              <a:defRPr sz="2500" b="0" i="0" u="none" strike="noStrike" cap="none">
                <a:solidFill>
                  <a:srgbClr val="888888"/>
                </a:solidFill>
                <a:latin typeface="Calibri"/>
                <a:ea typeface="Calibri"/>
                <a:cs typeface="Calibri"/>
                <a:sym typeface="Calibri"/>
              </a:defRPr>
            </a:lvl2pPr>
            <a:lvl3pPr marL="825500" marR="0" lvl="2" indent="0" algn="ctr" rtl="0">
              <a:spcBef>
                <a:spcPts val="400"/>
              </a:spcBef>
              <a:spcAft>
                <a:spcPts val="0"/>
              </a:spcAft>
              <a:buClr>
                <a:srgbClr val="888888"/>
              </a:buClr>
              <a:buFont typeface="Arial"/>
              <a:buNone/>
              <a:defRPr sz="2200" b="0" i="0" u="none" strike="noStrike" cap="none">
                <a:solidFill>
                  <a:srgbClr val="888888"/>
                </a:solidFill>
                <a:latin typeface="Calibri"/>
                <a:ea typeface="Calibri"/>
                <a:cs typeface="Calibri"/>
                <a:sym typeface="Calibri"/>
              </a:defRPr>
            </a:lvl3pPr>
            <a:lvl4pPr marL="1244600" marR="0" lvl="3" indent="0" algn="ctr" rtl="0">
              <a:spcBef>
                <a:spcPts val="4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4pPr>
            <a:lvl5pPr marL="1663700" marR="0" lvl="4" indent="0" algn="ctr" rtl="0">
              <a:spcBef>
                <a:spcPts val="4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5pPr>
            <a:lvl6pPr marL="2082800" marR="0" lvl="5" indent="-12700" algn="ctr" rtl="0">
              <a:spcBef>
                <a:spcPts val="400"/>
              </a:spcBef>
              <a:buClr>
                <a:srgbClr val="888888"/>
              </a:buClr>
              <a:buFont typeface="Arial"/>
              <a:buNone/>
              <a:defRPr sz="1800" b="0" i="0" u="none" strike="noStrike" cap="none">
                <a:solidFill>
                  <a:srgbClr val="888888"/>
                </a:solidFill>
                <a:latin typeface="Calibri"/>
                <a:ea typeface="Calibri"/>
                <a:cs typeface="Calibri"/>
                <a:sym typeface="Calibri"/>
              </a:defRPr>
            </a:lvl6pPr>
            <a:lvl7pPr marL="2489200" marR="0" lvl="6" indent="0" algn="ctr" rtl="0">
              <a:spcBef>
                <a:spcPts val="400"/>
              </a:spcBef>
              <a:buClr>
                <a:srgbClr val="888888"/>
              </a:buClr>
              <a:buFont typeface="Arial"/>
              <a:buNone/>
              <a:defRPr sz="1800" b="0" i="0" u="none" strike="noStrike" cap="none">
                <a:solidFill>
                  <a:srgbClr val="888888"/>
                </a:solidFill>
                <a:latin typeface="Calibri"/>
                <a:ea typeface="Calibri"/>
                <a:cs typeface="Calibri"/>
                <a:sym typeface="Calibri"/>
              </a:defRPr>
            </a:lvl7pPr>
            <a:lvl8pPr marL="2908300" marR="0" lvl="7" indent="0" algn="ctr" rtl="0">
              <a:spcBef>
                <a:spcPts val="400"/>
              </a:spcBef>
              <a:buClr>
                <a:srgbClr val="888888"/>
              </a:buClr>
              <a:buFont typeface="Arial"/>
              <a:buNone/>
              <a:defRPr sz="1800" b="0" i="0" u="none" strike="noStrike" cap="none">
                <a:solidFill>
                  <a:srgbClr val="888888"/>
                </a:solidFill>
                <a:latin typeface="Calibri"/>
                <a:ea typeface="Calibri"/>
                <a:cs typeface="Calibri"/>
                <a:sym typeface="Calibri"/>
              </a:defRPr>
            </a:lvl8pPr>
            <a:lvl9pPr marL="3327400" marR="0" lvl="8" indent="-12700" algn="ctr" rtl="0">
              <a:spcBef>
                <a:spcPts val="400"/>
              </a:spcBef>
              <a:buClr>
                <a:srgbClr val="888888"/>
              </a:buClr>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140" name="Shape 140"/>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42" name="Shape 142"/>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722312" y="3305175"/>
            <a:ext cx="7772399" cy="1021556"/>
          </a:xfrm>
          <a:prstGeom prst="rect">
            <a:avLst/>
          </a:prstGeom>
          <a:noFill/>
          <a:ln>
            <a:noFill/>
          </a:ln>
        </p:spPr>
        <p:txBody>
          <a:bodyPr lIns="51500" tIns="51500" rIns="51500" bIns="51500" anchor="t" anchorCtr="0"/>
          <a:lstStyle>
            <a:lvl1pPr marL="0" marR="0" lvl="0" indent="0" algn="l" rtl="0">
              <a:spcBef>
                <a:spcPts val="0"/>
              </a:spcBef>
              <a:spcAft>
                <a:spcPts val="0"/>
              </a:spcAft>
              <a:buNone/>
              <a:defRPr sz="37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1"/>
          </p:nvPr>
        </p:nvSpPr>
        <p:spPr>
          <a:xfrm>
            <a:off x="722312" y="2180035"/>
            <a:ext cx="7772399" cy="1125140"/>
          </a:xfrm>
          <a:prstGeom prst="rect">
            <a:avLst/>
          </a:prstGeom>
          <a:noFill/>
          <a:ln>
            <a:noFill/>
          </a:ln>
        </p:spPr>
        <p:txBody>
          <a:bodyPr lIns="51500" tIns="51500" rIns="51500" bIns="51500" anchor="b" anchorCtr="0"/>
          <a:lstStyle>
            <a:lvl1pPr marL="0" marR="0" lvl="0" indent="0" algn="l" rtl="0">
              <a:spcBef>
                <a:spcPts val="4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1pPr>
            <a:lvl2pPr marL="419100" marR="0" lvl="1" indent="0" algn="l" rtl="0">
              <a:spcBef>
                <a:spcPts val="3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2pPr>
            <a:lvl3pPr marL="825500" marR="0" lvl="2" indent="0" algn="l" rtl="0">
              <a:spcBef>
                <a:spcPts val="30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3pPr>
            <a:lvl4pPr marL="1244600" marR="0" lvl="3" indent="0" algn="l" rtl="0">
              <a:spcBef>
                <a:spcPts val="300"/>
              </a:spcBef>
              <a:spcAft>
                <a:spcPts val="0"/>
              </a:spcAft>
              <a:buClr>
                <a:srgbClr val="888888"/>
              </a:buClr>
              <a:buFont typeface="Arial"/>
              <a:buNone/>
              <a:defRPr sz="1300" b="0" i="0" u="none" strike="noStrike" cap="none">
                <a:solidFill>
                  <a:srgbClr val="888888"/>
                </a:solidFill>
                <a:latin typeface="Calibri"/>
                <a:ea typeface="Calibri"/>
                <a:cs typeface="Calibri"/>
                <a:sym typeface="Calibri"/>
              </a:defRPr>
            </a:lvl4pPr>
            <a:lvl5pPr marL="1663700" marR="0" lvl="4" indent="0" algn="l" rtl="0">
              <a:spcBef>
                <a:spcPts val="300"/>
              </a:spcBef>
              <a:spcAft>
                <a:spcPts val="0"/>
              </a:spcAft>
              <a:buClr>
                <a:srgbClr val="888888"/>
              </a:buClr>
              <a:buFont typeface="Arial"/>
              <a:buNone/>
              <a:defRPr sz="1300" b="0" i="0" u="none" strike="noStrike" cap="none">
                <a:solidFill>
                  <a:srgbClr val="888888"/>
                </a:solidFill>
                <a:latin typeface="Calibri"/>
                <a:ea typeface="Calibri"/>
                <a:cs typeface="Calibri"/>
                <a:sym typeface="Calibri"/>
              </a:defRPr>
            </a:lvl5pPr>
            <a:lvl6pPr marL="2082800" marR="0" lvl="5" indent="-12700" algn="l" rtl="0">
              <a:spcBef>
                <a:spcPts val="300"/>
              </a:spcBef>
              <a:buClr>
                <a:srgbClr val="888888"/>
              </a:buClr>
              <a:buFont typeface="Arial"/>
              <a:buNone/>
              <a:defRPr sz="1300" b="0" i="0" u="none" strike="noStrike" cap="none">
                <a:solidFill>
                  <a:srgbClr val="888888"/>
                </a:solidFill>
                <a:latin typeface="Calibri"/>
                <a:ea typeface="Calibri"/>
                <a:cs typeface="Calibri"/>
                <a:sym typeface="Calibri"/>
              </a:defRPr>
            </a:lvl6pPr>
            <a:lvl7pPr marL="2489200" marR="0" lvl="6" indent="0" algn="l" rtl="0">
              <a:spcBef>
                <a:spcPts val="300"/>
              </a:spcBef>
              <a:buClr>
                <a:srgbClr val="888888"/>
              </a:buClr>
              <a:buFont typeface="Arial"/>
              <a:buNone/>
              <a:defRPr sz="1300" b="0" i="0" u="none" strike="noStrike" cap="none">
                <a:solidFill>
                  <a:srgbClr val="888888"/>
                </a:solidFill>
                <a:latin typeface="Calibri"/>
                <a:ea typeface="Calibri"/>
                <a:cs typeface="Calibri"/>
                <a:sym typeface="Calibri"/>
              </a:defRPr>
            </a:lvl7pPr>
            <a:lvl8pPr marL="2908300" marR="0" lvl="7" indent="0" algn="l" rtl="0">
              <a:spcBef>
                <a:spcPts val="300"/>
              </a:spcBef>
              <a:buClr>
                <a:srgbClr val="888888"/>
              </a:buClr>
              <a:buFont typeface="Arial"/>
              <a:buNone/>
              <a:defRPr sz="1300" b="0" i="0" u="none" strike="noStrike" cap="none">
                <a:solidFill>
                  <a:srgbClr val="888888"/>
                </a:solidFill>
                <a:latin typeface="Calibri"/>
                <a:ea typeface="Calibri"/>
                <a:cs typeface="Calibri"/>
                <a:sym typeface="Calibri"/>
              </a:defRPr>
            </a:lvl8pPr>
            <a:lvl9pPr marL="3327400" marR="0" lvl="8" indent="-12700" algn="l" rtl="0">
              <a:spcBef>
                <a:spcPts val="300"/>
              </a:spcBef>
              <a:buClr>
                <a:srgbClr val="888888"/>
              </a:buClr>
              <a:buFont typeface="Arial"/>
              <a:buNone/>
              <a:defRPr sz="1300" b="0" i="0" u="none" strike="noStrike" cap="none">
                <a:solidFill>
                  <a:srgbClr val="888888"/>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47" name="Shape 147"/>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48" name="Shape 148"/>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body" idx="1"/>
          </p:nvPr>
        </p:nvSpPr>
        <p:spPr>
          <a:xfrm>
            <a:off x="457199" y="1200150"/>
            <a:ext cx="4038600" cy="3394471"/>
          </a:xfrm>
          <a:prstGeom prst="rect">
            <a:avLst/>
          </a:prstGeom>
          <a:noFill/>
          <a:ln>
            <a:noFill/>
          </a:ln>
        </p:spPr>
        <p:txBody>
          <a:bodyPr lIns="51500" tIns="51500" rIns="51500" bIns="51500" anchor="t" anchorCtr="0"/>
          <a:lstStyle>
            <a:lvl1pPr marL="317500" marR="0" lvl="0" indent="-1524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1pPr>
            <a:lvl2pPr marL="673100" marR="0" lvl="1" indent="-1143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2pPr>
            <a:lvl3pPr marL="1041400" marR="0" lvl="2"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460500" marR="0" lvl="3" indent="-1143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1866900" marR="0" lvl="4" indent="-1016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286000" marR="0" lvl="5"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705100" marR="0" lvl="6" indent="-1143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111500" marR="0" lvl="7"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530600" marR="0" lvl="8"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body" idx="2"/>
          </p:nvPr>
        </p:nvSpPr>
        <p:spPr>
          <a:xfrm>
            <a:off x="4648200" y="1200150"/>
            <a:ext cx="4038600" cy="3394471"/>
          </a:xfrm>
          <a:prstGeom prst="rect">
            <a:avLst/>
          </a:prstGeom>
          <a:noFill/>
          <a:ln>
            <a:noFill/>
          </a:ln>
        </p:spPr>
        <p:txBody>
          <a:bodyPr lIns="51500" tIns="51500" rIns="51500" bIns="51500" anchor="t" anchorCtr="0"/>
          <a:lstStyle>
            <a:lvl1pPr marL="317500" marR="0" lvl="0" indent="-1524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1pPr>
            <a:lvl2pPr marL="673100" marR="0" lvl="1" indent="-1143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2pPr>
            <a:lvl3pPr marL="1041400" marR="0" lvl="2"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460500" marR="0" lvl="3" indent="-1143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1866900" marR="0" lvl="4" indent="-1016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286000" marR="0" lvl="5"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705100" marR="0" lvl="6" indent="-1143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111500" marR="0" lvl="7"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530600" marR="0" lvl="8" indent="-1016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body" idx="1"/>
          </p:nvPr>
        </p:nvSpPr>
        <p:spPr>
          <a:xfrm>
            <a:off x="457200" y="1151335"/>
            <a:ext cx="4040187" cy="479821"/>
          </a:xfrm>
          <a:prstGeom prst="rect">
            <a:avLst/>
          </a:prstGeom>
          <a:noFill/>
          <a:ln>
            <a:noFill/>
          </a:ln>
        </p:spPr>
        <p:txBody>
          <a:bodyPr lIns="51500" tIns="51500" rIns="51500" bIns="51500" anchor="b" anchorCtr="0"/>
          <a:lstStyle>
            <a:lvl1pPr marL="0" marR="0" lvl="0" indent="0" algn="l" rtl="0">
              <a:spcBef>
                <a:spcPts val="400"/>
              </a:spcBef>
              <a:spcAft>
                <a:spcPts val="0"/>
              </a:spcAft>
              <a:buClr>
                <a:schemeClr val="dk1"/>
              </a:buClr>
              <a:buFont typeface="Arial"/>
              <a:buNone/>
              <a:defRPr sz="2200" b="1" i="0" u="none" strike="noStrike" cap="none">
                <a:solidFill>
                  <a:schemeClr val="dk1"/>
                </a:solidFill>
                <a:latin typeface="Calibri"/>
                <a:ea typeface="Calibri"/>
                <a:cs typeface="Calibri"/>
                <a:sym typeface="Calibri"/>
              </a:defRPr>
            </a:lvl1pPr>
            <a:lvl2pPr marL="419100" marR="0" lvl="1" indent="0" algn="l" rtl="0">
              <a:spcBef>
                <a:spcPts val="4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2pPr>
            <a:lvl3pPr marL="825500" marR="0" lvl="2" indent="0" algn="l" rtl="0">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3pPr>
            <a:lvl4pPr marL="1244600" marR="0" lvl="3" indent="0" algn="l" rtl="0">
              <a:spcBef>
                <a:spcPts val="3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4pPr>
            <a:lvl5pPr marL="1663700" marR="0" lvl="4" indent="0" algn="l" rtl="0">
              <a:spcBef>
                <a:spcPts val="3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5pPr>
            <a:lvl6pPr marL="2082800" marR="0" lvl="5" indent="-1270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6pPr>
            <a:lvl7pPr marL="2489200" marR="0" lvl="6" indent="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7pPr>
            <a:lvl8pPr marL="2908300" marR="0" lvl="7" indent="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8pPr>
            <a:lvl9pPr marL="3327400" marR="0" lvl="8" indent="-1270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body" idx="2"/>
          </p:nvPr>
        </p:nvSpPr>
        <p:spPr>
          <a:xfrm>
            <a:off x="457200" y="1631156"/>
            <a:ext cx="4040187" cy="2963465"/>
          </a:xfrm>
          <a:prstGeom prst="rect">
            <a:avLst/>
          </a:prstGeom>
          <a:noFill/>
          <a:ln>
            <a:noFill/>
          </a:ln>
        </p:spPr>
        <p:txBody>
          <a:bodyPr lIns="51500" tIns="51500" rIns="51500" bIns="51500" anchor="t" anchorCtr="0"/>
          <a:lstStyle>
            <a:lvl1pPr marL="317500" marR="0" lvl="0" indent="-1778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1pPr>
            <a:lvl2pPr marL="673100" marR="0" lvl="1" indent="-1397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1041400" marR="0" lvl="2" indent="-1016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3pPr>
            <a:lvl4pPr marL="1460500" marR="0" lvl="3" indent="-127000" algn="l" rtl="0">
              <a:spcBef>
                <a:spcPts val="3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866900" marR="0" lvl="4" indent="-114300" algn="l" rtl="0">
              <a:spcBef>
                <a:spcPts val="3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2286000" marR="0" lvl="5"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705100" marR="0" lvl="6"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3111500" marR="0" lvl="7" indent="-1143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3530600" marR="0" lvl="8"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body" idx="3"/>
          </p:nvPr>
        </p:nvSpPr>
        <p:spPr>
          <a:xfrm>
            <a:off x="4645026" y="1151335"/>
            <a:ext cx="4041774" cy="479821"/>
          </a:xfrm>
          <a:prstGeom prst="rect">
            <a:avLst/>
          </a:prstGeom>
          <a:noFill/>
          <a:ln>
            <a:noFill/>
          </a:ln>
        </p:spPr>
        <p:txBody>
          <a:bodyPr lIns="51500" tIns="51500" rIns="51500" bIns="51500" anchor="b" anchorCtr="0"/>
          <a:lstStyle>
            <a:lvl1pPr marL="0" marR="0" lvl="0" indent="0" algn="l" rtl="0">
              <a:spcBef>
                <a:spcPts val="400"/>
              </a:spcBef>
              <a:spcAft>
                <a:spcPts val="0"/>
              </a:spcAft>
              <a:buClr>
                <a:schemeClr val="dk1"/>
              </a:buClr>
              <a:buFont typeface="Arial"/>
              <a:buNone/>
              <a:defRPr sz="2200" b="1" i="0" u="none" strike="noStrike" cap="none">
                <a:solidFill>
                  <a:schemeClr val="dk1"/>
                </a:solidFill>
                <a:latin typeface="Calibri"/>
                <a:ea typeface="Calibri"/>
                <a:cs typeface="Calibri"/>
                <a:sym typeface="Calibri"/>
              </a:defRPr>
            </a:lvl1pPr>
            <a:lvl2pPr marL="419100" marR="0" lvl="1" indent="0" algn="l" rtl="0">
              <a:spcBef>
                <a:spcPts val="4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2pPr>
            <a:lvl3pPr marL="825500" marR="0" lvl="2" indent="0" algn="l" rtl="0">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3pPr>
            <a:lvl4pPr marL="1244600" marR="0" lvl="3" indent="0" algn="l" rtl="0">
              <a:spcBef>
                <a:spcPts val="3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4pPr>
            <a:lvl5pPr marL="1663700" marR="0" lvl="4" indent="0" algn="l" rtl="0">
              <a:spcBef>
                <a:spcPts val="3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5pPr>
            <a:lvl6pPr marL="2082800" marR="0" lvl="5" indent="-1270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6pPr>
            <a:lvl7pPr marL="2489200" marR="0" lvl="6" indent="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7pPr>
            <a:lvl8pPr marL="2908300" marR="0" lvl="7" indent="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8pPr>
            <a:lvl9pPr marL="3327400" marR="0" lvl="8" indent="-12700" algn="l" rtl="0">
              <a:spcBef>
                <a:spcPts val="300"/>
              </a:spcBef>
              <a:buClr>
                <a:schemeClr val="dk1"/>
              </a:buClr>
              <a:buFont typeface="Arial"/>
              <a:buNone/>
              <a:defRPr sz="1400" b="1"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body" idx="4"/>
          </p:nvPr>
        </p:nvSpPr>
        <p:spPr>
          <a:xfrm>
            <a:off x="4645026" y="1631156"/>
            <a:ext cx="4041774" cy="2963465"/>
          </a:xfrm>
          <a:prstGeom prst="rect">
            <a:avLst/>
          </a:prstGeom>
          <a:noFill/>
          <a:ln>
            <a:noFill/>
          </a:ln>
        </p:spPr>
        <p:txBody>
          <a:bodyPr lIns="51500" tIns="51500" rIns="51500" bIns="51500" anchor="t" anchorCtr="0"/>
          <a:lstStyle>
            <a:lvl1pPr marL="317500" marR="0" lvl="0" indent="-1778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1pPr>
            <a:lvl2pPr marL="673100" marR="0" lvl="1" indent="-1397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1041400" marR="0" lvl="2" indent="-1016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3pPr>
            <a:lvl4pPr marL="1460500" marR="0" lvl="3" indent="-127000" algn="l" rtl="0">
              <a:spcBef>
                <a:spcPts val="3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866900" marR="0" lvl="4" indent="-114300" algn="l" rtl="0">
              <a:spcBef>
                <a:spcPts val="3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2286000" marR="0" lvl="5"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705100" marR="0" lvl="6"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3111500" marR="0" lvl="7" indent="-1143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3530600" marR="0" lvl="8" indent="-127000" algn="l" rtl="0">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63" name="Shape 163"/>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64" name="Shape 164"/>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Shape 170"/>
        <p:cNvGrpSpPr/>
        <p:nvPr/>
      </p:nvGrpSpPr>
      <p:grpSpPr>
        <a:xfrm>
          <a:off x="0" y="0"/>
          <a:ext cx="0" cy="0"/>
          <a:chOff x="0" y="0"/>
          <a:chExt cx="0" cy="0"/>
        </a:xfrm>
      </p:grpSpPr>
      <p:sp>
        <p:nvSpPr>
          <p:cNvPr id="171" name="Shape 171"/>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72" name="Shape 172"/>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73" name="Shape 173"/>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1" y="204787"/>
            <a:ext cx="3008312" cy="871537"/>
          </a:xfrm>
          <a:prstGeom prst="rect">
            <a:avLst/>
          </a:prstGeom>
          <a:noFill/>
          <a:ln>
            <a:noFill/>
          </a:ln>
        </p:spPr>
        <p:txBody>
          <a:bodyPr lIns="51500" tIns="51500" rIns="51500" bIns="51500" anchor="b" anchorCtr="0"/>
          <a:lstStyle>
            <a:lvl1pPr marL="0" marR="0" lvl="0" indent="0" algn="l" rtl="0">
              <a:spcBef>
                <a:spcPts val="0"/>
              </a:spcBef>
              <a:spcAft>
                <a:spcPts val="0"/>
              </a:spcAft>
              <a:buNone/>
              <a:defRPr sz="18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76" name="Shape 176"/>
          <p:cNvSpPr txBox="1">
            <a:spLocks noGrp="1"/>
          </p:cNvSpPr>
          <p:nvPr>
            <p:ph type="body" idx="1"/>
          </p:nvPr>
        </p:nvSpPr>
        <p:spPr>
          <a:xfrm>
            <a:off x="3575049" y="204788"/>
            <a:ext cx="5111750" cy="4389834"/>
          </a:xfrm>
          <a:prstGeom prst="rect">
            <a:avLst/>
          </a:prstGeom>
          <a:noFill/>
          <a:ln>
            <a:noFill/>
          </a:ln>
        </p:spPr>
        <p:txBody>
          <a:bodyPr lIns="51500" tIns="51500" rIns="51500" bIns="51500" anchor="t" anchorCtr="0"/>
          <a:lstStyle>
            <a:lvl1pPr marL="317500" marR="0" lvl="0" indent="-127000" algn="l" rtl="0">
              <a:spcBef>
                <a:spcPts val="600"/>
              </a:spcBef>
              <a:spcAft>
                <a:spcPts val="0"/>
              </a:spcAft>
              <a:buClr>
                <a:schemeClr val="dk1"/>
              </a:buClr>
              <a:buSzPct val="100000"/>
              <a:buFont typeface="Arial"/>
              <a:buChar char="•"/>
              <a:defRPr sz="2900" b="0" i="0" u="none" strike="noStrike" cap="none">
                <a:solidFill>
                  <a:schemeClr val="dk1"/>
                </a:solidFill>
                <a:latin typeface="Calibri"/>
                <a:ea typeface="Calibri"/>
                <a:cs typeface="Calibri"/>
                <a:sym typeface="Calibri"/>
              </a:defRPr>
            </a:lvl1pPr>
            <a:lvl2pPr marL="673100" marR="0" lvl="1" indent="-1016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2pPr>
            <a:lvl3pPr marL="1041400" marR="0" lvl="2" indent="-762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3pPr>
            <a:lvl4pPr marL="1460500" marR="0" lvl="3"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66900" marR="0" lvl="4" indent="-889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286000" marR="0" lvl="5"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705100" marR="0" lvl="6"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111500" marR="0" lvl="7" indent="-889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530600" marR="0" lvl="8"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body" idx="2"/>
          </p:nvPr>
        </p:nvSpPr>
        <p:spPr>
          <a:xfrm>
            <a:off x="457201" y="1076325"/>
            <a:ext cx="3008312" cy="3518296"/>
          </a:xfrm>
          <a:prstGeom prst="rect">
            <a:avLst/>
          </a:prstGeom>
          <a:noFill/>
          <a:ln>
            <a:noFill/>
          </a:ln>
        </p:spPr>
        <p:txBody>
          <a:bodyPr lIns="51500" tIns="51500" rIns="51500" bIns="51500" anchor="t" anchorCtr="0"/>
          <a:lstStyle>
            <a:lvl1pPr marL="0" marR="0" lvl="0" indent="0" algn="l" rtl="0">
              <a:spcBef>
                <a:spcPts val="30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1pPr>
            <a:lvl2pPr marL="419100" marR="0" lvl="1" indent="0" algn="l" rtl="0">
              <a:spcBef>
                <a:spcPts val="2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825500" marR="0" lvl="2" indent="0" algn="l" rtl="0">
              <a:spcBef>
                <a:spcPts val="2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244600" marR="0" lvl="3" indent="0" algn="l" rtl="0">
              <a:spcBef>
                <a:spcPts val="2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663700" marR="0" lvl="4" indent="0" algn="l" rtl="0">
              <a:spcBef>
                <a:spcPts val="2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2082800" marR="0" lvl="5" indent="-1270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6pPr>
            <a:lvl7pPr marL="2489200" marR="0" lvl="6" indent="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7pPr>
            <a:lvl8pPr marL="2908300" marR="0" lvl="7" indent="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8pPr>
            <a:lvl9pPr marL="3327400" marR="0" lvl="8" indent="-1270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79" name="Shape 179"/>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80" name="Shape 180"/>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1792288" y="3600450"/>
            <a:ext cx="5486399" cy="425053"/>
          </a:xfrm>
          <a:prstGeom prst="rect">
            <a:avLst/>
          </a:prstGeom>
          <a:noFill/>
          <a:ln>
            <a:noFill/>
          </a:ln>
        </p:spPr>
        <p:txBody>
          <a:bodyPr lIns="51500" tIns="51500" rIns="51500" bIns="51500" anchor="b" anchorCtr="0"/>
          <a:lstStyle>
            <a:lvl1pPr marL="0" marR="0" lvl="0" indent="0" algn="l" rtl="0">
              <a:spcBef>
                <a:spcPts val="0"/>
              </a:spcBef>
              <a:spcAft>
                <a:spcPts val="0"/>
              </a:spcAft>
              <a:buNone/>
              <a:defRPr sz="18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83" name="Shape 183"/>
          <p:cNvSpPr>
            <a:spLocks noGrp="1"/>
          </p:cNvSpPr>
          <p:nvPr>
            <p:ph type="pic" idx="2"/>
          </p:nvPr>
        </p:nvSpPr>
        <p:spPr>
          <a:xfrm>
            <a:off x="1792288" y="459581"/>
            <a:ext cx="5486399" cy="3086099"/>
          </a:xfrm>
          <a:prstGeom prst="rect">
            <a:avLst/>
          </a:prstGeom>
          <a:noFill/>
          <a:ln>
            <a:noFill/>
          </a:ln>
        </p:spPr>
        <p:txBody>
          <a:bodyPr lIns="51500" tIns="51500" rIns="51500" bIns="51500" anchor="t" anchorCtr="0"/>
          <a:lstStyle>
            <a:lvl1pPr marL="0" marR="0" lvl="0" indent="0" algn="l" rtl="0">
              <a:spcBef>
                <a:spcPts val="600"/>
              </a:spcBef>
              <a:spcAft>
                <a:spcPts val="0"/>
              </a:spcAft>
              <a:buClr>
                <a:schemeClr val="dk1"/>
              </a:buClr>
              <a:buSzPct val="27586"/>
              <a:buFont typeface="Arial"/>
              <a:buNone/>
              <a:defRPr sz="2900" b="0" i="0" u="none" strike="noStrike" cap="none">
                <a:solidFill>
                  <a:schemeClr val="dk1"/>
                </a:solidFill>
                <a:latin typeface="Calibri"/>
                <a:ea typeface="Calibri"/>
                <a:cs typeface="Calibri"/>
                <a:sym typeface="Calibri"/>
              </a:defRPr>
            </a:lvl1pPr>
            <a:lvl2pPr marL="419100" marR="0" lvl="1" indent="0" algn="l" rtl="0">
              <a:spcBef>
                <a:spcPts val="500"/>
              </a:spcBef>
              <a:spcAft>
                <a:spcPts val="0"/>
              </a:spcAft>
              <a:buClr>
                <a:schemeClr val="dk1"/>
              </a:buClr>
              <a:buSzPct val="32000"/>
              <a:buFont typeface="Arial"/>
              <a:buNone/>
              <a:defRPr sz="2500" b="0" i="0" u="none" strike="noStrike" cap="none">
                <a:solidFill>
                  <a:schemeClr val="dk1"/>
                </a:solidFill>
                <a:latin typeface="Calibri"/>
                <a:ea typeface="Calibri"/>
                <a:cs typeface="Calibri"/>
                <a:sym typeface="Calibri"/>
              </a:defRPr>
            </a:lvl2pPr>
            <a:lvl3pPr marL="825500" marR="0" lvl="2" indent="0" algn="l" rtl="0">
              <a:spcBef>
                <a:spcPts val="400"/>
              </a:spcBef>
              <a:spcAft>
                <a:spcPts val="0"/>
              </a:spcAft>
              <a:buClr>
                <a:schemeClr val="dk1"/>
              </a:buClr>
              <a:buSzPct val="36363"/>
              <a:buFont typeface="Arial"/>
              <a:buNone/>
              <a:defRPr sz="2200" b="0" i="0" u="none" strike="noStrike" cap="none">
                <a:solidFill>
                  <a:schemeClr val="dk1"/>
                </a:solidFill>
                <a:latin typeface="Calibri"/>
                <a:ea typeface="Calibri"/>
                <a:cs typeface="Calibri"/>
                <a:sym typeface="Calibri"/>
              </a:defRPr>
            </a:lvl3pPr>
            <a:lvl4pPr marL="1244600" marR="0" lvl="3" indent="0" algn="l" rtl="0">
              <a:spcBef>
                <a:spcPts val="400"/>
              </a:spcBef>
              <a:spcAft>
                <a:spcPts val="0"/>
              </a:spcAft>
              <a:buClr>
                <a:schemeClr val="dk1"/>
              </a:buClr>
              <a:buSzPct val="44444"/>
              <a:buFont typeface="Arial"/>
              <a:buNone/>
              <a:defRPr sz="1800" b="0" i="0" u="none" strike="noStrike" cap="none">
                <a:solidFill>
                  <a:schemeClr val="dk1"/>
                </a:solidFill>
                <a:latin typeface="Calibri"/>
                <a:ea typeface="Calibri"/>
                <a:cs typeface="Calibri"/>
                <a:sym typeface="Calibri"/>
              </a:defRPr>
            </a:lvl4pPr>
            <a:lvl5pPr marL="1663700" marR="0" lvl="4" indent="0" algn="l" rtl="0">
              <a:spcBef>
                <a:spcPts val="400"/>
              </a:spcBef>
              <a:spcAft>
                <a:spcPts val="0"/>
              </a:spcAft>
              <a:buClr>
                <a:schemeClr val="dk1"/>
              </a:buClr>
              <a:buSzPct val="44444"/>
              <a:buFont typeface="Arial"/>
              <a:buNone/>
              <a:defRPr sz="1800" b="0" i="0" u="none" strike="noStrike" cap="none">
                <a:solidFill>
                  <a:schemeClr val="dk1"/>
                </a:solidFill>
                <a:latin typeface="Calibri"/>
                <a:ea typeface="Calibri"/>
                <a:cs typeface="Calibri"/>
                <a:sym typeface="Calibri"/>
              </a:defRPr>
            </a:lvl5pPr>
            <a:lvl6pPr marL="2082800" marR="0" lvl="5" indent="-12700" algn="l" rtl="0">
              <a:spcBef>
                <a:spcPts val="400"/>
              </a:spcBef>
              <a:buClr>
                <a:schemeClr val="dk1"/>
              </a:buClr>
              <a:buSzPct val="44444"/>
              <a:buFont typeface="Arial"/>
              <a:buNone/>
              <a:defRPr sz="1800" b="0" i="0" u="none" strike="noStrike" cap="none">
                <a:solidFill>
                  <a:schemeClr val="dk1"/>
                </a:solidFill>
                <a:latin typeface="Calibri"/>
                <a:ea typeface="Calibri"/>
                <a:cs typeface="Calibri"/>
                <a:sym typeface="Calibri"/>
              </a:defRPr>
            </a:lvl6pPr>
            <a:lvl7pPr marL="2489200" marR="0" lvl="6" indent="0" algn="l" rtl="0">
              <a:spcBef>
                <a:spcPts val="400"/>
              </a:spcBef>
              <a:buClr>
                <a:schemeClr val="dk1"/>
              </a:buClr>
              <a:buSzPct val="44444"/>
              <a:buFont typeface="Arial"/>
              <a:buNone/>
              <a:defRPr sz="1800" b="0" i="0" u="none" strike="noStrike" cap="none">
                <a:solidFill>
                  <a:schemeClr val="dk1"/>
                </a:solidFill>
                <a:latin typeface="Calibri"/>
                <a:ea typeface="Calibri"/>
                <a:cs typeface="Calibri"/>
                <a:sym typeface="Calibri"/>
              </a:defRPr>
            </a:lvl7pPr>
            <a:lvl8pPr marL="2908300" marR="0" lvl="7" indent="0" algn="l" rtl="0">
              <a:spcBef>
                <a:spcPts val="400"/>
              </a:spcBef>
              <a:buClr>
                <a:schemeClr val="dk1"/>
              </a:buClr>
              <a:buSzPct val="44444"/>
              <a:buFont typeface="Arial"/>
              <a:buNone/>
              <a:defRPr sz="1800" b="0" i="0" u="none" strike="noStrike" cap="none">
                <a:solidFill>
                  <a:schemeClr val="dk1"/>
                </a:solidFill>
                <a:latin typeface="Calibri"/>
                <a:ea typeface="Calibri"/>
                <a:cs typeface="Calibri"/>
                <a:sym typeface="Calibri"/>
              </a:defRPr>
            </a:lvl8pPr>
            <a:lvl9pPr marL="3327400" marR="0" lvl="8" indent="-12700" algn="l" rtl="0">
              <a:spcBef>
                <a:spcPts val="400"/>
              </a:spcBef>
              <a:buClr>
                <a:schemeClr val="dk1"/>
              </a:buClr>
              <a:buSzPct val="44444"/>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body" idx="1"/>
          </p:nvPr>
        </p:nvSpPr>
        <p:spPr>
          <a:xfrm>
            <a:off x="1792288" y="4025503"/>
            <a:ext cx="5486399" cy="603646"/>
          </a:xfrm>
          <a:prstGeom prst="rect">
            <a:avLst/>
          </a:prstGeom>
          <a:noFill/>
          <a:ln>
            <a:noFill/>
          </a:ln>
        </p:spPr>
        <p:txBody>
          <a:bodyPr lIns="51500" tIns="51500" rIns="51500" bIns="51500" anchor="t" anchorCtr="0"/>
          <a:lstStyle>
            <a:lvl1pPr marL="0" marR="0" lvl="0" indent="0" algn="l" rtl="0">
              <a:spcBef>
                <a:spcPts val="300"/>
              </a:spcBef>
              <a:spcAft>
                <a:spcPts val="0"/>
              </a:spcAft>
              <a:buClr>
                <a:schemeClr val="dk1"/>
              </a:buClr>
              <a:buFont typeface="Arial"/>
              <a:buNone/>
              <a:defRPr sz="1300" b="0" i="0" u="none" strike="noStrike" cap="none">
                <a:solidFill>
                  <a:schemeClr val="dk1"/>
                </a:solidFill>
                <a:latin typeface="Calibri"/>
                <a:ea typeface="Calibri"/>
                <a:cs typeface="Calibri"/>
                <a:sym typeface="Calibri"/>
              </a:defRPr>
            </a:lvl1pPr>
            <a:lvl2pPr marL="419100" marR="0" lvl="1" indent="0" algn="l" rtl="0">
              <a:spcBef>
                <a:spcPts val="2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825500" marR="0" lvl="2" indent="0" algn="l" rtl="0">
              <a:spcBef>
                <a:spcPts val="2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244600" marR="0" lvl="3" indent="0" algn="l" rtl="0">
              <a:spcBef>
                <a:spcPts val="2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663700" marR="0" lvl="4" indent="0" algn="l" rtl="0">
              <a:spcBef>
                <a:spcPts val="2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2082800" marR="0" lvl="5" indent="-1270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6pPr>
            <a:lvl7pPr marL="2489200" marR="0" lvl="6" indent="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7pPr>
            <a:lvl8pPr marL="2908300" marR="0" lvl="7" indent="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8pPr>
            <a:lvl9pPr marL="3327400" marR="0" lvl="8" indent="-12700" algn="l" rtl="0">
              <a:spcBef>
                <a:spcPts val="2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86" name="Shape 186"/>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87" name="Shape 187"/>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Заголовок и вертикальный текст">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1"/>
          </p:nvPr>
        </p:nvSpPr>
        <p:spPr>
          <a:xfrm rot="5400000">
            <a:off x="2874935" y="-1217669"/>
            <a:ext cx="3394129" cy="8230176"/>
          </a:xfrm>
          <a:prstGeom prst="rect">
            <a:avLst/>
          </a:prstGeom>
          <a:noFill/>
          <a:ln>
            <a:noFill/>
          </a:ln>
        </p:spPr>
        <p:txBody>
          <a:bodyPr lIns="51500" tIns="51500" rIns="51500" bIns="51500" anchor="t" anchorCtr="0"/>
          <a:lstStyle>
            <a:lvl1pPr marL="317500" marR="0" lvl="0" indent="-127000" algn="l" rtl="0">
              <a:spcBef>
                <a:spcPts val="600"/>
              </a:spcBef>
              <a:spcAft>
                <a:spcPts val="0"/>
              </a:spcAft>
              <a:buClr>
                <a:schemeClr val="dk1"/>
              </a:buClr>
              <a:buSzPct val="100000"/>
              <a:buFont typeface="Arial"/>
              <a:buChar char="•"/>
              <a:defRPr sz="2900" b="0" i="0" u="none" strike="noStrike" cap="none">
                <a:solidFill>
                  <a:schemeClr val="dk1"/>
                </a:solidFill>
                <a:latin typeface="Calibri"/>
                <a:ea typeface="Calibri"/>
                <a:cs typeface="Calibri"/>
                <a:sym typeface="Calibri"/>
              </a:defRPr>
            </a:lvl1pPr>
            <a:lvl2pPr marL="673100" marR="0" lvl="1" indent="-1016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2pPr>
            <a:lvl3pPr marL="1041400" marR="0" lvl="2" indent="-762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3pPr>
            <a:lvl4pPr marL="1460500" marR="0" lvl="3"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66900" marR="0" lvl="4" indent="-889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286000" marR="0" lvl="5"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705100" marR="0" lvl="6"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111500" marR="0" lvl="7" indent="-889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530600" marR="0" lvl="8"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92" name="Shape 192"/>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93" name="Shape 193"/>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Вертикальный заголовок и текст">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rot="5400000">
            <a:off x="5463777" y="1371600"/>
            <a:ext cx="4388643" cy="2057399"/>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40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body" idx="1"/>
          </p:nvPr>
        </p:nvSpPr>
        <p:spPr>
          <a:xfrm rot="5400000">
            <a:off x="1272778" y="-609598"/>
            <a:ext cx="4388643" cy="6019799"/>
          </a:xfrm>
          <a:prstGeom prst="rect">
            <a:avLst/>
          </a:prstGeom>
          <a:noFill/>
          <a:ln>
            <a:noFill/>
          </a:ln>
        </p:spPr>
        <p:txBody>
          <a:bodyPr lIns="51500" tIns="51500" rIns="51500" bIns="51500" anchor="t" anchorCtr="0"/>
          <a:lstStyle>
            <a:lvl1pPr marL="317500" marR="0" lvl="0" indent="-127000" algn="l" rtl="0">
              <a:spcBef>
                <a:spcPts val="600"/>
              </a:spcBef>
              <a:spcAft>
                <a:spcPts val="0"/>
              </a:spcAft>
              <a:buClr>
                <a:schemeClr val="dk1"/>
              </a:buClr>
              <a:buSzPct val="100000"/>
              <a:buFont typeface="Arial"/>
              <a:buChar char="•"/>
              <a:defRPr sz="2900" b="0" i="0" u="none" strike="noStrike" cap="none">
                <a:solidFill>
                  <a:schemeClr val="dk1"/>
                </a:solidFill>
                <a:latin typeface="Calibri"/>
                <a:ea typeface="Calibri"/>
                <a:cs typeface="Calibri"/>
                <a:sym typeface="Calibri"/>
              </a:defRPr>
            </a:lvl1pPr>
            <a:lvl2pPr marL="673100" marR="0" lvl="1" indent="-1016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2pPr>
            <a:lvl3pPr marL="1041400" marR="0" lvl="2" indent="-762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3pPr>
            <a:lvl4pPr marL="1460500" marR="0" lvl="3"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66900" marR="0" lvl="4" indent="-889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286000" marR="0" lvl="5"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705100" marR="0" lvl="6"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111500" marR="0" lvl="7" indent="-889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530600" marR="0" lvl="8"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98" name="Shape 198"/>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None/>
              <a:defRPr sz="1000" b="0" i="0" u="none" strike="noStrike" cap="none">
                <a:solidFill>
                  <a:schemeClr val="dk1"/>
                </a:solidFill>
                <a:latin typeface="Arial"/>
                <a:ea typeface="Arial"/>
                <a:cs typeface="Arial"/>
                <a:sym typeface="Arial"/>
              </a:defRPr>
            </a:lvl5pPr>
            <a:lvl6pPr marL="1282700" marR="0" lvl="5" indent="0" algn="l" rtl="0">
              <a:spcBef>
                <a:spcPts val="0"/>
              </a:spcBef>
              <a:buNone/>
              <a:defRPr sz="1000" b="0" i="0" u="none" strike="noStrike" cap="none">
                <a:solidFill>
                  <a:schemeClr val="dk1"/>
                </a:solidFill>
                <a:latin typeface="Arial"/>
                <a:ea typeface="Arial"/>
                <a:cs typeface="Arial"/>
                <a:sym typeface="Arial"/>
              </a:defRPr>
            </a:lvl6pPr>
            <a:lvl7pPr marL="1549400" marR="0" lvl="6" indent="0" algn="l" rtl="0">
              <a:spcBef>
                <a:spcPts val="0"/>
              </a:spcBef>
              <a:buNone/>
              <a:defRPr sz="1000" b="0" i="0" u="none" strike="noStrike" cap="none">
                <a:solidFill>
                  <a:schemeClr val="dk1"/>
                </a:solidFill>
                <a:latin typeface="Arial"/>
                <a:ea typeface="Arial"/>
                <a:cs typeface="Arial"/>
                <a:sym typeface="Arial"/>
              </a:defRPr>
            </a:lvl7pPr>
            <a:lvl8pPr marL="1803400" marR="0" lvl="7" indent="0" algn="l" rtl="0">
              <a:spcBef>
                <a:spcPts val="0"/>
              </a:spcBef>
              <a:buNone/>
              <a:defRPr sz="1000" b="0" i="0" u="none" strike="noStrike" cap="none">
                <a:solidFill>
                  <a:schemeClr val="dk1"/>
                </a:solidFill>
                <a:latin typeface="Arial"/>
                <a:ea typeface="Arial"/>
                <a:cs typeface="Arial"/>
                <a:sym typeface="Arial"/>
              </a:defRPr>
            </a:lvl8pPr>
            <a:lvl9pPr marL="2057400" marR="0" lvl="8" indent="0" algn="l" rtl="0">
              <a:spcBef>
                <a:spcPts val="0"/>
              </a:spcBef>
              <a:buNone/>
              <a:defRPr sz="1000" b="0" i="0" u="none" strike="noStrike" cap="none">
                <a:solidFill>
                  <a:schemeClr val="dk1"/>
                </a:solidFill>
                <a:latin typeface="Arial"/>
                <a:ea typeface="Arial"/>
                <a:cs typeface="Arial"/>
                <a:sym typeface="Arial"/>
              </a:defRPr>
            </a:lvl9pPr>
          </a:lstStyle>
          <a:p>
            <a:endParaRPr/>
          </a:p>
        </p:txBody>
      </p:sp>
      <p:sp>
        <p:nvSpPr>
          <p:cNvPr id="199" name="Shape 199"/>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Shape 206"/>
        <p:cNvGrpSpPr/>
        <p:nvPr/>
      </p:nvGrpSpPr>
      <p:grpSpPr>
        <a:xfrm>
          <a:off x="0" y="0"/>
          <a:ext cx="0" cy="0"/>
          <a:chOff x="0" y="0"/>
          <a:chExt cx="0" cy="0"/>
        </a:xfrm>
      </p:grpSpPr>
      <p:sp>
        <p:nvSpPr>
          <p:cNvPr id="207" name="Shape 207"/>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08" name="Shape 208"/>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09" name="Shape 209"/>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Shape 210"/>
        <p:cNvGrpSpPr/>
        <p:nvPr/>
      </p:nvGrpSpPr>
      <p:grpSpPr>
        <a:xfrm>
          <a:off x="0" y="0"/>
          <a:ext cx="0" cy="0"/>
          <a:chOff x="0" y="0"/>
          <a:chExt cx="0" cy="0"/>
        </a:xfrm>
      </p:grpSpPr>
      <p:sp>
        <p:nvSpPr>
          <p:cNvPr id="211" name="Shape 211"/>
          <p:cNvSpPr txBox="1">
            <a:spLocks noGrp="1"/>
          </p:cNvSpPr>
          <p:nvPr>
            <p:ph type="ctrTitle"/>
          </p:nvPr>
        </p:nvSpPr>
        <p:spPr>
          <a:xfrm>
            <a:off x="685800" y="1597818"/>
            <a:ext cx="7772400" cy="1102518"/>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12" name="Shape 212"/>
          <p:cNvSpPr txBox="1">
            <a:spLocks noGrp="1"/>
          </p:cNvSpPr>
          <p:nvPr>
            <p:ph type="subTitle" idx="1"/>
          </p:nvPr>
        </p:nvSpPr>
        <p:spPr>
          <a:xfrm>
            <a:off x="1371600" y="2914650"/>
            <a:ext cx="6400799" cy="131445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213" name="Shape 213"/>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14" name="Shape 214"/>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15" name="Shape 215"/>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18" name="Shape 218"/>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9" name="Shape 219"/>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20" name="Shape 220"/>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21" name="Shape 221"/>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722312" y="3305175"/>
            <a:ext cx="7772400" cy="1021556"/>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24" name="Shape 224"/>
          <p:cNvSpPr txBox="1">
            <a:spLocks noGrp="1"/>
          </p:cNvSpPr>
          <p:nvPr>
            <p:ph type="body" idx="1"/>
          </p:nvPr>
        </p:nvSpPr>
        <p:spPr>
          <a:xfrm>
            <a:off x="722312" y="2180034"/>
            <a:ext cx="7772400" cy="1125140"/>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9pPr>
          </a:lstStyle>
          <a:p>
            <a:endParaRPr/>
          </a:p>
        </p:txBody>
      </p:sp>
      <p:sp>
        <p:nvSpPr>
          <p:cNvPr id="225" name="Shape 225"/>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26" name="Shape 226"/>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27" name="Shape 227"/>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30" name="Shape 230"/>
          <p:cNvSpPr txBox="1">
            <a:spLocks noGrp="1"/>
          </p:cNvSpPr>
          <p:nvPr>
            <p:ph type="body" idx="1"/>
          </p:nvPr>
        </p:nvSpPr>
        <p:spPr>
          <a:xfrm>
            <a:off x="457200" y="1200150"/>
            <a:ext cx="4038599" cy="3394472"/>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1" name="Shape 231"/>
          <p:cNvSpPr txBox="1">
            <a:spLocks noGrp="1"/>
          </p:cNvSpPr>
          <p:nvPr>
            <p:ph type="body" idx="2"/>
          </p:nvPr>
        </p:nvSpPr>
        <p:spPr>
          <a:xfrm>
            <a:off x="4648200" y="1200150"/>
            <a:ext cx="4038599" cy="3394472"/>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2" name="Shape 232"/>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33" name="Shape 233"/>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34" name="Shape 234"/>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37" name="Shape 237"/>
          <p:cNvSpPr txBox="1">
            <a:spLocks noGrp="1"/>
          </p:cNvSpPr>
          <p:nvPr>
            <p:ph type="body" idx="1"/>
          </p:nvPr>
        </p:nvSpPr>
        <p:spPr>
          <a:xfrm>
            <a:off x="457200" y="1151334"/>
            <a:ext cx="4040187" cy="479821"/>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238" name="Shape 238"/>
          <p:cNvSpPr txBox="1">
            <a:spLocks noGrp="1"/>
          </p:cNvSpPr>
          <p:nvPr>
            <p:ph type="body" idx="2"/>
          </p:nvPr>
        </p:nvSpPr>
        <p:spPr>
          <a:xfrm>
            <a:off x="457200" y="1631156"/>
            <a:ext cx="4040187" cy="2963465"/>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39" name="Shape 239"/>
          <p:cNvSpPr txBox="1">
            <a:spLocks noGrp="1"/>
          </p:cNvSpPr>
          <p:nvPr>
            <p:ph type="body" idx="3"/>
          </p:nvPr>
        </p:nvSpPr>
        <p:spPr>
          <a:xfrm>
            <a:off x="4645025" y="1151334"/>
            <a:ext cx="4041774" cy="479821"/>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240" name="Shape 240"/>
          <p:cNvSpPr txBox="1">
            <a:spLocks noGrp="1"/>
          </p:cNvSpPr>
          <p:nvPr>
            <p:ph type="body" idx="4"/>
          </p:nvPr>
        </p:nvSpPr>
        <p:spPr>
          <a:xfrm>
            <a:off x="4645025" y="1631156"/>
            <a:ext cx="4041774" cy="2963465"/>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41" name="Shape 241"/>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42" name="Shape 242"/>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43" name="Shape 243"/>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46" name="Shape 246"/>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47" name="Shape 247"/>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48" name="Shape 248"/>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457200" y="204787"/>
            <a:ext cx="3008313" cy="8715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51" name="Shape 251"/>
          <p:cNvSpPr txBox="1">
            <a:spLocks noGrp="1"/>
          </p:cNvSpPr>
          <p:nvPr>
            <p:ph type="body" idx="1"/>
          </p:nvPr>
        </p:nvSpPr>
        <p:spPr>
          <a:xfrm>
            <a:off x="3575050" y="204787"/>
            <a:ext cx="5111750" cy="4389834"/>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2" name="Shape 252"/>
          <p:cNvSpPr txBox="1">
            <a:spLocks noGrp="1"/>
          </p:cNvSpPr>
          <p:nvPr>
            <p:ph type="body" idx="2"/>
          </p:nvPr>
        </p:nvSpPr>
        <p:spPr>
          <a:xfrm>
            <a:off x="457200" y="1076325"/>
            <a:ext cx="3008313" cy="3518297"/>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253" name="Shape 253"/>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54" name="Shape 254"/>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55" name="Shape 255"/>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1792288" y="3600450"/>
            <a:ext cx="5486399" cy="425053"/>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58" name="Shape 258"/>
          <p:cNvSpPr>
            <a:spLocks noGrp="1"/>
          </p:cNvSpPr>
          <p:nvPr>
            <p:ph type="pic" idx="2"/>
          </p:nvPr>
        </p:nvSpPr>
        <p:spPr>
          <a:xfrm>
            <a:off x="1792288" y="459581"/>
            <a:ext cx="5486399" cy="30861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259" name="Shape 259"/>
          <p:cNvSpPr txBox="1">
            <a:spLocks noGrp="1"/>
          </p:cNvSpPr>
          <p:nvPr>
            <p:ph type="body" idx="1"/>
          </p:nvPr>
        </p:nvSpPr>
        <p:spPr>
          <a:xfrm>
            <a:off x="1792288" y="4025503"/>
            <a:ext cx="5486399" cy="603646"/>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260" name="Shape 260"/>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61" name="Shape 261"/>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62" name="Shape 262"/>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cSld name="Заголовок и вертикальный текст">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65" name="Shape 265"/>
          <p:cNvSpPr txBox="1">
            <a:spLocks noGrp="1"/>
          </p:cNvSpPr>
          <p:nvPr>
            <p:ph type="body" idx="1"/>
          </p:nvPr>
        </p:nvSpPr>
        <p:spPr>
          <a:xfrm rot="5400000">
            <a:off x="2874763" y="-1217413"/>
            <a:ext cx="3394472"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6" name="Shape 266"/>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67" name="Shape 267"/>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68" name="Shape 268"/>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cSld name="Вертикальный заголовок и текст">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rot="5400000">
            <a:off x="5463778" y="1371600"/>
            <a:ext cx="4388643"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71" name="Shape 271"/>
          <p:cNvSpPr txBox="1">
            <a:spLocks noGrp="1"/>
          </p:cNvSpPr>
          <p:nvPr>
            <p:ph type="body" idx="1"/>
          </p:nvPr>
        </p:nvSpPr>
        <p:spPr>
          <a:xfrm rot="5400000">
            <a:off x="1272778" y="-609599"/>
            <a:ext cx="4388643"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2" name="Shape 272"/>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73" name="Shape 273"/>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74" name="Shape 274"/>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77" name="Shape 277"/>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78" name="Shape 278"/>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79" name="Shape 279"/>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ru"/>
              <a:pPr lvl="0">
                <a:spcBef>
                  <a:spcPts val="0"/>
                </a:spcBef>
                <a:buNone/>
              </a:pPr>
              <a:t>‹#›</a:t>
            </a:fld>
            <a:endParaRPr lang="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ru" sz="1000">
                <a:solidFill>
                  <a:schemeClr val="dk2"/>
                </a:solidFill>
              </a:rPr>
              <a:pPr lvl="0" algn="r">
                <a:spcBef>
                  <a:spcPts val="0"/>
                </a:spcBef>
                <a:buNone/>
              </a:pPr>
              <a:t>‹#›</a:t>
            </a:fld>
            <a:endParaRPr lang="ru"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1"/>
          </p:nvPr>
        </p:nvSpPr>
        <p:spPr>
          <a:xfrm>
            <a:off x="456912" y="1200353"/>
            <a:ext cx="8230176" cy="3394129"/>
          </a:xfrm>
          <a:prstGeom prst="rect">
            <a:avLst/>
          </a:prstGeom>
          <a:noFill/>
          <a:ln>
            <a:noFill/>
          </a:ln>
        </p:spPr>
        <p:txBody>
          <a:bodyPr lIns="51500" tIns="51500" rIns="51500" bIns="51500" anchor="t" anchorCtr="0"/>
          <a:lstStyle>
            <a:lvl1pPr marL="317500" marR="0" lvl="0" indent="-127000" algn="l" rtl="0">
              <a:spcBef>
                <a:spcPts val="600"/>
              </a:spcBef>
              <a:spcAft>
                <a:spcPts val="0"/>
              </a:spcAft>
              <a:buClr>
                <a:schemeClr val="dk1"/>
              </a:buClr>
              <a:buSzPct val="100000"/>
              <a:buFont typeface="Arial"/>
              <a:buChar char="•"/>
              <a:defRPr sz="2900" b="0" i="0" u="none" strike="noStrike" cap="none">
                <a:solidFill>
                  <a:schemeClr val="dk1"/>
                </a:solidFill>
                <a:latin typeface="Calibri"/>
                <a:ea typeface="Calibri"/>
                <a:cs typeface="Calibri"/>
                <a:sym typeface="Calibri"/>
              </a:defRPr>
            </a:lvl1pPr>
            <a:lvl2pPr marL="673100" marR="0" lvl="1" indent="-1016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2pPr>
            <a:lvl3pPr marL="1041400" marR="0" lvl="2" indent="-762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3pPr>
            <a:lvl4pPr marL="1460500" marR="0" lvl="3"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66900" marR="0" lvl="4" indent="-889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286000" marR="0" lvl="5"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705100" marR="0" lvl="6"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111500" marR="0" lvl="7" indent="-889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530600" marR="0" lvl="8"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SzPct val="72727"/>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SzPct val="80000"/>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SzPct val="80000"/>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SzPct val="80000"/>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SzPct val="80000"/>
              <a:buNone/>
              <a:defRPr sz="1000" b="0" i="0" u="none" strike="noStrike" cap="none">
                <a:solidFill>
                  <a:schemeClr val="dk1"/>
                </a:solidFill>
                <a:latin typeface="Arial"/>
                <a:ea typeface="Arial"/>
                <a:cs typeface="Arial"/>
                <a:sym typeface="Arial"/>
              </a:defRPr>
            </a:lvl5pPr>
            <a:lvl6pPr marL="1282700" marR="0" lvl="5" indent="0" algn="l" rtl="0">
              <a:spcBef>
                <a:spcPts val="0"/>
              </a:spcBef>
              <a:buSzPct val="80000"/>
              <a:buNone/>
              <a:defRPr sz="1000" b="0" i="0" u="none" strike="noStrike" cap="none">
                <a:solidFill>
                  <a:schemeClr val="dk1"/>
                </a:solidFill>
                <a:latin typeface="Arial"/>
                <a:ea typeface="Arial"/>
                <a:cs typeface="Arial"/>
                <a:sym typeface="Arial"/>
              </a:defRPr>
            </a:lvl6pPr>
            <a:lvl7pPr marL="1549400" marR="0" lvl="6" indent="0" algn="l" rtl="0">
              <a:spcBef>
                <a:spcPts val="0"/>
              </a:spcBef>
              <a:buSzPct val="80000"/>
              <a:buNone/>
              <a:defRPr sz="1000" b="0" i="0" u="none" strike="noStrike" cap="none">
                <a:solidFill>
                  <a:schemeClr val="dk1"/>
                </a:solidFill>
                <a:latin typeface="Arial"/>
                <a:ea typeface="Arial"/>
                <a:cs typeface="Arial"/>
                <a:sym typeface="Arial"/>
              </a:defRPr>
            </a:lvl7pPr>
            <a:lvl8pPr marL="1803400" marR="0" lvl="7" indent="0" algn="l" rtl="0">
              <a:spcBef>
                <a:spcPts val="0"/>
              </a:spcBef>
              <a:buSzPct val="80000"/>
              <a:buNone/>
              <a:defRPr sz="1000" b="0" i="0" u="none" strike="noStrike" cap="none">
                <a:solidFill>
                  <a:schemeClr val="dk1"/>
                </a:solidFill>
                <a:latin typeface="Arial"/>
                <a:ea typeface="Arial"/>
                <a:cs typeface="Arial"/>
                <a:sym typeface="Arial"/>
              </a:defRPr>
            </a:lvl8pPr>
            <a:lvl9pPr marL="2057400" marR="0" lvl="8" indent="0" algn="l" rtl="0">
              <a:spcBef>
                <a:spcPts val="0"/>
              </a:spcBef>
              <a:buSzPct val="80000"/>
              <a:buNone/>
              <a:defRPr sz="10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SzPct val="72727"/>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SzPct val="80000"/>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SzPct val="80000"/>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SzPct val="80000"/>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SzPct val="80000"/>
              <a:buNone/>
              <a:defRPr sz="1000" b="0" i="0" u="none" strike="noStrike" cap="none">
                <a:solidFill>
                  <a:schemeClr val="dk1"/>
                </a:solidFill>
                <a:latin typeface="Arial"/>
                <a:ea typeface="Arial"/>
                <a:cs typeface="Arial"/>
                <a:sym typeface="Arial"/>
              </a:defRPr>
            </a:lvl5pPr>
            <a:lvl6pPr marL="1282700" marR="0" lvl="5" indent="0" algn="l" rtl="0">
              <a:spcBef>
                <a:spcPts val="0"/>
              </a:spcBef>
              <a:buSzPct val="80000"/>
              <a:buNone/>
              <a:defRPr sz="1000" b="0" i="0" u="none" strike="noStrike" cap="none">
                <a:solidFill>
                  <a:schemeClr val="dk1"/>
                </a:solidFill>
                <a:latin typeface="Arial"/>
                <a:ea typeface="Arial"/>
                <a:cs typeface="Arial"/>
                <a:sym typeface="Arial"/>
              </a:defRPr>
            </a:lvl6pPr>
            <a:lvl7pPr marL="1549400" marR="0" lvl="6" indent="0" algn="l" rtl="0">
              <a:spcBef>
                <a:spcPts val="0"/>
              </a:spcBef>
              <a:buSzPct val="80000"/>
              <a:buNone/>
              <a:defRPr sz="1000" b="0" i="0" u="none" strike="noStrike" cap="none">
                <a:solidFill>
                  <a:schemeClr val="dk1"/>
                </a:solidFill>
                <a:latin typeface="Arial"/>
                <a:ea typeface="Arial"/>
                <a:cs typeface="Arial"/>
                <a:sym typeface="Arial"/>
              </a:defRPr>
            </a:lvl7pPr>
            <a:lvl8pPr marL="1803400" marR="0" lvl="7" indent="0" algn="l" rtl="0">
              <a:spcBef>
                <a:spcPts val="0"/>
              </a:spcBef>
              <a:buSzPct val="80000"/>
              <a:buNone/>
              <a:defRPr sz="1000" b="0" i="0" u="none" strike="noStrike" cap="none">
                <a:solidFill>
                  <a:schemeClr val="dk1"/>
                </a:solidFill>
                <a:latin typeface="Arial"/>
                <a:ea typeface="Arial"/>
                <a:cs typeface="Arial"/>
                <a:sym typeface="Arial"/>
              </a:defRPr>
            </a:lvl8pPr>
            <a:lvl9pPr marL="2057400" marR="0" lvl="8" indent="0" algn="l" rtl="0">
              <a:spcBef>
                <a:spcPts val="0"/>
              </a:spcBef>
              <a:buSzPct val="80000"/>
              <a:buNone/>
              <a:defRPr sz="10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456912" y="206167"/>
            <a:ext cx="8230176" cy="856740"/>
          </a:xfrm>
          <a:prstGeom prst="rect">
            <a:avLst/>
          </a:prstGeom>
          <a:noFill/>
          <a:ln>
            <a:noFill/>
          </a:ln>
        </p:spPr>
        <p:txBody>
          <a:bodyPr lIns="51500" tIns="51500" rIns="51500" bIns="51500" anchor="ctr" anchorCtr="0"/>
          <a:lstStyle>
            <a:lvl1pPr marL="0" marR="0" lvl="0"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5pPr>
            <a:lvl6pPr marL="254000" marR="0" lvl="5"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6pPr>
            <a:lvl7pPr marL="520700" marR="0" lvl="6"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7pPr>
            <a:lvl8pPr marL="774700" marR="0" lvl="7"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SzPct val="25000"/>
              <a:buNone/>
              <a:defRPr sz="40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body" idx="1"/>
          </p:nvPr>
        </p:nvSpPr>
        <p:spPr>
          <a:xfrm>
            <a:off x="456912" y="1200353"/>
            <a:ext cx="8230176" cy="3394129"/>
          </a:xfrm>
          <a:prstGeom prst="rect">
            <a:avLst/>
          </a:prstGeom>
          <a:noFill/>
          <a:ln>
            <a:noFill/>
          </a:ln>
        </p:spPr>
        <p:txBody>
          <a:bodyPr lIns="51500" tIns="51500" rIns="51500" bIns="51500" anchor="t" anchorCtr="0"/>
          <a:lstStyle>
            <a:lvl1pPr marL="317500" marR="0" lvl="0" indent="-127000" algn="l" rtl="0">
              <a:spcBef>
                <a:spcPts val="600"/>
              </a:spcBef>
              <a:spcAft>
                <a:spcPts val="0"/>
              </a:spcAft>
              <a:buClr>
                <a:schemeClr val="dk1"/>
              </a:buClr>
              <a:buSzPct val="100000"/>
              <a:buFont typeface="Arial"/>
              <a:buChar char="•"/>
              <a:defRPr sz="2900" b="0" i="0" u="none" strike="noStrike" cap="none">
                <a:solidFill>
                  <a:schemeClr val="dk1"/>
                </a:solidFill>
                <a:latin typeface="Calibri"/>
                <a:ea typeface="Calibri"/>
                <a:cs typeface="Calibri"/>
                <a:sym typeface="Calibri"/>
              </a:defRPr>
            </a:lvl1pPr>
            <a:lvl2pPr marL="673100" marR="0" lvl="1" indent="-101600" algn="l" rtl="0">
              <a:spcBef>
                <a:spcPts val="500"/>
              </a:spcBef>
              <a:spcAft>
                <a:spcPts val="0"/>
              </a:spcAft>
              <a:buClr>
                <a:schemeClr val="dk1"/>
              </a:buClr>
              <a:buSzPct val="100000"/>
              <a:buFont typeface="Arial"/>
              <a:buChar char="–"/>
              <a:defRPr sz="2500" b="0" i="0" u="none" strike="noStrike" cap="none">
                <a:solidFill>
                  <a:schemeClr val="dk1"/>
                </a:solidFill>
                <a:latin typeface="Calibri"/>
                <a:ea typeface="Calibri"/>
                <a:cs typeface="Calibri"/>
                <a:sym typeface="Calibri"/>
              </a:defRPr>
            </a:lvl2pPr>
            <a:lvl3pPr marL="1041400" marR="0" lvl="2" indent="-76200" algn="l" rtl="0">
              <a:spcBef>
                <a:spcPts val="400"/>
              </a:spcBef>
              <a:spcAft>
                <a:spcPts val="0"/>
              </a:spcAft>
              <a:buClr>
                <a:schemeClr val="dk1"/>
              </a:buClr>
              <a:buSzPct val="100000"/>
              <a:buFont typeface="Arial"/>
              <a:buChar char="•"/>
              <a:defRPr sz="2200" b="0" i="0" u="none" strike="noStrike" cap="none">
                <a:solidFill>
                  <a:schemeClr val="dk1"/>
                </a:solidFill>
                <a:latin typeface="Calibri"/>
                <a:ea typeface="Calibri"/>
                <a:cs typeface="Calibri"/>
                <a:sym typeface="Calibri"/>
              </a:defRPr>
            </a:lvl3pPr>
            <a:lvl4pPr marL="1460500" marR="0" lvl="3" indent="-1016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66900" marR="0" lvl="4" indent="-88900" algn="l" rtl="0">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286000" marR="0" lvl="5"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705100" marR="0" lvl="6"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111500" marR="0" lvl="7" indent="-889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530600" marR="0" lvl="8" indent="-101600" algn="l" rtl="0">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456912" y="4767053"/>
            <a:ext cx="2133856" cy="274126"/>
          </a:xfrm>
          <a:prstGeom prst="rect">
            <a:avLst/>
          </a:prstGeom>
          <a:noFill/>
          <a:ln>
            <a:noFill/>
          </a:ln>
        </p:spPr>
        <p:txBody>
          <a:bodyPr lIns="51500" tIns="51500" rIns="51500" bIns="51500" anchor="ctr" anchorCtr="0"/>
          <a:lstStyle>
            <a:lvl1pPr marL="0" marR="0" lvl="0" indent="0" algn="l" rtl="0">
              <a:spcBef>
                <a:spcPts val="0"/>
              </a:spcBef>
              <a:spcAft>
                <a:spcPts val="0"/>
              </a:spcAft>
              <a:buSzPct val="72727"/>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SzPct val="80000"/>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SzPct val="80000"/>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SzPct val="80000"/>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SzPct val="80000"/>
              <a:buNone/>
              <a:defRPr sz="1000" b="0" i="0" u="none" strike="noStrike" cap="none">
                <a:solidFill>
                  <a:schemeClr val="dk1"/>
                </a:solidFill>
                <a:latin typeface="Arial"/>
                <a:ea typeface="Arial"/>
                <a:cs typeface="Arial"/>
                <a:sym typeface="Arial"/>
              </a:defRPr>
            </a:lvl5pPr>
            <a:lvl6pPr marL="1282700" marR="0" lvl="5" indent="0" algn="l" rtl="0">
              <a:spcBef>
                <a:spcPts val="0"/>
              </a:spcBef>
              <a:buSzPct val="80000"/>
              <a:buNone/>
              <a:defRPr sz="1000" b="0" i="0" u="none" strike="noStrike" cap="none">
                <a:solidFill>
                  <a:schemeClr val="dk1"/>
                </a:solidFill>
                <a:latin typeface="Arial"/>
                <a:ea typeface="Arial"/>
                <a:cs typeface="Arial"/>
                <a:sym typeface="Arial"/>
              </a:defRPr>
            </a:lvl6pPr>
            <a:lvl7pPr marL="1549400" marR="0" lvl="6" indent="0" algn="l" rtl="0">
              <a:spcBef>
                <a:spcPts val="0"/>
              </a:spcBef>
              <a:buSzPct val="80000"/>
              <a:buNone/>
              <a:defRPr sz="1000" b="0" i="0" u="none" strike="noStrike" cap="none">
                <a:solidFill>
                  <a:schemeClr val="dk1"/>
                </a:solidFill>
                <a:latin typeface="Arial"/>
                <a:ea typeface="Arial"/>
                <a:cs typeface="Arial"/>
                <a:sym typeface="Arial"/>
              </a:defRPr>
            </a:lvl7pPr>
            <a:lvl8pPr marL="1803400" marR="0" lvl="7" indent="0" algn="l" rtl="0">
              <a:spcBef>
                <a:spcPts val="0"/>
              </a:spcBef>
              <a:buSzPct val="80000"/>
              <a:buNone/>
              <a:defRPr sz="1000" b="0" i="0" u="none" strike="noStrike" cap="none">
                <a:solidFill>
                  <a:schemeClr val="dk1"/>
                </a:solidFill>
                <a:latin typeface="Arial"/>
                <a:ea typeface="Arial"/>
                <a:cs typeface="Arial"/>
                <a:sym typeface="Arial"/>
              </a:defRPr>
            </a:lvl8pPr>
            <a:lvl9pPr marL="2057400" marR="0" lvl="8" indent="0" algn="l" rtl="0">
              <a:spcBef>
                <a:spcPts val="0"/>
              </a:spcBef>
              <a:buSzPct val="80000"/>
              <a:buNone/>
              <a:defRPr sz="10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ftr" idx="11"/>
          </p:nvPr>
        </p:nvSpPr>
        <p:spPr>
          <a:xfrm>
            <a:off x="3124472" y="4767053"/>
            <a:ext cx="2895056" cy="274126"/>
          </a:xfrm>
          <a:prstGeom prst="rect">
            <a:avLst/>
          </a:prstGeom>
          <a:noFill/>
          <a:ln>
            <a:noFill/>
          </a:ln>
        </p:spPr>
        <p:txBody>
          <a:bodyPr lIns="51500" tIns="51500" rIns="51500" bIns="51500" anchor="ctr" anchorCtr="0"/>
          <a:lstStyle>
            <a:lvl1pPr marL="0" marR="0" lvl="0" indent="0" algn="ctr" rtl="0">
              <a:spcBef>
                <a:spcPts val="0"/>
              </a:spcBef>
              <a:spcAft>
                <a:spcPts val="0"/>
              </a:spcAft>
              <a:buSzPct val="72727"/>
              <a:buNone/>
              <a:defRPr sz="1100" b="0" i="0" u="none" strike="noStrike" cap="none">
                <a:solidFill>
                  <a:srgbClr val="888888"/>
                </a:solidFill>
                <a:latin typeface="Arial"/>
                <a:ea typeface="Arial"/>
                <a:cs typeface="Arial"/>
                <a:sym typeface="Arial"/>
              </a:defRPr>
            </a:lvl1pPr>
            <a:lvl2pPr marL="419100" marR="0" lvl="1" indent="-165100" algn="l" rtl="0">
              <a:spcBef>
                <a:spcPts val="0"/>
              </a:spcBef>
              <a:spcAft>
                <a:spcPts val="0"/>
              </a:spcAft>
              <a:buSzPct val="80000"/>
              <a:buNone/>
              <a:defRPr sz="1000" b="0" i="0" u="none" strike="noStrike" cap="none">
                <a:solidFill>
                  <a:schemeClr val="dk1"/>
                </a:solidFill>
                <a:latin typeface="Arial"/>
                <a:ea typeface="Arial"/>
                <a:cs typeface="Arial"/>
                <a:sym typeface="Arial"/>
              </a:defRPr>
            </a:lvl2pPr>
            <a:lvl3pPr marL="825500" marR="0" lvl="2" indent="-304800" algn="l" rtl="0">
              <a:spcBef>
                <a:spcPts val="0"/>
              </a:spcBef>
              <a:spcAft>
                <a:spcPts val="0"/>
              </a:spcAft>
              <a:buSzPct val="80000"/>
              <a:buNone/>
              <a:defRPr sz="1000" b="0" i="0" u="none" strike="noStrike" cap="none">
                <a:solidFill>
                  <a:schemeClr val="dk1"/>
                </a:solidFill>
                <a:latin typeface="Arial"/>
                <a:ea typeface="Arial"/>
                <a:cs typeface="Arial"/>
                <a:sym typeface="Arial"/>
              </a:defRPr>
            </a:lvl3pPr>
            <a:lvl4pPr marL="1244600" marR="0" lvl="3" indent="-469900" algn="l" rtl="0">
              <a:spcBef>
                <a:spcPts val="0"/>
              </a:spcBef>
              <a:spcAft>
                <a:spcPts val="0"/>
              </a:spcAft>
              <a:buSzPct val="80000"/>
              <a:buNone/>
              <a:defRPr sz="1000" b="0" i="0" u="none" strike="noStrike" cap="none">
                <a:solidFill>
                  <a:schemeClr val="dk1"/>
                </a:solidFill>
                <a:latin typeface="Arial"/>
                <a:ea typeface="Arial"/>
                <a:cs typeface="Arial"/>
                <a:sym typeface="Arial"/>
              </a:defRPr>
            </a:lvl4pPr>
            <a:lvl5pPr marL="1663700" marR="0" lvl="4" indent="-635000" algn="l" rtl="0">
              <a:spcBef>
                <a:spcPts val="0"/>
              </a:spcBef>
              <a:spcAft>
                <a:spcPts val="0"/>
              </a:spcAft>
              <a:buSzPct val="80000"/>
              <a:buNone/>
              <a:defRPr sz="1000" b="0" i="0" u="none" strike="noStrike" cap="none">
                <a:solidFill>
                  <a:schemeClr val="dk1"/>
                </a:solidFill>
                <a:latin typeface="Arial"/>
                <a:ea typeface="Arial"/>
                <a:cs typeface="Arial"/>
                <a:sym typeface="Arial"/>
              </a:defRPr>
            </a:lvl5pPr>
            <a:lvl6pPr marL="1282700" marR="0" lvl="5" indent="0" algn="l" rtl="0">
              <a:spcBef>
                <a:spcPts val="0"/>
              </a:spcBef>
              <a:buSzPct val="80000"/>
              <a:buNone/>
              <a:defRPr sz="1000" b="0" i="0" u="none" strike="noStrike" cap="none">
                <a:solidFill>
                  <a:schemeClr val="dk1"/>
                </a:solidFill>
                <a:latin typeface="Arial"/>
                <a:ea typeface="Arial"/>
                <a:cs typeface="Arial"/>
                <a:sym typeface="Arial"/>
              </a:defRPr>
            </a:lvl6pPr>
            <a:lvl7pPr marL="1549400" marR="0" lvl="6" indent="0" algn="l" rtl="0">
              <a:spcBef>
                <a:spcPts val="0"/>
              </a:spcBef>
              <a:buSzPct val="80000"/>
              <a:buNone/>
              <a:defRPr sz="1000" b="0" i="0" u="none" strike="noStrike" cap="none">
                <a:solidFill>
                  <a:schemeClr val="dk1"/>
                </a:solidFill>
                <a:latin typeface="Arial"/>
                <a:ea typeface="Arial"/>
                <a:cs typeface="Arial"/>
                <a:sym typeface="Arial"/>
              </a:defRPr>
            </a:lvl7pPr>
            <a:lvl8pPr marL="1803400" marR="0" lvl="7" indent="0" algn="l" rtl="0">
              <a:spcBef>
                <a:spcPts val="0"/>
              </a:spcBef>
              <a:buSzPct val="80000"/>
              <a:buNone/>
              <a:defRPr sz="1000" b="0" i="0" u="none" strike="noStrike" cap="none">
                <a:solidFill>
                  <a:schemeClr val="dk1"/>
                </a:solidFill>
                <a:latin typeface="Arial"/>
                <a:ea typeface="Arial"/>
                <a:cs typeface="Arial"/>
                <a:sym typeface="Arial"/>
              </a:defRPr>
            </a:lvl8pPr>
            <a:lvl9pPr marL="2057400" marR="0" lvl="8" indent="0" algn="l" rtl="0">
              <a:spcBef>
                <a:spcPts val="0"/>
              </a:spcBef>
              <a:buSzPct val="80000"/>
              <a:buNone/>
              <a:defRPr sz="10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a:t>
            </a:fld>
            <a:endParaRPr lang="ru" sz="11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93BFFF"/>
            </a:gs>
            <a:gs pos="100000">
              <a:srgbClr val="E1EBFF"/>
            </a:gs>
          </a:gsLst>
          <a:lin ang="5400000" scaled="0"/>
        </a:gradFill>
        <a:effectLst/>
      </p:bgPr>
    </p:bg>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02" name="Shape 202"/>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3" name="Shape 203"/>
          <p:cNvSpPr txBox="1">
            <a:spLocks noGrp="1"/>
          </p:cNvSpPr>
          <p:nvPr>
            <p:ph type="dt" idx="10"/>
          </p:nvPr>
        </p:nvSpPr>
        <p:spPr>
          <a:xfrm>
            <a:off x="457200" y="4683918"/>
            <a:ext cx="2133599" cy="357187"/>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04" name="Shape 204"/>
          <p:cNvSpPr txBox="1">
            <a:spLocks noGrp="1"/>
          </p:cNvSpPr>
          <p:nvPr>
            <p:ph type="ftr" idx="11"/>
          </p:nvPr>
        </p:nvSpPr>
        <p:spPr>
          <a:xfrm>
            <a:off x="3124200" y="4683918"/>
            <a:ext cx="2895600" cy="357187"/>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ctr"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05" name="Shape 205"/>
          <p:cNvSpPr txBox="1">
            <a:spLocks noGrp="1"/>
          </p:cNvSpPr>
          <p:nvPr>
            <p:ph type="sldNum" idx="12"/>
          </p:nvPr>
        </p:nvSpPr>
        <p:spPr>
          <a:xfrm>
            <a:off x="6553200" y="4683918"/>
            <a:ext cx="2133599" cy="35718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ru" sz="14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a:t>
            </a:fld>
            <a:endParaRPr lang="ru"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p:nvPr/>
        </p:nvSpPr>
        <p:spPr>
          <a:xfrm>
            <a:off x="287525" y="98325"/>
            <a:ext cx="8615400" cy="392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ru" sz="2800" b="1">
                <a:solidFill>
                  <a:srgbClr val="01A64F"/>
                </a:solidFill>
                <a:latin typeface="Open Sans"/>
                <a:ea typeface="Open Sans"/>
                <a:cs typeface="Open Sans"/>
                <a:sym typeface="Open Sans"/>
              </a:rPr>
              <a:t>Reconstruction of the section M-10 road</a:t>
            </a:r>
          </a:p>
        </p:txBody>
      </p:sp>
      <p:sp>
        <p:nvSpPr>
          <p:cNvPr id="285" name="Shape 285"/>
          <p:cNvSpPr/>
          <p:nvPr/>
        </p:nvSpPr>
        <p:spPr>
          <a:xfrm>
            <a:off x="520525" y="2960697"/>
            <a:ext cx="8312700" cy="1880400"/>
          </a:xfrm>
          <a:prstGeom prst="rect">
            <a:avLst/>
          </a:prstGeom>
          <a:noFill/>
          <a:ln>
            <a:noFill/>
          </a:ln>
        </p:spPr>
        <p:txBody>
          <a:bodyPr lIns="91425" tIns="45700" rIns="91425" bIns="45700" anchor="t" anchorCtr="0">
            <a:noAutofit/>
          </a:bodyPr>
          <a:lstStyle/>
          <a:p>
            <a:pPr lvl="0" algn="just">
              <a:buSzPct val="25000"/>
            </a:pPr>
            <a:r>
              <a:rPr lang="ru" sz="2400" dirty="0">
                <a:solidFill>
                  <a:schemeClr val="dk1"/>
                </a:solidFill>
                <a:latin typeface="Calibri"/>
                <a:ea typeface="Calibri"/>
                <a:cs typeface="Calibri"/>
                <a:sym typeface="Calibri"/>
              </a:rPr>
              <a:t>The section of the road </a:t>
            </a:r>
            <a:r>
              <a:rPr lang="ru" sz="2400" dirty="0">
                <a:ln w="0"/>
                <a:solidFill>
                  <a:schemeClr val="tx1"/>
                </a:solidFill>
                <a:effectLst>
                  <a:outerShdw blurRad="38100" dist="19050" dir="2700000" algn="tl" rotWithShape="0">
                    <a:schemeClr val="dk1">
                      <a:alpha val="40000"/>
                    </a:schemeClr>
                  </a:outerShdw>
                </a:effectLst>
                <a:latin typeface="Calibri"/>
                <a:ea typeface="Calibri"/>
                <a:cs typeface="Calibri"/>
                <a:sym typeface="Calibri"/>
              </a:rPr>
              <a:t>M-10</a:t>
            </a:r>
            <a:r>
              <a:rPr lang="en-US" sz="2400" dirty="0">
                <a:ln w="0"/>
                <a:solidFill>
                  <a:schemeClr val="tx1"/>
                </a:solidFill>
                <a:effectLst>
                  <a:outerShdw blurRad="38100" dist="19050" dir="2700000" algn="tl" rotWithShape="0">
                    <a:schemeClr val="dk1">
                      <a:alpha val="40000"/>
                    </a:schemeClr>
                  </a:outerShdw>
                </a:effectLst>
                <a:latin typeface="Montserrat-Bold" charset="0"/>
                <a:cs typeface="Montserrat-Bold" charset="0"/>
                <a:sym typeface="Montserrat-Bold" charset="0"/>
              </a:rPr>
              <a:t> the border of the</a:t>
            </a:r>
            <a:r>
              <a:rPr lang="ru" sz="2400" dirty="0">
                <a:ln w="0"/>
                <a:solidFill>
                  <a:schemeClr val="tx1"/>
                </a:solidFill>
                <a:effectLst>
                  <a:outerShdw blurRad="38100" dist="19050" dir="2700000" algn="tl" rotWithShape="0">
                    <a:schemeClr val="dk1">
                      <a:alpha val="40000"/>
                    </a:schemeClr>
                  </a:outerShdw>
                </a:effectLst>
                <a:latin typeface="Calibri"/>
                <a:ea typeface="Calibri"/>
                <a:cs typeface="Calibri"/>
                <a:sym typeface="Calibri"/>
              </a:rPr>
              <a:t> Russian Federation (Selishche)-Gomel-Kobrin, km 109.9-km 19</a:t>
            </a:r>
            <a:r>
              <a:rPr lang="ru" sz="2400" dirty="0">
                <a:solidFill>
                  <a:schemeClr val="dk1"/>
                </a:solidFill>
                <a:latin typeface="Calibri"/>
                <a:ea typeface="Calibri"/>
                <a:cs typeface="Calibri"/>
                <a:sym typeface="Calibri"/>
              </a:rPr>
              <a:t>5.15, length 85.25 km is located in the Gomel region of the Republic of Belarus and provides communication between the cities Rechitsa and Kalinkovichi.</a:t>
            </a:r>
          </a:p>
        </p:txBody>
      </p:sp>
      <p:pic>
        <p:nvPicPr>
          <p:cNvPr id="286" name="Shape 286"/>
          <p:cNvPicPr preferRelativeResize="0"/>
          <p:nvPr/>
        </p:nvPicPr>
        <p:blipFill rotWithShape="1">
          <a:blip r:embed="rId3">
            <a:alphaModFix/>
          </a:blip>
          <a:srcRect l="21428" t="68025" r="17301" b="7443"/>
          <a:stretch/>
        </p:blipFill>
        <p:spPr>
          <a:xfrm>
            <a:off x="520525" y="783775"/>
            <a:ext cx="8238300" cy="2109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Shape 343"/>
          <p:cNvPicPr preferRelativeResize="0"/>
          <p:nvPr/>
        </p:nvPicPr>
        <p:blipFill>
          <a:blip r:embed="rId3">
            <a:alphaModFix/>
          </a:blip>
          <a:stretch>
            <a:fillRect/>
          </a:stretch>
        </p:blipFill>
        <p:spPr>
          <a:xfrm>
            <a:off x="1043608" y="-164554"/>
            <a:ext cx="7200800" cy="58326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Shape 353" descr="мм 02.jpg"/>
          <p:cNvPicPr preferRelativeResize="0"/>
          <p:nvPr/>
        </p:nvPicPr>
        <p:blipFill rotWithShape="1">
          <a:blip r:embed="rId3">
            <a:alphaModFix/>
          </a:blip>
          <a:srcRect r="2656"/>
          <a:stretch/>
        </p:blipFill>
        <p:spPr>
          <a:xfrm>
            <a:off x="0" y="624628"/>
            <a:ext cx="9144000" cy="4485358"/>
          </a:xfrm>
          <a:prstGeom prst="rect">
            <a:avLst/>
          </a:prstGeom>
          <a:noFill/>
          <a:ln>
            <a:noFill/>
          </a:ln>
        </p:spPr>
      </p:pic>
      <p:sp>
        <p:nvSpPr>
          <p:cNvPr id="354" name="Shape 354"/>
          <p:cNvSpPr txBox="1"/>
          <p:nvPr/>
        </p:nvSpPr>
        <p:spPr>
          <a:xfrm>
            <a:off x="102708" y="152716"/>
            <a:ext cx="8247453" cy="426941"/>
          </a:xfrm>
          <a:prstGeom prst="rect">
            <a:avLst/>
          </a:prstGeom>
          <a:noFill/>
          <a:ln>
            <a:noFill/>
          </a:ln>
        </p:spPr>
        <p:txBody>
          <a:bodyPr lIns="83100" tIns="41550" rIns="83100" bIns="41550" anchor="t" anchorCtr="0">
            <a:noAutofit/>
          </a:bodyPr>
          <a:lstStyle/>
          <a:p>
            <a:pPr lvl="0" algn="ctr" rtl="0">
              <a:spcBef>
                <a:spcPts val="0"/>
              </a:spcBef>
              <a:buClr>
                <a:srgbClr val="073763"/>
              </a:buClr>
              <a:buSzPct val="25000"/>
              <a:buFont typeface="Arial Narrow"/>
              <a:buNone/>
            </a:pPr>
            <a:r>
              <a:rPr lang="ru" sz="1900" b="1">
                <a:solidFill>
                  <a:srgbClr val="38761D"/>
                </a:solidFill>
              </a:rPr>
              <a:t>Construction of aircraft repair plant in the "National Airport "Minsk"</a:t>
            </a:r>
          </a:p>
        </p:txBody>
      </p:sp>
      <p:sp>
        <p:nvSpPr>
          <p:cNvPr id="355" name="Shape 355"/>
          <p:cNvSpPr/>
          <p:nvPr/>
        </p:nvSpPr>
        <p:spPr>
          <a:xfrm>
            <a:off x="-34556" y="17562"/>
            <a:ext cx="9143999" cy="5143499"/>
          </a:xfrm>
          <a:prstGeom prst="frame">
            <a:avLst>
              <a:gd name="adj1" fmla="val 1683"/>
            </a:avLst>
          </a:prstGeom>
          <a:gradFill>
            <a:gsLst>
              <a:gs pos="0">
                <a:srgbClr val="2D5C97"/>
              </a:gs>
              <a:gs pos="80000">
                <a:srgbClr val="3C7AC5"/>
              </a:gs>
              <a:gs pos="100000">
                <a:srgbClr val="397BC9"/>
              </a:gs>
            </a:gsLst>
            <a:lin ang="16200000" scaled="0"/>
          </a:gradFill>
          <a:ln>
            <a:noFill/>
          </a:ln>
          <a:effectLst>
            <a:outerShdw blurRad="39999" dist="23000" dir="5400000" rotWithShape="0">
              <a:srgbClr val="000000">
                <a:alpha val="34901"/>
              </a:srgbClr>
            </a:outerShdw>
          </a:effectLst>
        </p:spPr>
        <p:txBody>
          <a:bodyPr lIns="51500" tIns="25750" rIns="51500" bIns="25750" anchor="ctr" anchorCtr="0">
            <a:noAutofit/>
          </a:bodyPr>
          <a:lstStyle/>
          <a:p>
            <a:pPr marL="0" marR="0" lvl="0" indent="0" algn="ctr" rtl="0">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356" name="Shape 356"/>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11</a:t>
            </a:fld>
            <a:endParaRPr lang="ru" sz="1100" b="0" i="0" u="none" strike="noStrike" cap="none">
              <a:solidFill>
                <a:srgbClr val="888888"/>
              </a:solidFill>
              <a:latin typeface="Arial"/>
              <a:ea typeface="Arial"/>
              <a:cs typeface="Arial"/>
              <a:sym typeface="Arial"/>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Shape 361" descr="Untitled-1.jpg"/>
          <p:cNvPicPr preferRelativeResize="0"/>
          <p:nvPr/>
        </p:nvPicPr>
        <p:blipFill rotWithShape="1">
          <a:blip r:embed="rId3">
            <a:alphaModFix/>
          </a:blip>
          <a:srcRect r="2374" b="1157"/>
          <a:stretch/>
        </p:blipFill>
        <p:spPr>
          <a:xfrm>
            <a:off x="-27263" y="620775"/>
            <a:ext cx="9143998" cy="4500511"/>
          </a:xfrm>
          <a:prstGeom prst="rect">
            <a:avLst/>
          </a:prstGeom>
          <a:noFill/>
          <a:ln>
            <a:noFill/>
          </a:ln>
        </p:spPr>
      </p:pic>
      <p:sp>
        <p:nvSpPr>
          <p:cNvPr id="362" name="Shape 362"/>
          <p:cNvSpPr txBox="1"/>
          <p:nvPr/>
        </p:nvSpPr>
        <p:spPr>
          <a:xfrm>
            <a:off x="102699" y="110400"/>
            <a:ext cx="8766000" cy="426900"/>
          </a:xfrm>
          <a:prstGeom prst="rect">
            <a:avLst/>
          </a:prstGeom>
          <a:noFill/>
          <a:ln>
            <a:noFill/>
          </a:ln>
        </p:spPr>
        <p:txBody>
          <a:bodyPr lIns="83100" tIns="41550" rIns="83100" bIns="41550" anchor="t" anchorCtr="0">
            <a:noAutofit/>
          </a:bodyPr>
          <a:lstStyle/>
          <a:p>
            <a:pPr marL="0" marR="0" lvl="0" indent="0" algn="ctr" rtl="0">
              <a:spcBef>
                <a:spcPts val="0"/>
              </a:spcBef>
              <a:spcAft>
                <a:spcPts val="0"/>
              </a:spcAft>
              <a:buSzPct val="25000"/>
              <a:buNone/>
            </a:pPr>
            <a:r>
              <a:rPr lang="ru" sz="1400" b="1" i="1" u="none" strike="noStrike" cap="none">
                <a:solidFill>
                  <a:schemeClr val="accent1"/>
                </a:solidFill>
              </a:rPr>
              <a:t>The area allocated for the construction of aircraft repair plant in the National Airport "Minsk“ occupies</a:t>
            </a:r>
            <a:r>
              <a:rPr lang="ru" sz="800" i="1"/>
              <a:t> </a:t>
            </a:r>
            <a:r>
              <a:rPr lang="ru" sz="1400" b="1" i="1" u="none" strike="noStrike" cap="none">
                <a:solidFill>
                  <a:schemeClr val="accent1"/>
                </a:solidFill>
              </a:rPr>
              <a:t>28 hectares (Project visualization)</a:t>
            </a:r>
          </a:p>
        </p:txBody>
      </p:sp>
      <p:sp>
        <p:nvSpPr>
          <p:cNvPr id="363" name="Shape 363"/>
          <p:cNvSpPr/>
          <p:nvPr/>
        </p:nvSpPr>
        <p:spPr>
          <a:xfrm>
            <a:off x="0" y="0"/>
            <a:ext cx="9143999" cy="5143500"/>
          </a:xfrm>
          <a:prstGeom prst="frame">
            <a:avLst>
              <a:gd name="adj1" fmla="val 1683"/>
            </a:avLst>
          </a:prstGeom>
          <a:gradFill>
            <a:gsLst>
              <a:gs pos="0">
                <a:srgbClr val="2D5C97"/>
              </a:gs>
              <a:gs pos="80000">
                <a:srgbClr val="3C7AC5"/>
              </a:gs>
              <a:gs pos="100000">
                <a:srgbClr val="397BC9"/>
              </a:gs>
            </a:gsLst>
            <a:lin ang="16200000" scaled="0"/>
          </a:gradFill>
          <a:ln>
            <a:noFill/>
          </a:ln>
          <a:effectLst>
            <a:outerShdw blurRad="39999" dist="23000" dir="5400000" rotWithShape="0">
              <a:srgbClr val="000000">
                <a:alpha val="34901"/>
              </a:srgbClr>
            </a:outerShdw>
          </a:effectLst>
        </p:spPr>
        <p:txBody>
          <a:bodyPr lIns="51500" tIns="25750" rIns="51500" bIns="25750" anchor="ctr" anchorCtr="0">
            <a:noAutofit/>
          </a:bodyPr>
          <a:lstStyle/>
          <a:p>
            <a:pPr marL="0" marR="0" lvl="0" indent="0" algn="ctr" rtl="0">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364" name="Shape 364"/>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12</a:t>
            </a:fld>
            <a:endParaRPr lang="ru" sz="1100" b="0" i="0" u="none" strike="noStrike" cap="none">
              <a:solidFill>
                <a:srgbClr val="888888"/>
              </a:solidFill>
              <a:latin typeface="Arial"/>
              <a:ea typeface="Arial"/>
              <a:cs typeface="Arial"/>
              <a:sym typeface="Arial"/>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
        <p:cNvGrpSpPr/>
        <p:nvPr/>
      </p:nvGrpSpPr>
      <p:grpSpPr>
        <a:xfrm>
          <a:off x="0" y="0"/>
          <a:ext cx="0" cy="0"/>
          <a:chOff x="0" y="0"/>
          <a:chExt cx="0" cy="0"/>
        </a:xfrm>
      </p:grpSpPr>
      <p:pic>
        <p:nvPicPr>
          <p:cNvPr id="369" name="Shape 369"/>
          <p:cNvPicPr preferRelativeResize="0"/>
          <p:nvPr/>
        </p:nvPicPr>
        <p:blipFill rotWithShape="1">
          <a:blip r:embed="rId3">
            <a:alphaModFix/>
          </a:blip>
          <a:srcRect l="17772" t="1719" r="13340"/>
          <a:stretch/>
        </p:blipFill>
        <p:spPr>
          <a:xfrm>
            <a:off x="12787" y="555888"/>
            <a:ext cx="6013060" cy="4544850"/>
          </a:xfrm>
          <a:prstGeom prst="rect">
            <a:avLst/>
          </a:prstGeom>
          <a:noFill/>
          <a:ln>
            <a:noFill/>
          </a:ln>
        </p:spPr>
      </p:pic>
      <p:sp>
        <p:nvSpPr>
          <p:cNvPr id="370" name="Shape 370"/>
          <p:cNvSpPr txBox="1"/>
          <p:nvPr/>
        </p:nvSpPr>
        <p:spPr>
          <a:xfrm>
            <a:off x="2637950" y="101091"/>
            <a:ext cx="5989771" cy="278901"/>
          </a:xfrm>
          <a:prstGeom prst="rect">
            <a:avLst/>
          </a:prstGeom>
          <a:noFill/>
          <a:ln>
            <a:noFill/>
          </a:ln>
        </p:spPr>
        <p:txBody>
          <a:bodyPr lIns="83100" tIns="41550" rIns="83100" bIns="41550" anchor="t" anchorCtr="0">
            <a:noAutofit/>
          </a:bodyPr>
          <a:lstStyle/>
          <a:p>
            <a:pPr marL="0" marR="0" lvl="0" indent="0" algn="ctr" rtl="0">
              <a:spcBef>
                <a:spcPts val="0"/>
              </a:spcBef>
              <a:spcAft>
                <a:spcPts val="0"/>
              </a:spcAft>
              <a:buSzPct val="25000"/>
              <a:buNone/>
            </a:pPr>
            <a:r>
              <a:rPr lang="ru" sz="1600" b="1" i="1" u="none" strike="noStrike" cap="none">
                <a:solidFill>
                  <a:schemeClr val="accent1"/>
                </a:solidFill>
                <a:latin typeface="Arial Narrow"/>
                <a:ea typeface="Arial Narrow"/>
                <a:cs typeface="Arial Narrow"/>
                <a:sym typeface="Arial Narrow"/>
              </a:rPr>
              <a:t>General layout plan of the plant </a:t>
            </a:r>
          </a:p>
        </p:txBody>
      </p:sp>
      <p:sp>
        <p:nvSpPr>
          <p:cNvPr id="371" name="Shape 371"/>
          <p:cNvSpPr/>
          <p:nvPr/>
        </p:nvSpPr>
        <p:spPr>
          <a:xfrm>
            <a:off x="0" y="0"/>
            <a:ext cx="9143999" cy="5143500"/>
          </a:xfrm>
          <a:prstGeom prst="frame">
            <a:avLst>
              <a:gd name="adj1" fmla="val 1683"/>
            </a:avLst>
          </a:prstGeom>
          <a:gradFill>
            <a:gsLst>
              <a:gs pos="0">
                <a:srgbClr val="2D5C97"/>
              </a:gs>
              <a:gs pos="80000">
                <a:srgbClr val="3C7AC5"/>
              </a:gs>
              <a:gs pos="100000">
                <a:srgbClr val="397BC9"/>
              </a:gs>
            </a:gsLst>
            <a:lin ang="16200000" scaled="0"/>
          </a:gradFill>
          <a:ln>
            <a:noFill/>
          </a:ln>
          <a:effectLst>
            <a:outerShdw blurRad="39999" dist="23000" dir="5400000" rotWithShape="0">
              <a:srgbClr val="000000">
                <a:alpha val="34901"/>
              </a:srgbClr>
            </a:outerShdw>
          </a:effectLst>
        </p:spPr>
        <p:txBody>
          <a:bodyPr lIns="51500" tIns="25750" rIns="51500" bIns="25750" anchor="ctr" anchorCtr="0">
            <a:noAutofit/>
          </a:bodyPr>
          <a:lstStyle/>
          <a:p>
            <a:pPr marL="0" marR="0" lvl="0" indent="0" algn="ctr" rtl="0">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372" name="Shape 372"/>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13</a:t>
            </a:fld>
            <a:endParaRPr lang="ru" sz="1100" b="0" i="0" u="none" strike="noStrike" cap="none">
              <a:solidFill>
                <a:srgbClr val="888888"/>
              </a:solidFill>
              <a:latin typeface="Arial"/>
              <a:ea typeface="Arial"/>
              <a:cs typeface="Arial"/>
              <a:sym typeface="Arial"/>
            </a:endParaRPr>
          </a:p>
        </p:txBody>
      </p:sp>
      <p:sp>
        <p:nvSpPr>
          <p:cNvPr id="373" name="Shape 373"/>
          <p:cNvSpPr txBox="1"/>
          <p:nvPr/>
        </p:nvSpPr>
        <p:spPr>
          <a:xfrm>
            <a:off x="4479849" y="719065"/>
            <a:ext cx="4533291" cy="1255964"/>
          </a:xfrm>
          <a:prstGeom prst="rect">
            <a:avLst/>
          </a:prstGeom>
          <a:noFill/>
          <a:ln>
            <a:noFill/>
          </a:ln>
        </p:spPr>
        <p:txBody>
          <a:bodyPr lIns="83100" tIns="41550" rIns="83100" bIns="41550" anchor="t" anchorCtr="0">
            <a:noAutofit/>
          </a:bodyPr>
          <a:lstStyle/>
          <a:p>
            <a:pPr marL="0" marR="0" lvl="0" indent="0" algn="just" rtl="0">
              <a:spcBef>
                <a:spcPts val="0"/>
              </a:spcBef>
              <a:spcAft>
                <a:spcPts val="0"/>
              </a:spcAft>
              <a:buSzPct val="25000"/>
              <a:buNone/>
            </a:pPr>
            <a:r>
              <a:rPr lang="ru" sz="1100" b="1" i="0" u="sng" strike="noStrike" cap="none">
                <a:solidFill>
                  <a:schemeClr val="accent1"/>
                </a:solidFill>
                <a:latin typeface="Arial Narrow"/>
                <a:ea typeface="Arial Narrow"/>
                <a:cs typeface="Arial Narrow"/>
                <a:sym typeface="Arial Narrow"/>
              </a:rPr>
              <a:t>2nd stage of construction</a:t>
            </a:r>
            <a:r>
              <a:rPr lang="ru" sz="1100" b="0" i="0" u="none" strike="noStrike" cap="none">
                <a:solidFill>
                  <a:schemeClr val="accent1"/>
                </a:solidFill>
                <a:latin typeface="Arial Narrow"/>
                <a:ea typeface="Arial Narrow"/>
                <a:cs typeface="Arial Narrow"/>
                <a:sym typeface="Arial Narrow"/>
              </a:rPr>
              <a:t>:</a:t>
            </a:r>
          </a:p>
          <a:p>
            <a:pPr marL="254000" marR="0" lvl="0" indent="0" algn="just" rtl="0">
              <a:spcBef>
                <a:spcPts val="0"/>
              </a:spcBef>
              <a:spcAft>
                <a:spcPts val="0"/>
              </a:spcAft>
              <a:buSzPct val="25000"/>
              <a:buNone/>
            </a:pPr>
            <a:r>
              <a:rPr lang="ru" sz="1100" b="0" i="0" u="none" strike="noStrike" cap="none">
                <a:solidFill>
                  <a:schemeClr val="accent1"/>
                </a:solidFill>
                <a:latin typeface="Arial Narrow"/>
                <a:ea typeface="Arial Narrow"/>
                <a:cs typeface="Arial Narrow"/>
                <a:sym typeface="Arial Narrow"/>
              </a:rPr>
              <a:t>-	1st starting complex: storm drainage, temporary power supply of the platform, layout of the whole territory;</a:t>
            </a:r>
          </a:p>
          <a:p>
            <a:pPr marL="254000" marR="0" lvl="0" indent="0" algn="just" rtl="0">
              <a:spcBef>
                <a:spcPts val="0"/>
              </a:spcBef>
              <a:spcAft>
                <a:spcPts val="0"/>
              </a:spcAft>
              <a:buSzPct val="25000"/>
              <a:buNone/>
            </a:pPr>
            <a:r>
              <a:rPr lang="ru" sz="1100" b="0" i="0" u="none" strike="noStrike" cap="none">
                <a:solidFill>
                  <a:schemeClr val="accent1"/>
                </a:solidFill>
                <a:latin typeface="Arial Narrow"/>
                <a:ea typeface="Arial Narrow"/>
                <a:cs typeface="Arial Narrow"/>
                <a:sym typeface="Arial Narrow"/>
              </a:rPr>
              <a:t>-	2nd starting complex: MRO hangar with additional buildings;</a:t>
            </a:r>
          </a:p>
          <a:p>
            <a:pPr marL="254000" marR="0" lvl="0" indent="0" algn="just" rtl="0">
              <a:spcBef>
                <a:spcPts val="0"/>
              </a:spcBef>
              <a:spcAft>
                <a:spcPts val="0"/>
              </a:spcAft>
              <a:buSzPct val="25000"/>
              <a:buNone/>
            </a:pPr>
            <a:r>
              <a:rPr lang="ru" sz="1100" b="0" i="0" u="none" strike="noStrike" cap="none">
                <a:solidFill>
                  <a:schemeClr val="accent1"/>
                </a:solidFill>
                <a:latin typeface="Arial Narrow"/>
                <a:ea typeface="Arial Narrow"/>
                <a:cs typeface="Arial Narrow"/>
                <a:sym typeface="Arial Narrow"/>
              </a:rPr>
              <a:t>-	3rd starting complex: infrastructure, gas boiler, gas networks, communication networks;</a:t>
            </a:r>
          </a:p>
          <a:p>
            <a:pPr marL="850900" marR="0" lvl="0" indent="-196850" algn="just" rtl="0">
              <a:spcBef>
                <a:spcPts val="0"/>
              </a:spcBef>
              <a:spcAft>
                <a:spcPts val="0"/>
              </a:spcAft>
              <a:buClr>
                <a:schemeClr val="accent1"/>
              </a:buClr>
              <a:buSzPct val="100000"/>
              <a:buFont typeface="Arial Narrow"/>
              <a:buChar char="-"/>
            </a:pPr>
            <a:r>
              <a:rPr lang="ru" sz="1100" b="0" i="0" u="none" strike="noStrike" cap="none">
                <a:solidFill>
                  <a:schemeClr val="accent1"/>
                </a:solidFill>
                <a:latin typeface="Arial Narrow"/>
                <a:ea typeface="Arial Narrow"/>
                <a:cs typeface="Arial Narrow"/>
                <a:sym typeface="Arial Narrow"/>
              </a:rPr>
              <a:t>4th starting complex: mechanic and galvanic hangar;</a:t>
            </a:r>
          </a:p>
          <a:p>
            <a:pPr marL="660400" marR="0" lvl="0" indent="0" algn="just" rtl="0">
              <a:spcBef>
                <a:spcPts val="0"/>
              </a:spcBef>
              <a:spcAft>
                <a:spcPts val="0"/>
              </a:spcAft>
              <a:buSzPct val="25000"/>
              <a:buNone/>
            </a:pPr>
            <a:r>
              <a:rPr lang="ru" sz="1000" b="0" i="0" u="none" strike="noStrike" cap="none">
                <a:solidFill>
                  <a:schemeClr val="accent1"/>
                </a:solidFill>
                <a:latin typeface="Arial"/>
                <a:ea typeface="Arial"/>
                <a:cs typeface="Arial"/>
                <a:sym typeface="Arial"/>
              </a:rPr>
              <a:t>- </a:t>
            </a:r>
            <a:r>
              <a:rPr lang="ru" sz="1100" b="0" i="0" u="none" strike="noStrike" cap="none">
                <a:solidFill>
                  <a:schemeClr val="accent1"/>
                </a:solidFill>
                <a:latin typeface="Arial Narrow"/>
                <a:ea typeface="Arial Narrow"/>
                <a:cs typeface="Arial Narrow"/>
                <a:sym typeface="Arial Narrow"/>
              </a:rPr>
              <a:t>    5th starting complex: remove-and-paint hangar.</a:t>
            </a:r>
          </a:p>
        </p:txBody>
      </p:sp>
      <p:sp>
        <p:nvSpPr>
          <p:cNvPr id="374" name="Shape 374"/>
          <p:cNvSpPr txBox="1"/>
          <p:nvPr/>
        </p:nvSpPr>
        <p:spPr>
          <a:xfrm>
            <a:off x="3650496" y="351756"/>
            <a:ext cx="3520135" cy="367725"/>
          </a:xfrm>
          <a:prstGeom prst="rect">
            <a:avLst/>
          </a:prstGeom>
          <a:noFill/>
          <a:ln>
            <a:noFill/>
          </a:ln>
        </p:spPr>
        <p:txBody>
          <a:bodyPr lIns="83100" tIns="41550" rIns="83100" bIns="41550" anchor="t" anchorCtr="0">
            <a:noAutofit/>
          </a:bodyPr>
          <a:lstStyle/>
          <a:p>
            <a:pPr marL="0" marR="0" lvl="0" indent="0" algn="l" rtl="0">
              <a:spcBef>
                <a:spcPts val="0"/>
              </a:spcBef>
              <a:spcAft>
                <a:spcPts val="0"/>
              </a:spcAft>
              <a:buSzPct val="25000"/>
              <a:buNone/>
            </a:pPr>
            <a:r>
              <a:rPr lang="ru" sz="1100" b="1" i="0" u="sng" strike="noStrike" cap="none">
                <a:solidFill>
                  <a:schemeClr val="accent1"/>
                </a:solidFill>
                <a:latin typeface="Arial Narrow"/>
                <a:ea typeface="Arial Narrow"/>
                <a:cs typeface="Arial Narrow"/>
                <a:sym typeface="Arial Narrow"/>
              </a:rPr>
              <a:t>1st stage of construction</a:t>
            </a:r>
            <a:r>
              <a:rPr lang="ru" sz="1100" b="1" i="0" u="none" strike="noStrike" cap="none">
                <a:solidFill>
                  <a:schemeClr val="accent1"/>
                </a:solidFill>
                <a:latin typeface="Arial Narrow"/>
                <a:ea typeface="Arial Narrow"/>
                <a:cs typeface="Arial Narrow"/>
                <a:sym typeface="Arial Narrow"/>
              </a:rPr>
              <a:t>:</a:t>
            </a:r>
          </a:p>
          <a:p>
            <a:pPr marL="0" marR="0" lvl="0" indent="0" algn="l" rtl="0">
              <a:spcBef>
                <a:spcPts val="0"/>
              </a:spcBef>
              <a:spcAft>
                <a:spcPts val="0"/>
              </a:spcAft>
              <a:buSzPct val="25000"/>
              <a:buNone/>
            </a:pPr>
            <a:r>
              <a:rPr lang="ru" sz="1100" b="0" i="0" u="none" strike="noStrike" cap="none">
                <a:solidFill>
                  <a:schemeClr val="accent1"/>
                </a:solidFill>
                <a:latin typeface="Arial Narrow"/>
                <a:ea typeface="Arial Narrow"/>
                <a:cs typeface="Arial Narrow"/>
                <a:sym typeface="Arial Narrow"/>
              </a:rPr>
              <a:t>concrete pavement, taxiways, platform, etc;</a:t>
            </a:r>
          </a:p>
        </p:txBody>
      </p:sp>
      <p:sp>
        <p:nvSpPr>
          <p:cNvPr id="375" name="Shape 375"/>
          <p:cNvSpPr txBox="1"/>
          <p:nvPr/>
        </p:nvSpPr>
        <p:spPr>
          <a:xfrm>
            <a:off x="6467800" y="2134980"/>
            <a:ext cx="2526459" cy="959884"/>
          </a:xfrm>
          <a:prstGeom prst="rect">
            <a:avLst/>
          </a:prstGeom>
          <a:noFill/>
          <a:ln>
            <a:noFill/>
          </a:ln>
        </p:spPr>
        <p:txBody>
          <a:bodyPr lIns="83100" tIns="41550" rIns="83100" bIns="41550" anchor="t" anchorCtr="0">
            <a:noAutofit/>
          </a:bodyPr>
          <a:lstStyle/>
          <a:p>
            <a:pPr marL="0" marR="0" lvl="0" indent="0" algn="just" rtl="0">
              <a:spcBef>
                <a:spcPts val="0"/>
              </a:spcBef>
              <a:spcAft>
                <a:spcPts val="0"/>
              </a:spcAft>
              <a:buSzPct val="25000"/>
              <a:buNone/>
            </a:pPr>
            <a:r>
              <a:rPr lang="ru" sz="1100" b="1" i="0" u="sng" strike="noStrike" cap="none">
                <a:solidFill>
                  <a:schemeClr val="accent1"/>
                </a:solidFill>
                <a:latin typeface="Arial Narrow"/>
                <a:ea typeface="Arial Narrow"/>
                <a:cs typeface="Arial Narrow"/>
                <a:sym typeface="Arial Narrow"/>
              </a:rPr>
              <a:t>3rd stage of construction</a:t>
            </a:r>
            <a:r>
              <a:rPr lang="ru" sz="1100" b="1" i="0" u="none" strike="noStrike" cap="none">
                <a:solidFill>
                  <a:schemeClr val="accent1"/>
                </a:solidFill>
                <a:latin typeface="Arial Narrow"/>
                <a:ea typeface="Arial Narrow"/>
                <a:cs typeface="Arial Narrow"/>
                <a:sym typeface="Arial Narrow"/>
              </a:rPr>
              <a:t>:</a:t>
            </a:r>
          </a:p>
          <a:p>
            <a:pPr marL="0" marR="0" lvl="0" indent="0" algn="just" rtl="0">
              <a:spcBef>
                <a:spcPts val="0"/>
              </a:spcBef>
              <a:spcAft>
                <a:spcPts val="0"/>
              </a:spcAft>
              <a:buSzPct val="25000"/>
              <a:buNone/>
            </a:pPr>
            <a:r>
              <a:rPr lang="ru" sz="1100" b="0" i="0" u="none" strike="noStrike" cap="none">
                <a:solidFill>
                  <a:schemeClr val="accent1"/>
                </a:solidFill>
                <a:latin typeface="Arial Narrow"/>
                <a:ea typeface="Arial Narrow"/>
                <a:cs typeface="Arial Narrow"/>
                <a:sym typeface="Arial Narrow"/>
              </a:rPr>
              <a:t>water supply, external networks, treatment facilities</a:t>
            </a:r>
            <a:r>
              <a:rPr lang="ru" sz="1000" b="0" i="0" u="none" strike="noStrike" cap="none">
                <a:solidFill>
                  <a:schemeClr val="accent1"/>
                </a:solidFill>
                <a:latin typeface="Arial"/>
                <a:ea typeface="Arial"/>
                <a:cs typeface="Arial"/>
                <a:sym typeface="Arial"/>
              </a:rPr>
              <a:t>, </a:t>
            </a:r>
            <a:r>
              <a:rPr lang="ru" sz="1100" b="0" i="0" u="none" strike="noStrike" cap="none">
                <a:solidFill>
                  <a:schemeClr val="accent1"/>
                </a:solidFill>
                <a:latin typeface="Arial Narrow"/>
                <a:ea typeface="Arial Narrow"/>
                <a:cs typeface="Arial Narrow"/>
                <a:sym typeface="Arial Narrow"/>
              </a:rPr>
              <a:t>10 kV cable line from substation "Airport", a protective shelter for 250 people, video surveillance, fire station.</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14</a:t>
            </a:fld>
            <a:endParaRPr lang="ru" sz="1100" b="0" i="0" u="none" strike="noStrike" cap="none">
              <a:solidFill>
                <a:srgbClr val="888888"/>
              </a:solidFill>
              <a:latin typeface="Arial"/>
              <a:ea typeface="Arial"/>
              <a:cs typeface="Arial"/>
              <a:sym typeface="Arial"/>
            </a:endParaRPr>
          </a:p>
        </p:txBody>
      </p:sp>
      <p:sp>
        <p:nvSpPr>
          <p:cNvPr id="381" name="Shape 381"/>
          <p:cNvSpPr txBox="1"/>
          <p:nvPr/>
        </p:nvSpPr>
        <p:spPr>
          <a:xfrm>
            <a:off x="1514475" y="172452"/>
            <a:ext cx="5989800" cy="462600"/>
          </a:xfrm>
          <a:prstGeom prst="rect">
            <a:avLst/>
          </a:prstGeom>
          <a:noFill/>
          <a:ln>
            <a:noFill/>
          </a:ln>
        </p:spPr>
        <p:txBody>
          <a:bodyPr lIns="83100" tIns="41550" rIns="83100" bIns="41550" anchor="t" anchorCtr="0">
            <a:noAutofit/>
          </a:bodyPr>
          <a:lstStyle/>
          <a:p>
            <a:pPr marL="0" marR="0" lvl="0" indent="0" algn="ctr" rtl="0">
              <a:spcBef>
                <a:spcPts val="0"/>
              </a:spcBef>
              <a:spcAft>
                <a:spcPts val="0"/>
              </a:spcAft>
              <a:buSzPct val="25000"/>
              <a:buNone/>
            </a:pPr>
            <a:r>
              <a:rPr lang="ru" sz="1800" b="1" u="none" strike="noStrike" cap="none">
                <a:solidFill>
                  <a:schemeClr val="accent1"/>
                </a:solidFill>
              </a:rPr>
              <a:t>General layout plan of the plant </a:t>
            </a:r>
          </a:p>
        </p:txBody>
      </p:sp>
      <p:sp>
        <p:nvSpPr>
          <p:cNvPr id="382" name="Shape 382"/>
          <p:cNvSpPr/>
          <p:nvPr/>
        </p:nvSpPr>
        <p:spPr>
          <a:xfrm>
            <a:off x="0" y="0"/>
            <a:ext cx="9143999" cy="5143500"/>
          </a:xfrm>
          <a:prstGeom prst="frame">
            <a:avLst>
              <a:gd name="adj1" fmla="val 1683"/>
            </a:avLst>
          </a:prstGeom>
          <a:gradFill>
            <a:gsLst>
              <a:gs pos="0">
                <a:srgbClr val="2D5C97"/>
              </a:gs>
              <a:gs pos="80000">
                <a:srgbClr val="3C7AC5"/>
              </a:gs>
              <a:gs pos="100000">
                <a:srgbClr val="397BC9"/>
              </a:gs>
            </a:gsLst>
            <a:lin ang="16200000" scaled="0"/>
          </a:gradFill>
          <a:ln>
            <a:noFill/>
          </a:ln>
          <a:effectLst>
            <a:outerShdw blurRad="39999" dist="23000" dir="5400000" rotWithShape="0">
              <a:srgbClr val="000000">
                <a:alpha val="34901"/>
              </a:srgbClr>
            </a:outerShdw>
          </a:effectLst>
        </p:spPr>
        <p:txBody>
          <a:bodyPr lIns="51500" tIns="25750" rIns="51500" bIns="25750" anchor="ctr" anchorCtr="0">
            <a:noAutofit/>
          </a:bodyPr>
          <a:lstStyle/>
          <a:p>
            <a:pPr marL="0" marR="0" lvl="0" indent="0" algn="ctr" rtl="0">
              <a:spcBef>
                <a:spcPts val="0"/>
              </a:spcBef>
              <a:spcAft>
                <a:spcPts val="0"/>
              </a:spcAft>
              <a:buNone/>
            </a:pPr>
            <a:endParaRPr sz="1000" b="0" i="0" u="none" strike="noStrike" cap="none">
              <a:solidFill>
                <a:schemeClr val="dk1"/>
              </a:solidFill>
              <a:latin typeface="Arial"/>
              <a:ea typeface="Arial"/>
              <a:cs typeface="Arial"/>
              <a:sym typeface="Arial"/>
            </a:endParaRPr>
          </a:p>
        </p:txBody>
      </p:sp>
      <p:pic>
        <p:nvPicPr>
          <p:cNvPr id="383" name="Shape 383" descr="C:\Users\emindganov\Desktop\00Перспектива 1.jpg"/>
          <p:cNvPicPr preferRelativeResize="0"/>
          <p:nvPr/>
        </p:nvPicPr>
        <p:blipFill rotWithShape="1">
          <a:blip r:embed="rId3">
            <a:alphaModFix/>
          </a:blip>
          <a:srcRect/>
          <a:stretch/>
        </p:blipFill>
        <p:spPr>
          <a:xfrm>
            <a:off x="145904" y="849105"/>
            <a:ext cx="8867548" cy="3481941"/>
          </a:xfrm>
          <a:prstGeom prst="rect">
            <a:avLst/>
          </a:prstGeom>
          <a:noFill/>
          <a:ln>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15</a:t>
            </a:fld>
            <a:endParaRPr lang="ru" sz="1100" b="0" i="0" u="none" strike="noStrike" cap="none">
              <a:solidFill>
                <a:srgbClr val="888888"/>
              </a:solidFill>
              <a:latin typeface="Arial"/>
              <a:ea typeface="Arial"/>
              <a:cs typeface="Arial"/>
              <a:sym typeface="Arial"/>
            </a:endParaRPr>
          </a:p>
        </p:txBody>
      </p:sp>
      <p:sp>
        <p:nvSpPr>
          <p:cNvPr id="389" name="Shape 389"/>
          <p:cNvSpPr txBox="1"/>
          <p:nvPr/>
        </p:nvSpPr>
        <p:spPr>
          <a:xfrm>
            <a:off x="1429800" y="235927"/>
            <a:ext cx="5989800" cy="455400"/>
          </a:xfrm>
          <a:prstGeom prst="rect">
            <a:avLst/>
          </a:prstGeom>
          <a:noFill/>
          <a:ln>
            <a:noFill/>
          </a:ln>
        </p:spPr>
        <p:txBody>
          <a:bodyPr lIns="83100" tIns="41550" rIns="83100" bIns="41550" anchor="t" anchorCtr="0">
            <a:noAutofit/>
          </a:bodyPr>
          <a:lstStyle/>
          <a:p>
            <a:pPr marL="0" marR="0" lvl="0" indent="0" algn="ctr" rtl="0">
              <a:spcBef>
                <a:spcPts val="0"/>
              </a:spcBef>
              <a:spcAft>
                <a:spcPts val="0"/>
              </a:spcAft>
              <a:buSzPct val="25000"/>
              <a:buNone/>
            </a:pPr>
            <a:r>
              <a:rPr lang="ru" sz="1800" b="1" u="none" strike="noStrike" cap="none">
                <a:solidFill>
                  <a:schemeClr val="accent1"/>
                </a:solidFill>
                <a:latin typeface="Arial Narrow"/>
                <a:ea typeface="Arial Narrow"/>
                <a:cs typeface="Arial Narrow"/>
                <a:sym typeface="Arial Narrow"/>
              </a:rPr>
              <a:t>General layout plan of the plant </a:t>
            </a:r>
          </a:p>
        </p:txBody>
      </p:sp>
      <p:sp>
        <p:nvSpPr>
          <p:cNvPr id="390" name="Shape 390"/>
          <p:cNvSpPr/>
          <p:nvPr/>
        </p:nvSpPr>
        <p:spPr>
          <a:xfrm>
            <a:off x="0" y="0"/>
            <a:ext cx="9143999" cy="5143500"/>
          </a:xfrm>
          <a:prstGeom prst="frame">
            <a:avLst>
              <a:gd name="adj1" fmla="val 1683"/>
            </a:avLst>
          </a:prstGeom>
          <a:gradFill>
            <a:gsLst>
              <a:gs pos="0">
                <a:srgbClr val="2D5C97"/>
              </a:gs>
              <a:gs pos="80000">
                <a:srgbClr val="3C7AC5"/>
              </a:gs>
              <a:gs pos="100000">
                <a:srgbClr val="397BC9"/>
              </a:gs>
            </a:gsLst>
            <a:lin ang="16200000" scaled="0"/>
          </a:gradFill>
          <a:ln>
            <a:noFill/>
          </a:ln>
          <a:effectLst>
            <a:outerShdw blurRad="39999" dist="23000" dir="5400000" rotWithShape="0">
              <a:srgbClr val="000000">
                <a:alpha val="34901"/>
              </a:srgbClr>
            </a:outerShdw>
          </a:effectLst>
        </p:spPr>
        <p:txBody>
          <a:bodyPr lIns="51500" tIns="25750" rIns="51500" bIns="25750" anchor="ctr" anchorCtr="0">
            <a:noAutofit/>
          </a:bodyPr>
          <a:lstStyle/>
          <a:p>
            <a:pPr marL="0" marR="0" lvl="0" indent="0" algn="ctr" rtl="0">
              <a:spcBef>
                <a:spcPts val="0"/>
              </a:spcBef>
              <a:spcAft>
                <a:spcPts val="0"/>
              </a:spcAft>
              <a:buNone/>
            </a:pPr>
            <a:endParaRPr sz="1000" b="0" i="0" u="none" strike="noStrike" cap="none">
              <a:solidFill>
                <a:schemeClr val="dk1"/>
              </a:solidFill>
              <a:latin typeface="Arial"/>
              <a:ea typeface="Arial"/>
              <a:cs typeface="Arial"/>
              <a:sym typeface="Arial"/>
            </a:endParaRPr>
          </a:p>
        </p:txBody>
      </p:sp>
      <p:pic>
        <p:nvPicPr>
          <p:cNvPr id="391" name="Shape 391" descr="C:\Users\emindganov\Desktop\00Перспектива 2.jpg"/>
          <p:cNvPicPr preferRelativeResize="0"/>
          <p:nvPr/>
        </p:nvPicPr>
        <p:blipFill rotWithShape="1">
          <a:blip r:embed="rId3">
            <a:alphaModFix/>
          </a:blip>
          <a:srcRect/>
          <a:stretch/>
        </p:blipFill>
        <p:spPr>
          <a:xfrm>
            <a:off x="217897" y="1142321"/>
            <a:ext cx="8708205" cy="3335333"/>
          </a:xfrm>
          <a:prstGeom prst="rect">
            <a:avLst/>
          </a:prstGeom>
          <a:noFill/>
          <a:ln>
            <a:noFill/>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descr="C:\Users\05E9~1\AppData\Local\Temp\Rar$DRa0.888\Ангар-407 Минск\1.jpg"/>
          <p:cNvPicPr preferRelativeResize="0"/>
          <p:nvPr/>
        </p:nvPicPr>
        <p:blipFill rotWithShape="1">
          <a:blip r:embed="rId3">
            <a:alphaModFix/>
          </a:blip>
          <a:srcRect/>
          <a:stretch/>
        </p:blipFill>
        <p:spPr>
          <a:xfrm>
            <a:off x="0" y="665845"/>
            <a:ext cx="9143999" cy="4477655"/>
          </a:xfrm>
          <a:prstGeom prst="rect">
            <a:avLst/>
          </a:prstGeom>
          <a:noFill/>
          <a:ln>
            <a:noFill/>
          </a:ln>
        </p:spPr>
      </p:pic>
      <p:sp>
        <p:nvSpPr>
          <p:cNvPr id="397" name="Shape 397"/>
          <p:cNvSpPr txBox="1"/>
          <p:nvPr/>
        </p:nvSpPr>
        <p:spPr>
          <a:xfrm>
            <a:off x="5453950" y="4064000"/>
            <a:ext cx="3477300" cy="916800"/>
          </a:xfrm>
          <a:prstGeom prst="rect">
            <a:avLst/>
          </a:prstGeom>
          <a:noFill/>
          <a:ln>
            <a:noFill/>
          </a:ln>
        </p:spPr>
        <p:txBody>
          <a:bodyPr lIns="83100" tIns="41550" rIns="83100" bIns="41550" anchor="t" anchorCtr="0">
            <a:noAutofit/>
          </a:bodyPr>
          <a:lstStyle/>
          <a:p>
            <a:pPr marL="0" marR="0" lvl="0" indent="0" algn="l" rtl="0">
              <a:spcBef>
                <a:spcPts val="0"/>
              </a:spcBef>
              <a:spcAft>
                <a:spcPts val="0"/>
              </a:spcAft>
              <a:buSzPct val="25000"/>
              <a:buNone/>
            </a:pPr>
            <a:r>
              <a:rPr lang="ru" sz="1200" b="1" i="0" u="none" strike="noStrike" cap="none">
                <a:solidFill>
                  <a:schemeClr val="lt1"/>
                </a:solidFill>
                <a:latin typeface="Arial Narrow"/>
                <a:ea typeface="Arial Narrow"/>
                <a:cs typeface="Arial Narrow"/>
                <a:sym typeface="Arial Narrow"/>
              </a:rPr>
              <a:t>The dimensions of the hangar is 99,6x84,4 m</a:t>
            </a:r>
            <a:br>
              <a:rPr lang="ru" sz="1200" b="1" i="0" u="none" strike="noStrike" cap="none">
                <a:solidFill>
                  <a:schemeClr val="lt1"/>
                </a:solidFill>
                <a:latin typeface="Arial Narrow"/>
                <a:ea typeface="Arial Narrow"/>
                <a:cs typeface="Arial Narrow"/>
                <a:sym typeface="Arial Narrow"/>
              </a:rPr>
            </a:br>
            <a:r>
              <a:rPr lang="ru" sz="1200" b="1" i="0" u="none" strike="noStrike" cap="none">
                <a:solidFill>
                  <a:schemeClr val="lt1"/>
                </a:solidFill>
                <a:latin typeface="Arial Narrow"/>
                <a:ea typeface="Arial Narrow"/>
                <a:cs typeface="Arial Narrow"/>
                <a:sym typeface="Arial Narrow"/>
              </a:rPr>
              <a:t>The height of the hangar is 25 m</a:t>
            </a:r>
            <a:br>
              <a:rPr lang="ru" sz="1200" b="1" i="0" u="none" strike="noStrike" cap="none">
                <a:solidFill>
                  <a:schemeClr val="lt1"/>
                </a:solidFill>
                <a:latin typeface="Arial Narrow"/>
                <a:ea typeface="Arial Narrow"/>
                <a:cs typeface="Arial Narrow"/>
                <a:sym typeface="Arial Narrow"/>
              </a:rPr>
            </a:br>
            <a:r>
              <a:rPr lang="ru" sz="1200" b="1" i="0" u="none" strike="noStrike" cap="none">
                <a:solidFill>
                  <a:schemeClr val="lt1"/>
                </a:solidFill>
                <a:latin typeface="Arial Narrow"/>
                <a:ea typeface="Arial Narrow"/>
                <a:cs typeface="Arial Narrow"/>
                <a:sym typeface="Arial Narrow"/>
              </a:rPr>
              <a:t>The area of the hangar is 8467 m</a:t>
            </a:r>
            <a:r>
              <a:rPr lang="ru" sz="1200" b="1" i="0" u="none" strike="noStrike" cap="none" baseline="30000">
                <a:solidFill>
                  <a:schemeClr val="lt1"/>
                </a:solidFill>
                <a:latin typeface="Arial Narrow"/>
                <a:ea typeface="Arial Narrow"/>
                <a:cs typeface="Arial Narrow"/>
                <a:sym typeface="Arial Narrow"/>
              </a:rPr>
              <a:t>2</a:t>
            </a:r>
            <a:r>
              <a:rPr lang="ru" sz="1200" b="1" i="0" u="none" strike="noStrike" cap="none">
                <a:solidFill>
                  <a:schemeClr val="lt1"/>
                </a:solidFill>
                <a:latin typeface="Arial Narrow"/>
                <a:ea typeface="Arial Narrow"/>
                <a:cs typeface="Arial Narrow"/>
                <a:sym typeface="Arial Narrow"/>
              </a:rPr>
              <a:t/>
            </a:r>
            <a:br>
              <a:rPr lang="ru" sz="1200" b="1" i="0" u="none" strike="noStrike" cap="none">
                <a:solidFill>
                  <a:schemeClr val="lt1"/>
                </a:solidFill>
                <a:latin typeface="Arial Narrow"/>
                <a:ea typeface="Arial Narrow"/>
                <a:cs typeface="Arial Narrow"/>
                <a:sym typeface="Arial Narrow"/>
              </a:rPr>
            </a:br>
            <a:r>
              <a:rPr lang="ru" sz="1200" b="1" i="0" u="none" strike="noStrike" cap="none">
                <a:solidFill>
                  <a:schemeClr val="lt1"/>
                </a:solidFill>
                <a:latin typeface="Arial Narrow"/>
                <a:ea typeface="Arial Narrow"/>
                <a:cs typeface="Arial Narrow"/>
                <a:sym typeface="Arial Narrow"/>
              </a:rPr>
              <a:t>The area of departments is 9812 m</a:t>
            </a:r>
            <a:r>
              <a:rPr lang="ru" sz="1200" b="1" i="0" u="none" strike="noStrike" cap="none" baseline="30000">
                <a:solidFill>
                  <a:schemeClr val="lt1"/>
                </a:solidFill>
                <a:latin typeface="Arial Narrow"/>
                <a:ea typeface="Arial Narrow"/>
                <a:cs typeface="Arial Narrow"/>
                <a:sym typeface="Arial Narrow"/>
              </a:rPr>
              <a:t>2</a:t>
            </a:r>
          </a:p>
        </p:txBody>
      </p:sp>
      <p:sp>
        <p:nvSpPr>
          <p:cNvPr id="398" name="Shape 398"/>
          <p:cNvSpPr txBox="1"/>
          <p:nvPr/>
        </p:nvSpPr>
        <p:spPr>
          <a:xfrm>
            <a:off x="885975" y="116072"/>
            <a:ext cx="6954300" cy="504600"/>
          </a:xfrm>
          <a:prstGeom prst="rect">
            <a:avLst/>
          </a:prstGeom>
          <a:noFill/>
          <a:ln>
            <a:noFill/>
          </a:ln>
        </p:spPr>
        <p:txBody>
          <a:bodyPr lIns="83100" tIns="41550" rIns="83100" bIns="41550" anchor="t" anchorCtr="0">
            <a:noAutofit/>
          </a:bodyPr>
          <a:lstStyle/>
          <a:p>
            <a:pPr marL="0" marR="0" lvl="0" indent="0" algn="ctr" rtl="0">
              <a:spcBef>
                <a:spcPts val="0"/>
              </a:spcBef>
              <a:spcAft>
                <a:spcPts val="0"/>
              </a:spcAft>
              <a:buSzPct val="25000"/>
              <a:buNone/>
            </a:pPr>
            <a:r>
              <a:rPr lang="ru" sz="1800" b="1" strike="noStrike" cap="none">
                <a:solidFill>
                  <a:schemeClr val="accent1"/>
                </a:solidFill>
              </a:rPr>
              <a:t>Maintenance and repair hangar</a:t>
            </a:r>
            <a:r>
              <a:rPr lang="ru" sz="1800" b="1">
                <a:solidFill>
                  <a:schemeClr val="accent1"/>
                </a:solidFill>
              </a:rPr>
              <a:t> </a:t>
            </a:r>
            <a:r>
              <a:rPr lang="ru" sz="1800" b="1" strike="noStrike" cap="none">
                <a:solidFill>
                  <a:schemeClr val="accent1"/>
                </a:solidFill>
              </a:rPr>
              <a:t>(view from West)</a:t>
            </a:r>
          </a:p>
          <a:p>
            <a:pPr marL="0" marR="0" lvl="0" indent="0" algn="ctr" rtl="0">
              <a:spcBef>
                <a:spcPts val="0"/>
              </a:spcBef>
              <a:spcAft>
                <a:spcPts val="0"/>
              </a:spcAft>
              <a:buNone/>
            </a:pPr>
            <a:endParaRPr sz="1400" b="1" i="1" u="none" strike="noStrike" cap="none">
              <a:solidFill>
                <a:schemeClr val="accent1"/>
              </a:solidFill>
              <a:latin typeface="Arial"/>
              <a:ea typeface="Arial"/>
              <a:cs typeface="Arial"/>
              <a:sym typeface="Arial"/>
            </a:endParaRPr>
          </a:p>
        </p:txBody>
      </p:sp>
      <p:sp>
        <p:nvSpPr>
          <p:cNvPr id="399" name="Shape 399"/>
          <p:cNvSpPr/>
          <p:nvPr/>
        </p:nvSpPr>
        <p:spPr>
          <a:xfrm>
            <a:off x="0" y="0"/>
            <a:ext cx="9143999" cy="5143500"/>
          </a:xfrm>
          <a:prstGeom prst="frame">
            <a:avLst>
              <a:gd name="adj1" fmla="val 1683"/>
            </a:avLst>
          </a:prstGeom>
          <a:gradFill>
            <a:gsLst>
              <a:gs pos="0">
                <a:srgbClr val="2D5C97"/>
              </a:gs>
              <a:gs pos="80000">
                <a:srgbClr val="3C7AC5"/>
              </a:gs>
              <a:gs pos="100000">
                <a:srgbClr val="397BC9"/>
              </a:gs>
            </a:gsLst>
            <a:lin ang="16200000" scaled="0"/>
          </a:gradFill>
          <a:ln>
            <a:noFill/>
          </a:ln>
          <a:effectLst>
            <a:outerShdw blurRad="39999" dist="23000" dir="5400000" rotWithShape="0">
              <a:srgbClr val="000000">
                <a:alpha val="34901"/>
              </a:srgbClr>
            </a:outerShdw>
          </a:effectLst>
        </p:spPr>
        <p:txBody>
          <a:bodyPr lIns="51500" tIns="25750" rIns="51500" bIns="25750" anchor="ctr" anchorCtr="0">
            <a:noAutofit/>
          </a:bodyPr>
          <a:lstStyle/>
          <a:p>
            <a:pPr marL="0" marR="0" lvl="0" indent="0" algn="ctr" rtl="0">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400" name="Shape 400"/>
          <p:cNvSpPr txBox="1"/>
          <p:nvPr/>
        </p:nvSpPr>
        <p:spPr>
          <a:xfrm>
            <a:off x="149200" y="727774"/>
            <a:ext cx="6285900" cy="1008000"/>
          </a:xfrm>
          <a:prstGeom prst="rect">
            <a:avLst/>
          </a:prstGeom>
          <a:noFill/>
          <a:ln>
            <a:noFill/>
          </a:ln>
        </p:spPr>
        <p:txBody>
          <a:bodyPr lIns="83100" tIns="41550" rIns="83100" bIns="41550" anchor="t" anchorCtr="0">
            <a:noAutofit/>
          </a:bodyPr>
          <a:lstStyle/>
          <a:p>
            <a:pPr marL="0" marR="0" lvl="0" indent="0" algn="l" rtl="0">
              <a:spcBef>
                <a:spcPts val="0"/>
              </a:spcBef>
              <a:spcAft>
                <a:spcPts val="0"/>
              </a:spcAft>
              <a:buSzPct val="25000"/>
              <a:buNone/>
            </a:pPr>
            <a:r>
              <a:rPr lang="ru" sz="1200" b="1" i="0" u="none" strike="noStrike" cap="none">
                <a:solidFill>
                  <a:schemeClr val="lt1"/>
                </a:solidFill>
                <a:latin typeface="Arial Narrow"/>
                <a:ea typeface="Arial Narrow"/>
                <a:cs typeface="Arial Narrow"/>
                <a:sym typeface="Arial Narrow"/>
              </a:rPr>
              <a:t>The project of hangars is designed by State Enterprise "Belzheldorproject“ Institute with the participation of specialists from Lufthansa Consulting Group.</a:t>
            </a:r>
          </a:p>
          <a:p>
            <a:pPr marL="0" marR="0" lvl="0" indent="0" algn="l" rtl="0">
              <a:spcBef>
                <a:spcPts val="0"/>
              </a:spcBef>
              <a:spcAft>
                <a:spcPts val="0"/>
              </a:spcAft>
              <a:buSzPct val="25000"/>
              <a:buNone/>
            </a:pPr>
            <a:r>
              <a:rPr lang="ru" sz="1200" b="1" i="0" u="none" strike="noStrike" cap="none">
                <a:solidFill>
                  <a:schemeClr val="lt1"/>
                </a:solidFill>
                <a:latin typeface="Arial Narrow"/>
                <a:ea typeface="Arial Narrow"/>
                <a:cs typeface="Arial Narrow"/>
                <a:sym typeface="Arial Narrow"/>
              </a:rPr>
              <a:t>The hangar is designed to receive aircraft of various passenger capacity manufactured by the world aviation industry except the Airbus A380.</a:t>
            </a:r>
          </a:p>
          <a:p>
            <a:pPr marL="0" marR="0" lvl="0" indent="0" algn="ctr" rtl="0">
              <a:spcBef>
                <a:spcPts val="0"/>
              </a:spcBef>
              <a:spcAft>
                <a:spcPts val="0"/>
              </a:spcAft>
              <a:buNone/>
            </a:pPr>
            <a:endParaRPr sz="1100" b="0" i="1" u="none" strike="noStrike" cap="none">
              <a:solidFill>
                <a:srgbClr val="FFFFFF"/>
              </a:solidFill>
              <a:latin typeface="Arial"/>
              <a:ea typeface="Arial"/>
              <a:cs typeface="Arial"/>
              <a:sym typeface="Arial"/>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17</a:t>
            </a:fld>
            <a:endParaRPr lang="ru" sz="1100" b="0" i="0" u="none" strike="noStrike" cap="none">
              <a:solidFill>
                <a:srgbClr val="888888"/>
              </a:solidFill>
              <a:latin typeface="Arial"/>
              <a:ea typeface="Arial"/>
              <a:cs typeface="Arial"/>
              <a:sym typeface="Arial"/>
            </a:endParaRPr>
          </a:p>
        </p:txBody>
      </p:sp>
      <p:sp>
        <p:nvSpPr>
          <p:cNvPr id="406" name="Shape 406"/>
          <p:cNvSpPr/>
          <p:nvPr/>
        </p:nvSpPr>
        <p:spPr>
          <a:xfrm>
            <a:off x="0" y="0"/>
            <a:ext cx="9143999" cy="5143500"/>
          </a:xfrm>
          <a:prstGeom prst="frame">
            <a:avLst>
              <a:gd name="adj1" fmla="val 1683"/>
            </a:avLst>
          </a:prstGeom>
          <a:gradFill>
            <a:gsLst>
              <a:gs pos="0">
                <a:srgbClr val="2D5C97"/>
              </a:gs>
              <a:gs pos="80000">
                <a:srgbClr val="3C7AC5"/>
              </a:gs>
              <a:gs pos="100000">
                <a:srgbClr val="397BC9"/>
              </a:gs>
            </a:gsLst>
            <a:lin ang="16200000" scaled="0"/>
          </a:gradFill>
          <a:ln>
            <a:noFill/>
          </a:ln>
          <a:effectLst>
            <a:outerShdw blurRad="39999" dist="23000" dir="5400000" rotWithShape="0">
              <a:srgbClr val="000000">
                <a:alpha val="34901"/>
              </a:srgbClr>
            </a:outerShdw>
          </a:effectLst>
        </p:spPr>
        <p:txBody>
          <a:bodyPr lIns="51500" tIns="25750" rIns="51500" bIns="25750" anchor="ctr" anchorCtr="0">
            <a:noAutofit/>
          </a:bodyPr>
          <a:lstStyle/>
          <a:p>
            <a:pPr marL="0" marR="0" lvl="0" indent="0" algn="ctr" rtl="0">
              <a:spcBef>
                <a:spcPts val="0"/>
              </a:spcBef>
              <a:spcAft>
                <a:spcPts val="0"/>
              </a:spcAft>
              <a:buNone/>
            </a:pPr>
            <a:endParaRPr sz="1000" b="0" i="0" u="none" strike="noStrike" cap="none">
              <a:solidFill>
                <a:schemeClr val="dk1"/>
              </a:solidFill>
              <a:latin typeface="Arial"/>
              <a:ea typeface="Arial"/>
              <a:cs typeface="Arial"/>
              <a:sym typeface="Arial"/>
            </a:endParaRPr>
          </a:p>
        </p:txBody>
      </p:sp>
      <p:pic>
        <p:nvPicPr>
          <p:cNvPr id="407" name="Shape 407"/>
          <p:cNvPicPr preferRelativeResize="0"/>
          <p:nvPr/>
        </p:nvPicPr>
        <p:blipFill rotWithShape="1">
          <a:blip r:embed="rId3">
            <a:alphaModFix/>
          </a:blip>
          <a:srcRect/>
          <a:stretch/>
        </p:blipFill>
        <p:spPr>
          <a:xfrm>
            <a:off x="224616" y="657445"/>
            <a:ext cx="4225476" cy="1974627"/>
          </a:xfrm>
          <a:prstGeom prst="rect">
            <a:avLst/>
          </a:prstGeom>
          <a:noFill/>
          <a:ln>
            <a:noFill/>
          </a:ln>
        </p:spPr>
      </p:pic>
      <p:pic>
        <p:nvPicPr>
          <p:cNvPr id="408" name="Shape 408"/>
          <p:cNvPicPr preferRelativeResize="0"/>
          <p:nvPr/>
        </p:nvPicPr>
        <p:blipFill rotWithShape="1">
          <a:blip r:embed="rId4">
            <a:alphaModFix/>
          </a:blip>
          <a:srcRect/>
          <a:stretch/>
        </p:blipFill>
        <p:spPr>
          <a:xfrm>
            <a:off x="4674709" y="658209"/>
            <a:ext cx="4186121" cy="1956301"/>
          </a:xfrm>
          <a:prstGeom prst="rect">
            <a:avLst/>
          </a:prstGeom>
          <a:noFill/>
          <a:ln>
            <a:noFill/>
          </a:ln>
        </p:spPr>
      </p:pic>
      <p:pic>
        <p:nvPicPr>
          <p:cNvPr id="409" name="Shape 409"/>
          <p:cNvPicPr preferRelativeResize="0"/>
          <p:nvPr/>
        </p:nvPicPr>
        <p:blipFill rotWithShape="1">
          <a:blip r:embed="rId5">
            <a:alphaModFix/>
          </a:blip>
          <a:srcRect/>
          <a:stretch/>
        </p:blipFill>
        <p:spPr>
          <a:xfrm>
            <a:off x="2823063" y="2716830"/>
            <a:ext cx="4791816" cy="2239591"/>
          </a:xfrm>
          <a:prstGeom prst="rect">
            <a:avLst/>
          </a:prstGeom>
          <a:noFill/>
          <a:ln>
            <a:noFill/>
          </a:ln>
        </p:spPr>
      </p:pic>
      <p:sp>
        <p:nvSpPr>
          <p:cNvPr id="410" name="Shape 410"/>
          <p:cNvSpPr txBox="1"/>
          <p:nvPr/>
        </p:nvSpPr>
        <p:spPr>
          <a:xfrm>
            <a:off x="701675" y="188150"/>
            <a:ext cx="7326000" cy="384600"/>
          </a:xfrm>
          <a:prstGeom prst="rect">
            <a:avLst/>
          </a:prstGeom>
          <a:noFill/>
          <a:ln>
            <a:noFill/>
          </a:ln>
        </p:spPr>
        <p:txBody>
          <a:bodyPr lIns="83100" tIns="41550" rIns="83100" bIns="41550" anchor="t" anchorCtr="0">
            <a:noAutofit/>
          </a:bodyPr>
          <a:lstStyle/>
          <a:p>
            <a:pPr marL="0" marR="0" lvl="0" indent="0" algn="ctr" rtl="0">
              <a:spcBef>
                <a:spcPts val="0"/>
              </a:spcBef>
              <a:spcAft>
                <a:spcPts val="0"/>
              </a:spcAft>
              <a:buSzPct val="25000"/>
              <a:buNone/>
            </a:pPr>
            <a:r>
              <a:rPr lang="ru" sz="1800" b="1" u="none" strike="noStrike" cap="none">
                <a:solidFill>
                  <a:schemeClr val="accent1"/>
                </a:solidFill>
              </a:rPr>
              <a:t>Maintenance and repair hangar</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Shape 415" descr="F:\Строительство нового завода\26_11_2014_Авиазавод_распечатка[+]срочно\НА_печать_01.jpg"/>
          <p:cNvPicPr preferRelativeResize="0"/>
          <p:nvPr/>
        </p:nvPicPr>
        <p:blipFill rotWithShape="1">
          <a:blip r:embed="rId3">
            <a:alphaModFix/>
          </a:blip>
          <a:srcRect l="30088" t="17857" r="1139" b="17259"/>
          <a:stretch/>
        </p:blipFill>
        <p:spPr>
          <a:xfrm>
            <a:off x="-31458" y="574599"/>
            <a:ext cx="9175458" cy="4590797"/>
          </a:xfrm>
          <a:prstGeom prst="rect">
            <a:avLst/>
          </a:prstGeom>
          <a:noFill/>
          <a:ln>
            <a:noFill/>
          </a:ln>
        </p:spPr>
      </p:pic>
      <p:sp>
        <p:nvSpPr>
          <p:cNvPr id="416" name="Shape 416"/>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18</a:t>
            </a:fld>
            <a:endParaRPr lang="ru" sz="1100" b="0" i="0" u="none" strike="noStrike" cap="none">
              <a:solidFill>
                <a:srgbClr val="888888"/>
              </a:solidFill>
              <a:latin typeface="Arial"/>
              <a:ea typeface="Arial"/>
              <a:cs typeface="Arial"/>
              <a:sym typeface="Arial"/>
            </a:endParaRPr>
          </a:p>
        </p:txBody>
      </p:sp>
      <p:sp>
        <p:nvSpPr>
          <p:cNvPr id="417" name="Shape 417"/>
          <p:cNvSpPr txBox="1"/>
          <p:nvPr/>
        </p:nvSpPr>
        <p:spPr>
          <a:xfrm>
            <a:off x="148784" y="3736022"/>
            <a:ext cx="5851500" cy="1344900"/>
          </a:xfrm>
          <a:prstGeom prst="rect">
            <a:avLst/>
          </a:prstGeom>
          <a:noFill/>
          <a:ln>
            <a:noFill/>
          </a:ln>
        </p:spPr>
        <p:txBody>
          <a:bodyPr lIns="83100" tIns="41550" rIns="83100" bIns="41550" anchor="t" anchorCtr="0">
            <a:noAutofit/>
          </a:bodyPr>
          <a:lstStyle/>
          <a:p>
            <a:pPr marL="0" marR="0" lvl="0" indent="0" algn="l" rtl="0">
              <a:spcBef>
                <a:spcPts val="0"/>
              </a:spcBef>
              <a:spcAft>
                <a:spcPts val="0"/>
              </a:spcAft>
              <a:buSzPct val="25000"/>
              <a:buNone/>
            </a:pPr>
            <a:r>
              <a:rPr lang="ru" sz="1200" b="1" i="0" u="none" strike="noStrike" cap="none">
                <a:solidFill>
                  <a:srgbClr val="FFFFFF"/>
                </a:solidFill>
                <a:latin typeface="Arial Narrow"/>
                <a:ea typeface="Arial Narrow"/>
                <a:cs typeface="Arial Narrow"/>
                <a:sym typeface="Arial Narrow"/>
              </a:rPr>
              <a:t>D</a:t>
            </a:r>
            <a:r>
              <a:rPr lang="ru" sz="1200" b="1">
                <a:solidFill>
                  <a:srgbClr val="FFFFFF"/>
                </a:solidFill>
                <a:latin typeface="Arial Narrow"/>
                <a:ea typeface="Arial Narrow"/>
                <a:cs typeface="Arial Narrow"/>
                <a:sym typeface="Arial Narrow"/>
              </a:rPr>
              <a:t>i</a:t>
            </a:r>
            <a:r>
              <a:rPr lang="ru" sz="1200" b="1" i="0" u="none" strike="noStrike" cap="none">
                <a:solidFill>
                  <a:srgbClr val="FFFFFF"/>
                </a:solidFill>
                <a:latin typeface="Arial Narrow"/>
                <a:ea typeface="Arial Narrow"/>
                <a:cs typeface="Arial Narrow"/>
                <a:sym typeface="Arial Narrow"/>
              </a:rPr>
              <a:t>mensions 90х54  m</a:t>
            </a:r>
          </a:p>
          <a:p>
            <a:pPr marL="0" marR="0" lvl="0" indent="0" algn="l" rtl="0">
              <a:spcBef>
                <a:spcPts val="0"/>
              </a:spcBef>
              <a:spcAft>
                <a:spcPts val="0"/>
              </a:spcAft>
              <a:buSzPct val="25000"/>
              <a:buNone/>
            </a:pPr>
            <a:r>
              <a:rPr lang="ru" sz="1200" b="1" i="0" u="none" strike="noStrike" cap="none">
                <a:solidFill>
                  <a:srgbClr val="FFFFFF"/>
                </a:solidFill>
                <a:latin typeface="Arial Narrow"/>
                <a:ea typeface="Arial Narrow"/>
                <a:cs typeface="Arial Narrow"/>
                <a:sym typeface="Arial Narrow"/>
              </a:rPr>
              <a:t>Height 16 m</a:t>
            </a:r>
          </a:p>
          <a:p>
            <a:pPr marL="0" marR="0" lvl="0" indent="0" algn="l" rtl="0">
              <a:spcBef>
                <a:spcPts val="0"/>
              </a:spcBef>
              <a:spcAft>
                <a:spcPts val="0"/>
              </a:spcAft>
              <a:buSzPct val="25000"/>
              <a:buNone/>
            </a:pPr>
            <a:r>
              <a:rPr lang="ru" sz="1200" b="1" i="0" u="none" strike="noStrike" cap="none">
                <a:solidFill>
                  <a:srgbClr val="FFFFFF"/>
                </a:solidFill>
                <a:latin typeface="Arial Narrow"/>
                <a:ea typeface="Arial Narrow"/>
                <a:cs typeface="Arial Narrow"/>
                <a:sym typeface="Arial Narrow"/>
              </a:rPr>
              <a:t>Area 5467 m</a:t>
            </a:r>
            <a:r>
              <a:rPr lang="ru" sz="1200" b="1" i="0" u="none" strike="noStrike" cap="none" baseline="30000">
                <a:solidFill>
                  <a:srgbClr val="FFFFFF"/>
                </a:solidFill>
                <a:latin typeface="Arial Narrow"/>
                <a:ea typeface="Arial Narrow"/>
                <a:cs typeface="Arial Narrow"/>
                <a:sym typeface="Arial Narrow"/>
              </a:rPr>
              <a:t>2</a:t>
            </a:r>
          </a:p>
          <a:p>
            <a:pPr marL="0" marR="0" lvl="0" indent="0" algn="l" rtl="0">
              <a:spcBef>
                <a:spcPts val="0"/>
              </a:spcBef>
              <a:spcAft>
                <a:spcPts val="0"/>
              </a:spcAft>
              <a:buSzPct val="25000"/>
              <a:buNone/>
            </a:pPr>
            <a:r>
              <a:rPr lang="ru" sz="1200" b="1" i="0" u="none" strike="noStrike" cap="none">
                <a:solidFill>
                  <a:srgbClr val="FFFFFF"/>
                </a:solidFill>
                <a:latin typeface="Arial Narrow"/>
                <a:ea typeface="Arial Narrow"/>
                <a:cs typeface="Arial Narrow"/>
                <a:sym typeface="Arial Narrow"/>
              </a:rPr>
              <a:t>When planning the construction of a hangar applied the principle of aerodynamics, which minimizes the cost of thermal energy.</a:t>
            </a:r>
            <a:br>
              <a:rPr lang="ru" sz="1200" b="1" i="0" u="none" strike="noStrike" cap="none">
                <a:solidFill>
                  <a:srgbClr val="FFFFFF"/>
                </a:solidFill>
                <a:latin typeface="Arial Narrow"/>
                <a:ea typeface="Arial Narrow"/>
                <a:cs typeface="Arial Narrow"/>
                <a:sym typeface="Arial Narrow"/>
              </a:rPr>
            </a:br>
            <a:r>
              <a:rPr lang="ru" sz="1200" b="1" i="0" u="none" strike="noStrike" cap="none">
                <a:solidFill>
                  <a:srgbClr val="FFFFFF"/>
                </a:solidFill>
                <a:latin typeface="Arial Narrow"/>
                <a:ea typeface="Arial Narrow"/>
                <a:cs typeface="Arial Narrow"/>
                <a:sym typeface="Arial Narrow"/>
              </a:rPr>
              <a:t>The hangar is designed to accommodate narrow-body aircraft.</a:t>
            </a:r>
          </a:p>
          <a:p>
            <a:pPr marL="0" marR="0" lvl="0" indent="0" algn="just" rtl="0">
              <a:spcBef>
                <a:spcPts val="0"/>
              </a:spcBef>
              <a:spcAft>
                <a:spcPts val="0"/>
              </a:spcAft>
              <a:buNone/>
            </a:pPr>
            <a:endParaRPr sz="1100" b="1" i="1" u="none" strike="noStrike" cap="none">
              <a:solidFill>
                <a:schemeClr val="lt1"/>
              </a:solidFill>
              <a:latin typeface="Arial"/>
              <a:ea typeface="Arial"/>
              <a:cs typeface="Arial"/>
              <a:sym typeface="Arial"/>
            </a:endParaRPr>
          </a:p>
          <a:p>
            <a:pPr marL="0" marR="0" lvl="0" indent="0" algn="just" rtl="0">
              <a:spcBef>
                <a:spcPts val="0"/>
              </a:spcBef>
              <a:spcAft>
                <a:spcPts val="0"/>
              </a:spcAft>
              <a:buNone/>
            </a:pPr>
            <a:endParaRPr sz="1100" b="0" i="1" u="none" strike="noStrike" cap="none">
              <a:solidFill>
                <a:srgbClr val="FFFFFF"/>
              </a:solidFill>
              <a:latin typeface="Arial"/>
              <a:ea typeface="Arial"/>
              <a:cs typeface="Arial"/>
              <a:sym typeface="Arial"/>
            </a:endParaRPr>
          </a:p>
        </p:txBody>
      </p:sp>
      <p:sp>
        <p:nvSpPr>
          <p:cNvPr id="418" name="Shape 418"/>
          <p:cNvSpPr txBox="1"/>
          <p:nvPr/>
        </p:nvSpPr>
        <p:spPr>
          <a:xfrm>
            <a:off x="793825" y="189376"/>
            <a:ext cx="7234200" cy="346800"/>
          </a:xfrm>
          <a:prstGeom prst="rect">
            <a:avLst/>
          </a:prstGeom>
          <a:noFill/>
          <a:ln>
            <a:noFill/>
          </a:ln>
        </p:spPr>
        <p:txBody>
          <a:bodyPr lIns="83100" tIns="41550" rIns="83100" bIns="41550" anchor="t" anchorCtr="0">
            <a:noAutofit/>
          </a:bodyPr>
          <a:lstStyle/>
          <a:p>
            <a:pPr marL="0" marR="0" lvl="0" indent="0" algn="ctr" rtl="0">
              <a:spcBef>
                <a:spcPts val="0"/>
              </a:spcBef>
              <a:spcAft>
                <a:spcPts val="0"/>
              </a:spcAft>
              <a:buSzPct val="25000"/>
              <a:buNone/>
            </a:pPr>
            <a:r>
              <a:rPr lang="ru" sz="1800" b="1" u="none" strike="noStrike" cap="none">
                <a:solidFill>
                  <a:schemeClr val="accent1"/>
                </a:solidFill>
              </a:rPr>
              <a:t>Remove-and-paint hangar</a:t>
            </a:r>
          </a:p>
        </p:txBody>
      </p:sp>
      <p:sp>
        <p:nvSpPr>
          <p:cNvPr id="419" name="Shape 419"/>
          <p:cNvSpPr/>
          <p:nvPr/>
        </p:nvSpPr>
        <p:spPr>
          <a:xfrm>
            <a:off x="0" y="0"/>
            <a:ext cx="9143999" cy="5143500"/>
          </a:xfrm>
          <a:prstGeom prst="frame">
            <a:avLst>
              <a:gd name="adj1" fmla="val 1683"/>
            </a:avLst>
          </a:prstGeom>
          <a:gradFill>
            <a:gsLst>
              <a:gs pos="0">
                <a:srgbClr val="2D5C97"/>
              </a:gs>
              <a:gs pos="80000">
                <a:srgbClr val="3C7AC5"/>
              </a:gs>
              <a:gs pos="100000">
                <a:srgbClr val="397BC9"/>
              </a:gs>
            </a:gsLst>
            <a:lin ang="16200000" scaled="0"/>
          </a:gradFill>
          <a:ln>
            <a:noFill/>
          </a:ln>
          <a:effectLst>
            <a:outerShdw blurRad="39999" dist="23000" dir="5400000" rotWithShape="0">
              <a:srgbClr val="000000">
                <a:alpha val="34901"/>
              </a:srgbClr>
            </a:outerShdw>
          </a:effectLst>
        </p:spPr>
        <p:txBody>
          <a:bodyPr lIns="51500" tIns="25750" rIns="51500" bIns="25750" anchor="ctr" anchorCtr="0">
            <a:noAutofit/>
          </a:bodyPr>
          <a:lstStyle/>
          <a:p>
            <a:pPr marL="0" marR="0" lvl="0" indent="0" algn="ctr" rtl="0">
              <a:spcBef>
                <a:spcPts val="0"/>
              </a:spcBef>
              <a:spcAft>
                <a:spcPts val="0"/>
              </a:spcAft>
              <a:buNone/>
            </a:pPr>
            <a:endParaRPr sz="1000" b="0" i="0" u="none" strike="noStrike" cap="none">
              <a:solidFill>
                <a:schemeClr val="dk1"/>
              </a:solidFill>
              <a:latin typeface="Arial"/>
              <a:ea typeface="Arial"/>
              <a:cs typeface="Arial"/>
              <a:sym typeface="Arial"/>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sldNum" idx="12"/>
          </p:nvPr>
        </p:nvSpPr>
        <p:spPr>
          <a:xfrm>
            <a:off x="6553232" y="4767053"/>
            <a:ext cx="2133855" cy="274126"/>
          </a:xfrm>
          <a:prstGeom prst="rect">
            <a:avLst/>
          </a:prstGeom>
          <a:noFill/>
          <a:ln>
            <a:noFill/>
          </a:ln>
        </p:spPr>
        <p:txBody>
          <a:bodyPr lIns="83100" tIns="41550" rIns="83100" bIns="41550" anchor="ctr" anchorCtr="0">
            <a:noAutofit/>
          </a:bodyPr>
          <a:lstStyle/>
          <a:p>
            <a:pPr marL="0" marR="0" lvl="0" indent="0" algn="r" rtl="0">
              <a:spcBef>
                <a:spcPts val="0"/>
              </a:spcBef>
              <a:spcAft>
                <a:spcPts val="0"/>
              </a:spcAft>
              <a:buSzPct val="25000"/>
              <a:buNone/>
            </a:pPr>
            <a:fld id="{00000000-1234-1234-1234-123412341234}" type="slidenum">
              <a:rPr lang="ru" sz="1100" b="0" i="0" u="none" strike="noStrike" cap="none">
                <a:solidFill>
                  <a:srgbClr val="888888"/>
                </a:solidFill>
                <a:latin typeface="Arial"/>
                <a:ea typeface="Arial"/>
                <a:cs typeface="Arial"/>
                <a:sym typeface="Arial"/>
              </a:rPr>
              <a:pPr marL="0" marR="0" lvl="0" indent="0" algn="r" rtl="0">
                <a:spcBef>
                  <a:spcPts val="0"/>
                </a:spcBef>
                <a:spcAft>
                  <a:spcPts val="0"/>
                </a:spcAft>
                <a:buSzPct val="25000"/>
                <a:buNone/>
              </a:pPr>
              <a:t>19</a:t>
            </a:fld>
            <a:endParaRPr lang="ru" sz="1100" b="0" i="0" u="none" strike="noStrike" cap="none">
              <a:solidFill>
                <a:srgbClr val="888888"/>
              </a:solidFill>
              <a:latin typeface="Arial"/>
              <a:ea typeface="Arial"/>
              <a:cs typeface="Arial"/>
              <a:sym typeface="Arial"/>
            </a:endParaRPr>
          </a:p>
        </p:txBody>
      </p:sp>
      <p:sp>
        <p:nvSpPr>
          <p:cNvPr id="425" name="Shape 425"/>
          <p:cNvSpPr txBox="1"/>
          <p:nvPr/>
        </p:nvSpPr>
        <p:spPr>
          <a:xfrm>
            <a:off x="954875" y="229297"/>
            <a:ext cx="7234200" cy="356400"/>
          </a:xfrm>
          <a:prstGeom prst="rect">
            <a:avLst/>
          </a:prstGeom>
          <a:noFill/>
          <a:ln>
            <a:noFill/>
          </a:ln>
        </p:spPr>
        <p:txBody>
          <a:bodyPr lIns="83100" tIns="41550" rIns="83100" bIns="41550" anchor="t" anchorCtr="0">
            <a:noAutofit/>
          </a:bodyPr>
          <a:lstStyle/>
          <a:p>
            <a:pPr marL="0" marR="0" lvl="0" indent="0" algn="ctr" rtl="0">
              <a:spcBef>
                <a:spcPts val="0"/>
              </a:spcBef>
              <a:spcAft>
                <a:spcPts val="0"/>
              </a:spcAft>
              <a:buSzPct val="25000"/>
              <a:buNone/>
            </a:pPr>
            <a:r>
              <a:rPr lang="ru" sz="1800" b="1" i="1" u="none" strike="noStrike" cap="none">
                <a:solidFill>
                  <a:schemeClr val="accent1"/>
                </a:solidFill>
              </a:rPr>
              <a:t>Mechanic and galvanic hangar</a:t>
            </a:r>
          </a:p>
        </p:txBody>
      </p:sp>
      <p:sp>
        <p:nvSpPr>
          <p:cNvPr id="426" name="Shape 426"/>
          <p:cNvSpPr/>
          <p:nvPr/>
        </p:nvSpPr>
        <p:spPr>
          <a:xfrm>
            <a:off x="0" y="0"/>
            <a:ext cx="9143999" cy="5143500"/>
          </a:xfrm>
          <a:prstGeom prst="frame">
            <a:avLst>
              <a:gd name="adj1" fmla="val 1683"/>
            </a:avLst>
          </a:prstGeom>
          <a:gradFill>
            <a:gsLst>
              <a:gs pos="0">
                <a:srgbClr val="2D5C97"/>
              </a:gs>
              <a:gs pos="80000">
                <a:srgbClr val="3C7AC5"/>
              </a:gs>
              <a:gs pos="100000">
                <a:srgbClr val="397BC9"/>
              </a:gs>
            </a:gsLst>
            <a:lin ang="16200000" scaled="0"/>
          </a:gradFill>
          <a:ln>
            <a:noFill/>
          </a:ln>
          <a:effectLst>
            <a:outerShdw blurRad="39999" dist="23000" dir="5400000" rotWithShape="0">
              <a:srgbClr val="000000">
                <a:alpha val="34901"/>
              </a:srgbClr>
            </a:outerShdw>
          </a:effectLst>
        </p:spPr>
        <p:txBody>
          <a:bodyPr lIns="51500" tIns="25750" rIns="51500" bIns="25750" anchor="ctr" anchorCtr="0">
            <a:noAutofit/>
          </a:bodyPr>
          <a:lstStyle/>
          <a:p>
            <a:pPr marL="0" marR="0" lvl="0" indent="0" algn="ctr" rtl="0">
              <a:spcBef>
                <a:spcPts val="0"/>
              </a:spcBef>
              <a:spcAft>
                <a:spcPts val="0"/>
              </a:spcAft>
              <a:buNone/>
            </a:pPr>
            <a:endParaRPr sz="1000" b="0" i="0" u="none" strike="noStrike" cap="none">
              <a:solidFill>
                <a:schemeClr val="dk1"/>
              </a:solidFill>
              <a:latin typeface="Arial"/>
              <a:ea typeface="Arial"/>
              <a:cs typeface="Arial"/>
              <a:sym typeface="Arial"/>
            </a:endParaRPr>
          </a:p>
        </p:txBody>
      </p:sp>
      <p:pic>
        <p:nvPicPr>
          <p:cNvPr id="427" name="Shape 427"/>
          <p:cNvPicPr preferRelativeResize="0"/>
          <p:nvPr/>
        </p:nvPicPr>
        <p:blipFill rotWithShape="1">
          <a:blip r:embed="rId3">
            <a:alphaModFix/>
          </a:blip>
          <a:srcRect/>
          <a:stretch/>
        </p:blipFill>
        <p:spPr>
          <a:xfrm>
            <a:off x="55674" y="620793"/>
            <a:ext cx="9032651" cy="4476891"/>
          </a:xfrm>
          <a:prstGeom prst="rect">
            <a:avLst/>
          </a:prstGeom>
          <a:noFill/>
          <a:ln>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Shape 292"/>
          <p:cNvSpPr/>
          <p:nvPr/>
        </p:nvSpPr>
        <p:spPr>
          <a:xfrm>
            <a:off x="1180462" y="326772"/>
            <a:ext cx="6783074" cy="34624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ru" sz="2400">
                <a:solidFill>
                  <a:srgbClr val="00B050"/>
                </a:solidFill>
              </a:rPr>
              <a:t>Main technical and economic indicators</a:t>
            </a:r>
          </a:p>
        </p:txBody>
      </p:sp>
      <p:graphicFrame>
        <p:nvGraphicFramePr>
          <p:cNvPr id="293" name="Shape 293"/>
          <p:cNvGraphicFramePr/>
          <p:nvPr/>
        </p:nvGraphicFramePr>
        <p:xfrm>
          <a:off x="179512" y="857250"/>
          <a:ext cx="8688713" cy="4133472"/>
        </p:xfrm>
        <a:graphic>
          <a:graphicData uri="http://schemas.openxmlformats.org/drawingml/2006/table">
            <a:tbl>
              <a:tblPr>
                <a:noFill/>
                <a:tableStyleId>{0EAE7939-6C0D-446C-9B04-899A479F2452}</a:tableStyleId>
              </a:tblPr>
              <a:tblGrid>
                <a:gridCol w="2639291">
                  <a:extLst>
                    <a:ext uri="{9D8B030D-6E8A-4147-A177-3AD203B41FA5}">
                      <a16:colId xmlns:a16="http://schemas.microsoft.com/office/drawing/2014/main" xmlns="" val="20000"/>
                    </a:ext>
                  </a:extLst>
                </a:gridCol>
                <a:gridCol w="3457632">
                  <a:extLst>
                    <a:ext uri="{9D8B030D-6E8A-4147-A177-3AD203B41FA5}">
                      <a16:colId xmlns:a16="http://schemas.microsoft.com/office/drawing/2014/main" xmlns="" val="20001"/>
                    </a:ext>
                  </a:extLst>
                </a:gridCol>
                <a:gridCol w="2591790">
                  <a:extLst>
                    <a:ext uri="{9D8B030D-6E8A-4147-A177-3AD203B41FA5}">
                      <a16:colId xmlns:a16="http://schemas.microsoft.com/office/drawing/2014/main" xmlns="" val="20002"/>
                    </a:ext>
                  </a:extLst>
                </a:gridCol>
              </a:tblGrid>
              <a:tr h="316111">
                <a:tc>
                  <a:txBody>
                    <a:bodyPr/>
                    <a:lstStyle/>
                    <a:p>
                      <a:pPr marL="0" marR="0" lvl="0" indent="0" algn="l" rtl="0">
                        <a:lnSpc>
                          <a:spcPct val="100000"/>
                        </a:lnSpc>
                        <a:spcBef>
                          <a:spcPts val="0"/>
                        </a:spcBef>
                        <a:spcAft>
                          <a:spcPts val="0"/>
                        </a:spcAft>
                        <a:buClr>
                          <a:schemeClr val="dk1"/>
                        </a:buClr>
                        <a:buSzPct val="25000"/>
                        <a:buFont typeface="Calibri"/>
                        <a:buNone/>
                      </a:pPr>
                      <a:r>
                        <a:rPr lang="ru" sz="1600" b="1" dirty="0">
                          <a:solidFill>
                            <a:schemeClr val="dk1"/>
                          </a:solidFill>
                          <a:latin typeface="Calibri"/>
                          <a:ea typeface="Calibri"/>
                          <a:cs typeface="Calibri"/>
                          <a:sym typeface="Calibri"/>
                        </a:rPr>
                        <a:t>Length of road section, km</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tcPr>
                </a:tc>
                <a:tc gridSpan="2">
                  <a:txBody>
                    <a:bodyPr/>
                    <a:lstStyle/>
                    <a:p>
                      <a:pPr marL="0" marR="0" lvl="0" indent="0" algn="ctr" rtl="0">
                        <a:lnSpc>
                          <a:spcPct val="100000"/>
                        </a:lnSpc>
                        <a:spcBef>
                          <a:spcPts val="0"/>
                        </a:spcBef>
                        <a:spcAft>
                          <a:spcPts val="0"/>
                        </a:spcAft>
                        <a:buClr>
                          <a:schemeClr val="dk1"/>
                        </a:buClr>
                        <a:buSzPct val="25000"/>
                        <a:buFont typeface="Calibri"/>
                        <a:buNone/>
                      </a:pPr>
                      <a:r>
                        <a:rPr lang="ru" sz="1600" b="1" i="0" u="none" strike="noStrike" cap="none">
                          <a:solidFill>
                            <a:schemeClr val="dk1"/>
                          </a:solidFill>
                          <a:latin typeface="Calibri"/>
                          <a:ea typeface="Calibri"/>
                          <a:cs typeface="Calibri"/>
                          <a:sym typeface="Calibri"/>
                        </a:rPr>
                        <a:t>85,25</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xmlns="" val="10000"/>
                  </a:ext>
                </a:extLst>
              </a:tr>
              <a:tr h="1066521">
                <a:tc>
                  <a:txBody>
                    <a:bodyPr/>
                    <a:lstStyle/>
                    <a:p>
                      <a:pPr marL="0" marR="0" lvl="0" indent="0" algn="ctr" rtl="0">
                        <a:lnSpc>
                          <a:spcPct val="100000"/>
                        </a:lnSpc>
                        <a:spcBef>
                          <a:spcPts val="0"/>
                        </a:spcBef>
                        <a:spcAft>
                          <a:spcPts val="0"/>
                        </a:spcAft>
                        <a:buClr>
                          <a:schemeClr val="dk1"/>
                        </a:buClr>
                        <a:buSzPct val="25000"/>
                        <a:buFont typeface="Arial"/>
                        <a:buNone/>
                      </a:pPr>
                      <a:endParaRPr sz="1600" b="0" i="0" u="none" strike="noStrike" cap="none" dirty="0">
                        <a:solidFill>
                          <a:schemeClr val="dk1"/>
                        </a:solidFill>
                        <a:latin typeface="Calibri"/>
                        <a:ea typeface="Calibri"/>
                        <a:cs typeface="Calibri"/>
                        <a:sym typeface="Calibri"/>
                      </a:endParaRP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A5A5A5"/>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A5A5A5">
                        <a:alpha val="20000"/>
                      </a:srgbClr>
                    </a:solidFill>
                  </a:tcPr>
                </a:tc>
                <a:tc>
                  <a:txBody>
                    <a:bodyPr/>
                    <a:lstStyle/>
                    <a:p>
                      <a:pPr marL="0" marR="0" lvl="0" indent="-69850" algn="ctr"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Main existing</a:t>
                      </a:r>
                    </a:p>
                    <a:p>
                      <a:pPr marL="0" marR="0" lvl="0" indent="-69850" algn="ctr"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technical and economic parameters of the road section:</a:t>
                      </a:r>
                    </a:p>
                    <a:p>
                      <a:pPr marL="0" marR="0" lvl="0" indent="0" algn="ctr" rtl="0">
                        <a:lnSpc>
                          <a:spcPct val="100000"/>
                        </a:lnSpc>
                        <a:spcBef>
                          <a:spcPts val="0"/>
                        </a:spcBef>
                        <a:spcAft>
                          <a:spcPts val="0"/>
                        </a:spcAft>
                        <a:buClr>
                          <a:schemeClr val="dk1"/>
                        </a:buClr>
                        <a:buSzPct val="25000"/>
                        <a:buFont typeface="Calibri"/>
                        <a:buNone/>
                      </a:pPr>
                      <a:r>
                        <a:rPr lang="ru" sz="1600" b="0" i="0" u="none" strike="noStrike" cap="none" dirty="0">
                          <a:solidFill>
                            <a:schemeClr val="dk1"/>
                          </a:solidFill>
                          <a:latin typeface="Calibri"/>
                          <a:ea typeface="Calibri"/>
                          <a:cs typeface="Calibri"/>
                          <a:sym typeface="Calibri"/>
                        </a:rPr>
                        <a:t> </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A5A5A5"/>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A5A5A5">
                        <a:alpha val="20000"/>
                      </a:srgbClr>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ru" sz="1600">
                          <a:solidFill>
                            <a:schemeClr val="dk1"/>
                          </a:solidFill>
                          <a:latin typeface="Calibri"/>
                          <a:ea typeface="Calibri"/>
                          <a:cs typeface="Calibri"/>
                          <a:sym typeface="Calibri"/>
                        </a:rPr>
                        <a:t>The main required technical and economic parameters of the road section:</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A5A5A5"/>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A5A5A5">
                        <a:alpha val="20000"/>
                      </a:srgbClr>
                    </a:solidFill>
                  </a:tcPr>
                </a:tc>
                <a:extLst>
                  <a:ext uri="{0D108BD9-81ED-4DB2-BD59-A6C34878D82A}">
                    <a16:rowId xmlns:a16="http://schemas.microsoft.com/office/drawing/2014/main" xmlns="" val="10001"/>
                  </a:ext>
                </a:extLst>
              </a:tr>
              <a:tr h="2708132">
                <a:tc>
                  <a:txBody>
                    <a:bodyPr/>
                    <a:lstStyle/>
                    <a:p>
                      <a:pPr marL="0" marR="0" lvl="0" indent="-69850" algn="l"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Road category</a:t>
                      </a:r>
                    </a:p>
                    <a:p>
                      <a:pPr marL="0" marR="0" lvl="0" indent="-69850" algn="l"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Number of lanes</a:t>
                      </a:r>
                    </a:p>
                    <a:p>
                      <a:pPr marL="0" marR="0" lvl="0" indent="-69850" algn="l"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Intensity of movement,</a:t>
                      </a:r>
                    </a:p>
                    <a:p>
                      <a:pPr marL="0" marR="0" lvl="0" indent="-69850" algn="l"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Cars per day</a:t>
                      </a:r>
                    </a:p>
                    <a:p>
                      <a:pPr marL="0" marR="0" lvl="0" indent="-69850" algn="l"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Load on the axle of a biaxial</a:t>
                      </a:r>
                    </a:p>
                    <a:p>
                      <a:pPr marL="0" marR="0" lvl="0" indent="-69850" algn="l"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Of the car, tons</a:t>
                      </a:r>
                    </a:p>
                    <a:p>
                      <a:pPr marL="0" marR="0" lvl="0" indent="-69850" algn="l"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Speed mode for</a:t>
                      </a:r>
                      <a:endParaRPr lang="ru"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endParaRPr sz="1600" b="0" i="0" u="none" strike="noStrike" cap="none" dirty="0">
                        <a:solidFill>
                          <a:schemeClr val="dk1"/>
                        </a:solidFill>
                        <a:latin typeface="Calibri"/>
                        <a:ea typeface="Calibri"/>
                        <a:cs typeface="Calibri"/>
                        <a:sym typeface="Calibri"/>
                      </a:endParaRPr>
                    </a:p>
                    <a:p>
                      <a:pPr marL="0" marR="0" lvl="0" indent="-69850" algn="l"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          Cars</a:t>
                      </a:r>
                    </a:p>
                    <a:p>
                      <a:pPr marL="0" marR="0" lvl="0" indent="-69850" algn="l" rtl="0">
                        <a:lnSpc>
                          <a:spcPct val="100000"/>
                        </a:lnSpc>
                        <a:spcBef>
                          <a:spcPts val="0"/>
                        </a:spcBef>
                        <a:spcAft>
                          <a:spcPts val="0"/>
                        </a:spcAft>
                        <a:buClr>
                          <a:schemeClr val="dk1"/>
                        </a:buClr>
                        <a:buSzPct val="91666"/>
                        <a:buFont typeface="Arial"/>
                        <a:buNone/>
                      </a:pPr>
                      <a:r>
                        <a:rPr lang="ru" sz="1600" dirty="0">
                          <a:solidFill>
                            <a:schemeClr val="dk1"/>
                          </a:solidFill>
                          <a:latin typeface="Calibri"/>
                          <a:ea typeface="Calibri"/>
                          <a:cs typeface="Calibri"/>
                          <a:sym typeface="Calibri"/>
                        </a:rPr>
                        <a:t>          Trucks</a:t>
                      </a:r>
                    </a:p>
                    <a:p>
                      <a:pPr marL="0" marR="0" lvl="0" indent="0" algn="l" rtl="0">
                        <a:lnSpc>
                          <a:spcPct val="100000"/>
                        </a:lnSpc>
                        <a:spcBef>
                          <a:spcPts val="0"/>
                        </a:spcBef>
                        <a:spcAft>
                          <a:spcPts val="0"/>
                        </a:spcAft>
                        <a:buClr>
                          <a:schemeClr val="dk1"/>
                        </a:buClr>
                        <a:buSzPct val="25000"/>
                        <a:buFont typeface="Calibri"/>
                        <a:buNone/>
                      </a:pPr>
                      <a:endParaRPr sz="1600" dirty="0">
                        <a:solidFill>
                          <a:schemeClr val="dk1"/>
                        </a:solidFill>
                        <a:latin typeface="Calibri"/>
                        <a:ea typeface="Calibri"/>
                        <a:cs typeface="Calibri"/>
                        <a:sym typeface="Calibri"/>
                      </a:endParaRP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2700" cap="flat" cmpd="sng">
                      <a:solidFill>
                        <a:srgbClr val="A5A5A5"/>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r>
                        <a:rPr lang="ru" sz="1600" b="0" i="0" u="none" strike="noStrike" cap="none">
                          <a:solidFill>
                            <a:schemeClr val="dk1"/>
                          </a:solidFill>
                          <a:latin typeface="Calibri"/>
                          <a:ea typeface="Calibri"/>
                          <a:cs typeface="Calibri"/>
                          <a:sym typeface="Calibri"/>
                        </a:rPr>
                        <a:t>II</a:t>
                      </a:r>
                    </a:p>
                    <a:p>
                      <a:pPr marL="0" marR="0" lvl="0" indent="0" algn="ctr" rtl="0">
                        <a:lnSpc>
                          <a:spcPct val="100000"/>
                        </a:lnSpc>
                        <a:spcBef>
                          <a:spcPts val="0"/>
                        </a:spcBef>
                        <a:spcAft>
                          <a:spcPts val="0"/>
                        </a:spcAft>
                        <a:buClr>
                          <a:schemeClr val="dk1"/>
                        </a:buClr>
                        <a:buSzPct val="25000"/>
                        <a:buFont typeface="Calibri"/>
                        <a:buNone/>
                      </a:pPr>
                      <a:r>
                        <a:rPr lang="ru" sz="1600" b="0" i="0" u="none" strike="noStrike" cap="none">
                          <a:solidFill>
                            <a:schemeClr val="dk1"/>
                          </a:solidFill>
                          <a:latin typeface="Calibri"/>
                          <a:ea typeface="Calibri"/>
                          <a:cs typeface="Calibri"/>
                          <a:sym typeface="Calibri"/>
                        </a:rPr>
                        <a:t>2</a:t>
                      </a:r>
                    </a:p>
                    <a:p>
                      <a:pPr marL="0" marR="0" lvl="0" indent="0" algn="ctr" rtl="0">
                        <a:lnSpc>
                          <a:spcPct val="100000"/>
                        </a:lnSpc>
                        <a:spcBef>
                          <a:spcPts val="0"/>
                        </a:spcBef>
                        <a:spcAft>
                          <a:spcPts val="0"/>
                        </a:spcAft>
                        <a:buClr>
                          <a:schemeClr val="dk1"/>
                        </a:buClr>
                        <a:buSzPct val="25000"/>
                        <a:buFont typeface="Arial"/>
                        <a:buNone/>
                      </a:pPr>
                      <a:endParaRPr sz="1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ru" sz="1600" b="0" i="0" u="none" strike="noStrike" cap="none">
                          <a:solidFill>
                            <a:schemeClr val="dk1"/>
                          </a:solidFill>
                          <a:latin typeface="Calibri"/>
                          <a:ea typeface="Calibri"/>
                          <a:cs typeface="Calibri"/>
                          <a:sym typeface="Calibri"/>
                        </a:rPr>
                        <a:t>3 800 – 5 100</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2700" cap="flat" cmpd="sng">
                      <a:solidFill>
                        <a:srgbClr val="A5A5A5"/>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r>
                        <a:rPr lang="ru" sz="1600" b="0" i="0" u="none" strike="noStrike" cap="none" dirty="0">
                          <a:solidFill>
                            <a:schemeClr val="dk1"/>
                          </a:solidFill>
                          <a:latin typeface="Calibri"/>
                          <a:ea typeface="Calibri"/>
                          <a:cs typeface="Calibri"/>
                          <a:sym typeface="Calibri"/>
                        </a:rPr>
                        <a:t>I</a:t>
                      </a:r>
                    </a:p>
                    <a:p>
                      <a:pPr marL="0" marR="0" lvl="0" indent="0" algn="ctr" rtl="0">
                        <a:lnSpc>
                          <a:spcPct val="100000"/>
                        </a:lnSpc>
                        <a:spcBef>
                          <a:spcPts val="0"/>
                        </a:spcBef>
                        <a:spcAft>
                          <a:spcPts val="0"/>
                        </a:spcAft>
                        <a:buClr>
                          <a:schemeClr val="dk1"/>
                        </a:buClr>
                        <a:buSzPct val="25000"/>
                        <a:buFont typeface="Calibri"/>
                        <a:buNone/>
                      </a:pPr>
                      <a:r>
                        <a:rPr lang="ru" sz="1600" b="0" i="0" u="none" strike="noStrike" cap="none" dirty="0">
                          <a:solidFill>
                            <a:schemeClr val="dk1"/>
                          </a:solidFill>
                          <a:latin typeface="Calibri"/>
                          <a:ea typeface="Calibri"/>
                          <a:cs typeface="Calibri"/>
                          <a:sym typeface="Calibri"/>
                        </a:rPr>
                        <a:t>4</a:t>
                      </a:r>
                    </a:p>
                    <a:p>
                      <a:pPr marL="0" marR="0" lvl="0" indent="0" algn="ctr" rtl="0">
                        <a:lnSpc>
                          <a:spcPct val="100000"/>
                        </a:lnSpc>
                        <a:spcBef>
                          <a:spcPts val="0"/>
                        </a:spcBef>
                        <a:spcAft>
                          <a:spcPts val="0"/>
                        </a:spcAft>
                        <a:buClr>
                          <a:schemeClr val="dk1"/>
                        </a:buClr>
                        <a:buSzPct val="25000"/>
                        <a:buFont typeface="Arial"/>
                        <a:buNone/>
                      </a:pPr>
                      <a:endParaRPr sz="16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ru" sz="1600" b="0" i="0" u="none" strike="noStrike" cap="none" dirty="0">
                          <a:solidFill>
                            <a:schemeClr val="dk1"/>
                          </a:solidFill>
                          <a:latin typeface="Calibri"/>
                          <a:ea typeface="Calibri"/>
                          <a:cs typeface="Calibri"/>
                          <a:sym typeface="Calibri"/>
                        </a:rPr>
                        <a:t>6 900 – 9 200</a:t>
                      </a:r>
                    </a:p>
                    <a:p>
                      <a:pPr marL="0" marR="0" lvl="0" indent="0" algn="ctr" rtl="0">
                        <a:lnSpc>
                          <a:spcPct val="100000"/>
                        </a:lnSpc>
                        <a:spcBef>
                          <a:spcPts val="0"/>
                        </a:spcBef>
                        <a:spcAft>
                          <a:spcPts val="0"/>
                        </a:spcAft>
                        <a:buClr>
                          <a:schemeClr val="dk1"/>
                        </a:buClr>
                        <a:buSzPct val="25000"/>
                        <a:buFont typeface="Arial"/>
                        <a:buNone/>
                      </a:pPr>
                      <a:endParaRPr sz="16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ru" sz="1600" b="0" i="0" u="none" strike="noStrike" cap="none" dirty="0">
                          <a:solidFill>
                            <a:schemeClr val="dk1"/>
                          </a:solidFill>
                          <a:latin typeface="Calibri"/>
                          <a:ea typeface="Calibri"/>
                          <a:cs typeface="Calibri"/>
                          <a:sym typeface="Calibri"/>
                        </a:rPr>
                        <a:t>11,5</a:t>
                      </a:r>
                    </a:p>
                    <a:p>
                      <a:pPr marL="0" marR="0" lvl="0" indent="0" algn="ctr" rtl="0">
                        <a:lnSpc>
                          <a:spcPct val="100000"/>
                        </a:lnSpc>
                        <a:spcBef>
                          <a:spcPts val="0"/>
                        </a:spcBef>
                        <a:spcAft>
                          <a:spcPts val="0"/>
                        </a:spcAft>
                        <a:buClr>
                          <a:schemeClr val="dk1"/>
                        </a:buClr>
                        <a:buSzPct val="25000"/>
                        <a:buFont typeface="Arial"/>
                        <a:buNone/>
                      </a:pPr>
                      <a:endParaRPr sz="16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Arial"/>
                        <a:buNone/>
                      </a:pPr>
                      <a:endParaRPr sz="16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ru" sz="1600" b="0" i="0" u="none" strike="noStrike" cap="none" dirty="0">
                          <a:solidFill>
                            <a:schemeClr val="dk1"/>
                          </a:solidFill>
                          <a:latin typeface="Calibri"/>
                          <a:ea typeface="Calibri"/>
                          <a:cs typeface="Calibri"/>
                          <a:sym typeface="Calibri"/>
                        </a:rPr>
                        <a:t>120 </a:t>
                      </a:r>
                      <a:r>
                        <a:rPr lang="ru" sz="1600" dirty="0">
                          <a:solidFill>
                            <a:schemeClr val="dk1"/>
                          </a:solidFill>
                          <a:latin typeface="Calibri"/>
                          <a:ea typeface="Calibri"/>
                          <a:cs typeface="Calibri"/>
                          <a:sym typeface="Calibri"/>
                        </a:rPr>
                        <a:t>km</a:t>
                      </a:r>
                      <a:r>
                        <a:rPr lang="ru" sz="1600" b="0" i="0" u="none" strike="noStrike" cap="none" dirty="0">
                          <a:solidFill>
                            <a:schemeClr val="dk1"/>
                          </a:solidFill>
                          <a:latin typeface="Calibri"/>
                          <a:ea typeface="Calibri"/>
                          <a:cs typeface="Calibri"/>
                          <a:sym typeface="Calibri"/>
                        </a:rPr>
                        <a:t>/</a:t>
                      </a:r>
                      <a:r>
                        <a:rPr lang="ru" sz="1600" dirty="0">
                          <a:solidFill>
                            <a:schemeClr val="dk1"/>
                          </a:solidFill>
                          <a:latin typeface="Calibri"/>
                          <a:ea typeface="Calibri"/>
                          <a:cs typeface="Calibri"/>
                          <a:sym typeface="Calibri"/>
                        </a:rPr>
                        <a:t>h</a:t>
                      </a:r>
                    </a:p>
                    <a:p>
                      <a:pPr marL="0" marR="0" lvl="0" indent="0" algn="ctr" rtl="0">
                        <a:lnSpc>
                          <a:spcPct val="100000"/>
                        </a:lnSpc>
                        <a:spcBef>
                          <a:spcPts val="0"/>
                        </a:spcBef>
                        <a:spcAft>
                          <a:spcPts val="0"/>
                        </a:spcAft>
                        <a:buClr>
                          <a:schemeClr val="dk1"/>
                        </a:buClr>
                        <a:buSzPct val="25000"/>
                        <a:buFont typeface="Calibri"/>
                        <a:buNone/>
                      </a:pPr>
                      <a:r>
                        <a:rPr lang="ru" sz="1600" b="0" i="0" u="none" strike="noStrike" cap="none" dirty="0">
                          <a:solidFill>
                            <a:schemeClr val="dk1"/>
                          </a:solidFill>
                          <a:latin typeface="Calibri"/>
                          <a:ea typeface="Calibri"/>
                          <a:cs typeface="Calibri"/>
                          <a:sym typeface="Calibri"/>
                        </a:rPr>
                        <a:t>100 </a:t>
                      </a:r>
                      <a:r>
                        <a:rPr lang="ru" sz="1600" dirty="0">
                          <a:solidFill>
                            <a:schemeClr val="dk1"/>
                          </a:solidFill>
                          <a:latin typeface="Calibri"/>
                          <a:ea typeface="Calibri"/>
                          <a:cs typeface="Calibri"/>
                          <a:sym typeface="Calibri"/>
                        </a:rPr>
                        <a:t>km/h</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2700" cap="flat" cmpd="sng">
                      <a:solidFill>
                        <a:srgbClr val="A5A5A5"/>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Shape 299"/>
          <p:cNvSpPr/>
          <p:nvPr/>
        </p:nvSpPr>
        <p:spPr>
          <a:xfrm>
            <a:off x="707241" y="259157"/>
            <a:ext cx="7957787" cy="39241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ru" sz="2800">
                <a:solidFill>
                  <a:srgbClr val="00B050"/>
                </a:solidFill>
              </a:rPr>
              <a:t>Project structure</a:t>
            </a:r>
          </a:p>
        </p:txBody>
      </p:sp>
      <p:graphicFrame>
        <p:nvGraphicFramePr>
          <p:cNvPr id="300" name="Shape 300"/>
          <p:cNvGraphicFramePr/>
          <p:nvPr/>
        </p:nvGraphicFramePr>
        <p:xfrm>
          <a:off x="524162" y="753836"/>
          <a:ext cx="8323950" cy="4099325"/>
        </p:xfrm>
        <a:graphic>
          <a:graphicData uri="http://schemas.openxmlformats.org/drawingml/2006/table">
            <a:tbl>
              <a:tblPr>
                <a:noFill/>
                <a:tableStyleId>{0EAE7939-6C0D-446C-9B04-899A479F2452}</a:tableStyleId>
              </a:tblPr>
              <a:tblGrid>
                <a:gridCol w="3910300">
                  <a:extLst>
                    <a:ext uri="{9D8B030D-6E8A-4147-A177-3AD203B41FA5}">
                      <a16:colId xmlns:a16="http://schemas.microsoft.com/office/drawing/2014/main" xmlns="" val="20000"/>
                    </a:ext>
                  </a:extLst>
                </a:gridCol>
                <a:gridCol w="4413650">
                  <a:extLst>
                    <a:ext uri="{9D8B030D-6E8A-4147-A177-3AD203B41FA5}">
                      <a16:colId xmlns:a16="http://schemas.microsoft.com/office/drawing/2014/main" xmlns="" val="20001"/>
                    </a:ext>
                  </a:extLst>
                </a:gridCol>
              </a:tblGrid>
              <a:tr h="269775">
                <a:tc>
                  <a:txBody>
                    <a:bodyPr/>
                    <a:lstStyle/>
                    <a:p>
                      <a:pPr marL="0" marR="0" lvl="0" indent="0" algn="l" rtl="0">
                        <a:lnSpc>
                          <a:spcPct val="100000"/>
                        </a:lnSpc>
                        <a:spcBef>
                          <a:spcPts val="0"/>
                        </a:spcBef>
                        <a:spcAft>
                          <a:spcPts val="0"/>
                        </a:spcAft>
                        <a:buClr>
                          <a:schemeClr val="dk1"/>
                        </a:buClr>
                        <a:buSzPct val="25000"/>
                        <a:buFont typeface="Calibri"/>
                        <a:buNone/>
                      </a:pPr>
                      <a:r>
                        <a:rPr lang="ru" sz="2000" b="1" dirty="0">
                          <a:solidFill>
                            <a:schemeClr val="dk1"/>
                          </a:solidFill>
                          <a:latin typeface="Calibri"/>
                          <a:ea typeface="Calibri"/>
                          <a:cs typeface="Calibri"/>
                          <a:sym typeface="Calibri"/>
                        </a:rPr>
                        <a:t>Investment size</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ct val="25000"/>
                        <a:buFont typeface="Calibri"/>
                        <a:buNone/>
                      </a:pPr>
                      <a:r>
                        <a:rPr lang="ru" sz="2000" b="1" i="0" u="none" strike="noStrike" cap="none" dirty="0">
                          <a:solidFill>
                            <a:schemeClr val="dk1"/>
                          </a:solidFill>
                          <a:latin typeface="Calibri"/>
                          <a:ea typeface="Calibri"/>
                          <a:cs typeface="Calibri"/>
                          <a:sym typeface="Calibri"/>
                        </a:rPr>
                        <a:t>200 </a:t>
                      </a:r>
                      <a:r>
                        <a:rPr lang="ru" sz="2000" b="1" dirty="0">
                          <a:solidFill>
                            <a:schemeClr val="dk1"/>
                          </a:solidFill>
                          <a:latin typeface="Calibri"/>
                          <a:ea typeface="Calibri"/>
                          <a:cs typeface="Calibri"/>
                          <a:sym typeface="Calibri"/>
                        </a:rPr>
                        <a:t>mln EUR</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tcPr>
                </a:tc>
                <a:extLst>
                  <a:ext uri="{0D108BD9-81ED-4DB2-BD59-A6C34878D82A}">
                    <a16:rowId xmlns:a16="http://schemas.microsoft.com/office/drawing/2014/main" xmlns="" val="10000"/>
                  </a:ext>
                </a:extLst>
              </a:tr>
              <a:tr h="472125">
                <a:tc>
                  <a:txBody>
                    <a:bodyPr/>
                    <a:lstStyle/>
                    <a:p>
                      <a:pPr marL="0" marR="0" lvl="0" indent="0" algn="l" rtl="0">
                        <a:lnSpc>
                          <a:spcPct val="100000"/>
                        </a:lnSpc>
                        <a:spcBef>
                          <a:spcPts val="0"/>
                        </a:spcBef>
                        <a:spcAft>
                          <a:spcPts val="0"/>
                        </a:spcAft>
                        <a:buClr>
                          <a:schemeClr val="dk1"/>
                        </a:buClr>
                        <a:buSzPct val="25000"/>
                        <a:buFont typeface="Calibri"/>
                        <a:buNone/>
                      </a:pPr>
                      <a:r>
                        <a:rPr lang="ru" sz="2000">
                          <a:solidFill>
                            <a:schemeClr val="dk1"/>
                          </a:solidFill>
                          <a:latin typeface="Calibri"/>
                          <a:ea typeface="Calibri"/>
                          <a:cs typeface="Calibri"/>
                          <a:sym typeface="Calibri"/>
                        </a:rPr>
                        <a:t>Proposed PPP model</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A5A5A5"/>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A5A5A5">
                        <a:alpha val="20000"/>
                      </a:srgbClr>
                    </a:solidFill>
                  </a:tcPr>
                </a:tc>
                <a:tc>
                  <a:txBody>
                    <a:bodyPr/>
                    <a:lstStyle/>
                    <a:p>
                      <a:pPr lvl="0" algn="just" rtl="0">
                        <a:spcBef>
                          <a:spcPts val="0"/>
                        </a:spcBef>
                        <a:buClr>
                          <a:schemeClr val="dk1"/>
                        </a:buClr>
                        <a:buSzPct val="25000"/>
                        <a:buFont typeface="Calibri"/>
                        <a:buNone/>
                      </a:pPr>
                      <a:r>
                        <a:rPr lang="ru" sz="2000" dirty="0">
                          <a:solidFill>
                            <a:schemeClr val="dk1"/>
                          </a:solidFill>
                          <a:latin typeface="Calibri"/>
                          <a:ea typeface="Calibri"/>
                          <a:cs typeface="Calibri"/>
                          <a:sym typeface="Calibri"/>
                        </a:rPr>
                        <a:t>Payments from the republican budget </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A5A5A5"/>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A5A5A5">
                        <a:alpha val="20000"/>
                      </a:srgbClr>
                    </a:solidFill>
                  </a:tcPr>
                </a:tc>
                <a:extLst>
                  <a:ext uri="{0D108BD9-81ED-4DB2-BD59-A6C34878D82A}">
                    <a16:rowId xmlns:a16="http://schemas.microsoft.com/office/drawing/2014/main" xmlns="" val="10001"/>
                  </a:ext>
                </a:extLst>
              </a:tr>
              <a:tr h="876800">
                <a:tc>
                  <a:txBody>
                    <a:bodyPr/>
                    <a:lstStyle/>
                    <a:p>
                      <a:pPr marL="0" marR="0" lvl="0" indent="-69850" algn="l" rtl="0">
                        <a:lnSpc>
                          <a:spcPct val="100000"/>
                        </a:lnSpc>
                        <a:spcBef>
                          <a:spcPts val="0"/>
                        </a:spcBef>
                        <a:spcAft>
                          <a:spcPts val="0"/>
                        </a:spcAft>
                        <a:buClr>
                          <a:schemeClr val="dk1"/>
                        </a:buClr>
                        <a:buSzPct val="78571"/>
                        <a:buFont typeface="Arial"/>
                        <a:buNone/>
                      </a:pPr>
                      <a:r>
                        <a:rPr lang="ru" sz="2000">
                          <a:solidFill>
                            <a:schemeClr val="dk1"/>
                          </a:solidFill>
                          <a:latin typeface="Calibri"/>
                          <a:ea typeface="Calibri"/>
                          <a:cs typeface="Calibri"/>
                          <a:sym typeface="Calibri"/>
                        </a:rPr>
                        <a:t>Term of the project:</a:t>
                      </a:r>
                    </a:p>
                    <a:p>
                      <a:pPr marL="0" marR="0" lvl="0" indent="-69850" algn="l" rtl="0">
                        <a:lnSpc>
                          <a:spcPct val="100000"/>
                        </a:lnSpc>
                        <a:spcBef>
                          <a:spcPts val="0"/>
                        </a:spcBef>
                        <a:spcAft>
                          <a:spcPts val="0"/>
                        </a:spcAft>
                        <a:buClr>
                          <a:schemeClr val="dk1"/>
                        </a:buClr>
                        <a:buSzPct val="78571"/>
                        <a:buFont typeface="Arial"/>
                        <a:buNone/>
                      </a:pPr>
                      <a:r>
                        <a:rPr lang="ru" sz="2000">
                          <a:solidFill>
                            <a:schemeClr val="dk1"/>
                          </a:solidFill>
                          <a:latin typeface="Calibri"/>
                          <a:ea typeface="Calibri"/>
                          <a:cs typeface="Calibri"/>
                          <a:sym typeface="Calibri"/>
                        </a:rPr>
                        <a:t>           Project start date</a:t>
                      </a:r>
                    </a:p>
                    <a:p>
                      <a:pPr marL="0" marR="0" lvl="0" indent="-69850" algn="l" rtl="0">
                        <a:lnSpc>
                          <a:spcPct val="100000"/>
                        </a:lnSpc>
                        <a:spcBef>
                          <a:spcPts val="0"/>
                        </a:spcBef>
                        <a:spcAft>
                          <a:spcPts val="0"/>
                        </a:spcAft>
                        <a:buClr>
                          <a:schemeClr val="dk1"/>
                        </a:buClr>
                        <a:buSzPct val="78571"/>
                        <a:buFont typeface="Arial"/>
                        <a:buNone/>
                      </a:pPr>
                      <a:r>
                        <a:rPr lang="ru" sz="2000">
                          <a:solidFill>
                            <a:schemeClr val="dk1"/>
                          </a:solidFill>
                          <a:latin typeface="Calibri"/>
                          <a:ea typeface="Calibri"/>
                          <a:cs typeface="Calibri"/>
                          <a:sym typeface="Calibri"/>
                        </a:rPr>
                        <a:t>           Reconstruction period</a:t>
                      </a:r>
                    </a:p>
                    <a:p>
                      <a:pPr marL="0" marR="0" lvl="0" indent="0" algn="l" rtl="0">
                        <a:lnSpc>
                          <a:spcPct val="100000"/>
                        </a:lnSpc>
                        <a:spcBef>
                          <a:spcPts val="0"/>
                        </a:spcBef>
                        <a:spcAft>
                          <a:spcPts val="0"/>
                        </a:spcAft>
                        <a:buClr>
                          <a:schemeClr val="dk1"/>
                        </a:buClr>
                        <a:buSzPct val="25000"/>
                        <a:buFont typeface="Calibri"/>
                        <a:buNone/>
                      </a:pPr>
                      <a:endParaRPr sz="2000">
                        <a:solidFill>
                          <a:schemeClr val="dk1"/>
                        </a:solidFill>
                        <a:latin typeface="Calibri"/>
                        <a:ea typeface="Calibri"/>
                        <a:cs typeface="Calibri"/>
                        <a:sym typeface="Calibri"/>
                      </a:endParaRP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A5A5A5">
                        <a:alpha val="20000"/>
                      </a:srgbClr>
                    </a:solidFill>
                  </a:tcPr>
                </a:tc>
                <a:tc>
                  <a:txBody>
                    <a:bodyPr/>
                    <a:lstStyle/>
                    <a:p>
                      <a:pPr marL="0" marR="0" lvl="0" indent="0" algn="l" rtl="0">
                        <a:lnSpc>
                          <a:spcPct val="100000"/>
                        </a:lnSpc>
                        <a:spcBef>
                          <a:spcPts val="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ru" sz="2000" b="0" i="0" u="none" strike="noStrike" cap="none">
                          <a:solidFill>
                            <a:schemeClr val="dk1"/>
                          </a:solidFill>
                          <a:latin typeface="Calibri"/>
                          <a:ea typeface="Calibri"/>
                          <a:cs typeface="Calibri"/>
                          <a:sym typeface="Calibri"/>
                        </a:rPr>
                        <a:t>2018 </a:t>
                      </a:r>
                    </a:p>
                    <a:p>
                      <a:pPr marL="0" marR="0" lvl="0" indent="0" algn="l" rtl="0">
                        <a:lnSpc>
                          <a:spcPct val="100000"/>
                        </a:lnSpc>
                        <a:spcBef>
                          <a:spcPts val="0"/>
                        </a:spcBef>
                        <a:spcAft>
                          <a:spcPts val="0"/>
                        </a:spcAft>
                        <a:buClr>
                          <a:schemeClr val="dk1"/>
                        </a:buClr>
                        <a:buSzPct val="25000"/>
                        <a:buFont typeface="Calibri"/>
                        <a:buNone/>
                      </a:pPr>
                      <a:r>
                        <a:rPr lang="ru" sz="2000" b="0" i="0" u="none" strike="noStrike" cap="none">
                          <a:solidFill>
                            <a:schemeClr val="dk1"/>
                          </a:solidFill>
                          <a:latin typeface="Calibri"/>
                          <a:ea typeface="Calibri"/>
                          <a:cs typeface="Calibri"/>
                          <a:sym typeface="Calibri"/>
                        </a:rPr>
                        <a:t>2018 - 2020 </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A5A5A5">
                        <a:alpha val="20000"/>
                      </a:srgbClr>
                    </a:solidFill>
                  </a:tcPr>
                </a:tc>
                <a:extLst>
                  <a:ext uri="{0D108BD9-81ED-4DB2-BD59-A6C34878D82A}">
                    <a16:rowId xmlns:a16="http://schemas.microsoft.com/office/drawing/2014/main" xmlns="" val="10002"/>
                  </a:ext>
                </a:extLst>
              </a:tr>
              <a:tr h="674450">
                <a:tc>
                  <a:txBody>
                    <a:bodyPr/>
                    <a:lstStyle/>
                    <a:p>
                      <a:pPr marL="0" marR="0" lvl="0" indent="0" algn="l" rtl="0">
                        <a:lnSpc>
                          <a:spcPct val="100000"/>
                        </a:lnSpc>
                        <a:spcBef>
                          <a:spcPts val="0"/>
                        </a:spcBef>
                        <a:spcAft>
                          <a:spcPts val="0"/>
                        </a:spcAft>
                        <a:buClr>
                          <a:schemeClr val="dk1"/>
                        </a:buClr>
                        <a:buSzPct val="25000"/>
                        <a:buFont typeface="Calibri"/>
                        <a:buNone/>
                      </a:pPr>
                      <a:r>
                        <a:rPr lang="ru" sz="2000">
                          <a:solidFill>
                            <a:schemeClr val="dk1"/>
                          </a:solidFill>
                          <a:latin typeface="Calibri"/>
                          <a:ea typeface="Calibri"/>
                          <a:cs typeface="Calibri"/>
                          <a:sym typeface="Calibri"/>
                        </a:rPr>
                        <a:t>Estimated term of the agreement</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Calibri"/>
                        <a:buNone/>
                      </a:pPr>
                      <a:r>
                        <a:rPr lang="ru" sz="2000" b="0" i="0" u="none" strike="noStrike" cap="none">
                          <a:solidFill>
                            <a:schemeClr val="dk1"/>
                          </a:solidFill>
                          <a:latin typeface="Calibri"/>
                          <a:ea typeface="Calibri"/>
                          <a:cs typeface="Calibri"/>
                          <a:sym typeface="Calibri"/>
                        </a:rPr>
                        <a:t>22 </a:t>
                      </a:r>
                      <a:r>
                        <a:rPr lang="ru" sz="2000">
                          <a:solidFill>
                            <a:schemeClr val="dk1"/>
                          </a:solidFill>
                          <a:latin typeface="Calibri"/>
                          <a:ea typeface="Calibri"/>
                          <a:cs typeface="Calibri"/>
                          <a:sym typeface="Calibri"/>
                        </a:rPr>
                        <a:t>years</a:t>
                      </a:r>
                    </a:p>
                    <a:p>
                      <a:pPr marL="0" marR="0" lvl="0" indent="0" algn="l" rtl="0">
                        <a:lnSpc>
                          <a:spcPct val="100000"/>
                        </a:lnSpc>
                        <a:spcBef>
                          <a:spcPts val="0"/>
                        </a:spcBef>
                        <a:spcAft>
                          <a:spcPts val="0"/>
                        </a:spcAft>
                        <a:buClr>
                          <a:schemeClr val="dk1"/>
                        </a:buClr>
                        <a:buSzPct val="25000"/>
                        <a:buFont typeface="Calibri"/>
                        <a:buNone/>
                      </a:pPr>
                      <a:endParaRPr sz="2000"/>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xmlns="" val="10003"/>
                  </a:ext>
                </a:extLst>
              </a:tr>
              <a:tr h="876800">
                <a:tc>
                  <a:txBody>
                    <a:bodyPr/>
                    <a:lstStyle/>
                    <a:p>
                      <a:pPr marL="0" marR="0" lvl="0" indent="0" algn="l" rtl="0">
                        <a:lnSpc>
                          <a:spcPct val="100000"/>
                        </a:lnSpc>
                        <a:spcBef>
                          <a:spcPts val="0"/>
                        </a:spcBef>
                        <a:spcAft>
                          <a:spcPts val="0"/>
                        </a:spcAft>
                        <a:buClr>
                          <a:schemeClr val="dk1"/>
                        </a:buClr>
                        <a:buSzPct val="25000"/>
                        <a:buFont typeface="Calibri"/>
                        <a:buNone/>
                      </a:pPr>
                      <a:r>
                        <a:rPr lang="ru" sz="2000">
                          <a:solidFill>
                            <a:schemeClr val="dk1"/>
                          </a:solidFill>
                          <a:latin typeface="Calibri"/>
                          <a:ea typeface="Calibri"/>
                          <a:cs typeface="Calibri"/>
                          <a:sym typeface="Calibri"/>
                        </a:rPr>
                        <a:t>Stages of the project implementation, as well as a possible version of the distribution of risks for the project</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2700" cap="flat" cmpd="sng">
                      <a:solidFill>
                        <a:srgbClr val="A5A5A5"/>
                      </a:solidFill>
                      <a:prstDash val="solid"/>
                      <a:round/>
                      <a:headEnd type="none" w="med" len="med"/>
                      <a:tailEnd type="none" w="med" len="med"/>
                    </a:lnB>
                    <a:solidFill>
                      <a:srgbClr val="A5A5A5">
                        <a:alpha val="20000"/>
                      </a:srgbClr>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ru" sz="2000" dirty="0">
                          <a:solidFill>
                            <a:schemeClr val="dk1"/>
                          </a:solidFill>
                          <a:latin typeface="Calibri"/>
                          <a:ea typeface="Calibri"/>
                          <a:cs typeface="Calibri"/>
                          <a:sym typeface="Calibri"/>
                        </a:rPr>
                        <a:t>Will be determined in the preparation of feasibility studies of investments approved in accordance with the established procedure</a:t>
                      </a:r>
                    </a:p>
                  </a:txBody>
                  <a:tcPr marL="91450" marR="91450" marT="34300" marB="34300">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2700" cap="flat" cmpd="sng">
                      <a:solidFill>
                        <a:srgbClr val="A5A5A5"/>
                      </a:solidFill>
                      <a:prstDash val="solid"/>
                      <a:round/>
                      <a:headEnd type="none" w="med" len="med"/>
                      <a:tailEnd type="none" w="med" len="med"/>
                    </a:lnB>
                    <a:solidFill>
                      <a:srgbClr val="A5A5A5">
                        <a:alpha val="20000"/>
                      </a:srgbClr>
                    </a:solidFill>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Shape 306"/>
          <p:cNvSpPr/>
          <p:nvPr/>
        </p:nvSpPr>
        <p:spPr>
          <a:xfrm>
            <a:off x="707241" y="254664"/>
            <a:ext cx="8059387" cy="53091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ru" sz="4000" b="1">
                <a:solidFill>
                  <a:srgbClr val="01A64F"/>
                </a:solidFill>
                <a:latin typeface="Calibri"/>
                <a:ea typeface="Calibri"/>
                <a:cs typeface="Calibri"/>
                <a:sym typeface="Calibri"/>
              </a:rPr>
              <a:t>The obligations of a private partner</a:t>
            </a:r>
          </a:p>
        </p:txBody>
      </p:sp>
      <p:sp>
        <p:nvSpPr>
          <p:cNvPr id="307" name="Shape 307"/>
          <p:cNvSpPr/>
          <p:nvPr/>
        </p:nvSpPr>
        <p:spPr>
          <a:xfrm>
            <a:off x="374733" y="905832"/>
            <a:ext cx="8508009" cy="2654572"/>
          </a:xfrm>
          <a:prstGeom prst="rect">
            <a:avLst/>
          </a:prstGeom>
          <a:noFill/>
          <a:ln>
            <a:noFill/>
          </a:ln>
        </p:spPr>
        <p:txBody>
          <a:bodyPr lIns="91425" tIns="45700" rIns="91425" bIns="45700" anchor="t" anchorCtr="0">
            <a:noAutofit/>
          </a:bodyPr>
          <a:lstStyle/>
          <a:p>
            <a:pPr marL="457200" marR="0" lvl="0" indent="-457200" algn="just" rtl="0">
              <a:spcBef>
                <a:spcPts val="0"/>
              </a:spcBef>
              <a:spcAft>
                <a:spcPts val="0"/>
              </a:spcAft>
              <a:buClr>
                <a:schemeClr val="dk1"/>
              </a:buClr>
              <a:buSzPct val="100000"/>
              <a:buFont typeface="Arial"/>
              <a:buChar char="•"/>
            </a:pPr>
            <a:r>
              <a:rPr lang="ru" sz="2800" dirty="0">
                <a:solidFill>
                  <a:schemeClr val="dk1"/>
                </a:solidFill>
                <a:latin typeface="Calibri"/>
                <a:ea typeface="Calibri"/>
                <a:cs typeface="Calibri"/>
                <a:sym typeface="Calibri"/>
              </a:rPr>
              <a:t>Involvement of investment in the project in the amount established by the PPP agreement;</a:t>
            </a:r>
          </a:p>
          <a:p>
            <a:pPr marL="457200" marR="0" lvl="0" indent="-457200" algn="just" rtl="0">
              <a:spcBef>
                <a:spcPts val="0"/>
              </a:spcBef>
              <a:spcAft>
                <a:spcPts val="0"/>
              </a:spcAft>
              <a:buClr>
                <a:schemeClr val="dk1"/>
              </a:buClr>
              <a:buSzPct val="100000"/>
              <a:buFont typeface="Arial"/>
              <a:buChar char="•"/>
            </a:pPr>
            <a:r>
              <a:rPr lang="ru" sz="2800" dirty="0">
                <a:solidFill>
                  <a:schemeClr val="dk1"/>
                </a:solidFill>
                <a:latin typeface="Calibri"/>
                <a:ea typeface="Calibri"/>
                <a:cs typeface="Calibri"/>
                <a:sym typeface="Calibri"/>
              </a:rPr>
              <a:t>Reconstruction of the section of the M-10 highway (km 109.9 - km 195.15);</a:t>
            </a:r>
          </a:p>
          <a:p>
            <a:pPr marL="457200" marR="0" lvl="0" indent="-457200" algn="just" rtl="0">
              <a:spcBef>
                <a:spcPts val="0"/>
              </a:spcBef>
              <a:spcAft>
                <a:spcPts val="0"/>
              </a:spcAft>
              <a:buClr>
                <a:schemeClr val="dk1"/>
              </a:buClr>
              <a:buSzPct val="100000"/>
              <a:buFont typeface="Arial"/>
              <a:buChar char="•"/>
            </a:pPr>
            <a:r>
              <a:rPr lang="ru" sz="2800" dirty="0">
                <a:solidFill>
                  <a:schemeClr val="dk1"/>
                </a:solidFill>
                <a:latin typeface="Calibri"/>
                <a:ea typeface="Calibri"/>
                <a:cs typeface="Calibri"/>
                <a:sym typeface="Calibri"/>
              </a:rPr>
              <a:t>Commissioning of the facility and its further operation;</a:t>
            </a:r>
          </a:p>
          <a:p>
            <a:pPr marL="457200" marR="0" lvl="0" indent="-457200" algn="just" rtl="0">
              <a:spcBef>
                <a:spcPts val="0"/>
              </a:spcBef>
              <a:spcAft>
                <a:spcPts val="0"/>
              </a:spcAft>
              <a:buClr>
                <a:schemeClr val="dk1"/>
              </a:buClr>
              <a:buSzPct val="100000"/>
              <a:buFont typeface="Arial"/>
              <a:buChar char="•"/>
            </a:pPr>
            <a:r>
              <a:rPr lang="ru" sz="2800" dirty="0">
                <a:solidFill>
                  <a:schemeClr val="dk1"/>
                </a:solidFill>
                <a:latin typeface="Calibri"/>
                <a:ea typeface="Calibri"/>
                <a:cs typeface="Calibri"/>
                <a:sym typeface="Calibri"/>
              </a:rPr>
              <a:t>Maintenance, current and major repairs.</a:t>
            </a:r>
          </a:p>
          <a:p>
            <a:pPr marR="0" lvl="0" algn="just" rtl="0">
              <a:spcBef>
                <a:spcPts val="0"/>
              </a:spcBef>
              <a:spcAft>
                <a:spcPts val="0"/>
              </a:spcAft>
              <a:buNone/>
            </a:pPr>
            <a:endParaRPr sz="2800"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p:nvPr/>
        </p:nvSpPr>
        <p:spPr>
          <a:xfrm>
            <a:off x="45375" y="544500"/>
            <a:ext cx="2223900" cy="4599000"/>
          </a:xfrm>
          <a:prstGeom prst="rect">
            <a:avLst/>
          </a:prstGeom>
          <a:noFill/>
          <a:ln>
            <a:noFill/>
          </a:ln>
        </p:spPr>
        <p:txBody>
          <a:bodyPr lIns="91425" tIns="91425" rIns="91425" bIns="91425" anchor="ctr" anchorCtr="0">
            <a:noAutofit/>
          </a:bodyPr>
          <a:lstStyle/>
          <a:p>
            <a:pPr lvl="0" algn="ctr" rtl="0">
              <a:spcBef>
                <a:spcPts val="0"/>
              </a:spcBef>
              <a:buNone/>
            </a:pPr>
            <a:r>
              <a:rPr lang="ru" sz="1600" b="1"/>
              <a:t>Electrification of Gomel - Zhlobin - Osipovichi and Zhlobin - Kalinkovichi railway tracks. Third stage. </a:t>
            </a:r>
            <a:r>
              <a:rPr lang="ru" sz="1500" b="1"/>
              <a:t>Zhlobin – Kalinkovichi railway track. </a:t>
            </a:r>
          </a:p>
          <a:p>
            <a:pPr lvl="0" algn="ctr" rtl="0">
              <a:spcBef>
                <a:spcPts val="0"/>
              </a:spcBef>
              <a:buNone/>
            </a:pPr>
            <a:r>
              <a:rPr lang="ru" sz="1500" b="1">
                <a:solidFill>
                  <a:srgbClr val="1155CC"/>
                </a:solidFill>
              </a:rPr>
              <a:t>Estimated cost is </a:t>
            </a:r>
          </a:p>
          <a:p>
            <a:pPr lvl="0" algn="ctr" rtl="0">
              <a:spcBef>
                <a:spcPts val="0"/>
              </a:spcBef>
              <a:buNone/>
            </a:pPr>
            <a:r>
              <a:rPr lang="ru" sz="1500" b="1">
                <a:solidFill>
                  <a:srgbClr val="1155CC"/>
                </a:solidFill>
              </a:rPr>
              <a:t>55 mln.$.</a:t>
            </a:r>
          </a:p>
          <a:p>
            <a:pPr lvl="0" algn="ctr" rtl="0">
              <a:lnSpc>
                <a:spcPct val="115000"/>
              </a:lnSpc>
              <a:spcBef>
                <a:spcPts val="0"/>
              </a:spcBef>
              <a:buClr>
                <a:schemeClr val="dk1"/>
              </a:buClr>
              <a:buSzPct val="73333"/>
              <a:buFont typeface="Arial"/>
              <a:buNone/>
            </a:pPr>
            <a:r>
              <a:rPr lang="ru" sz="1500" b="1">
                <a:solidFill>
                  <a:srgbClr val="1155CC"/>
                </a:solidFill>
              </a:rPr>
              <a:t>The beginning of construction - 2018, duration of construction - 24 months.</a:t>
            </a:r>
          </a:p>
          <a:p>
            <a:pPr lvl="0" algn="ctr" rtl="0">
              <a:spcBef>
                <a:spcPts val="0"/>
              </a:spcBef>
              <a:buNone/>
            </a:pPr>
            <a:r>
              <a:rPr lang="ru" sz="1600" b="1">
                <a:solidFill>
                  <a:srgbClr val="1155CC"/>
                </a:solidFill>
                <a:latin typeface="Calibri"/>
                <a:ea typeface="Calibri"/>
                <a:cs typeface="Calibri"/>
                <a:sym typeface="Calibri"/>
              </a:rPr>
              <a:t> </a:t>
            </a:r>
          </a:p>
        </p:txBody>
      </p:sp>
      <p:sp>
        <p:nvSpPr>
          <p:cNvPr id="313" name="Shape 313"/>
          <p:cNvSpPr txBox="1"/>
          <p:nvPr/>
        </p:nvSpPr>
        <p:spPr>
          <a:xfrm>
            <a:off x="6844450" y="105900"/>
            <a:ext cx="2095200" cy="4538400"/>
          </a:xfrm>
          <a:prstGeom prst="rect">
            <a:avLst/>
          </a:prstGeom>
          <a:noFill/>
          <a:ln>
            <a:noFill/>
          </a:ln>
        </p:spPr>
        <p:txBody>
          <a:bodyPr lIns="91425" tIns="91425" rIns="91425" bIns="91425" anchor="ctr" anchorCtr="0">
            <a:noAutofit/>
          </a:bodyPr>
          <a:lstStyle/>
          <a:p>
            <a:pPr lvl="0" algn="ctr" rtl="0">
              <a:spcBef>
                <a:spcPts val="0"/>
              </a:spcBef>
              <a:buNone/>
            </a:pPr>
            <a:r>
              <a:rPr lang="ru" sz="1500" b="1"/>
              <a:t>Modernization of the contact network at Zhdanovichi-Molodechno section of Minsk Region - estimated cost is </a:t>
            </a:r>
            <a:r>
              <a:rPr lang="ru" sz="1500" b="1">
                <a:solidFill>
                  <a:schemeClr val="dk1"/>
                </a:solidFill>
              </a:rPr>
              <a:t>36,5 mln.$. </a:t>
            </a:r>
          </a:p>
          <a:p>
            <a:pPr lvl="0" algn="ctr" rtl="0">
              <a:spcBef>
                <a:spcPts val="0"/>
              </a:spcBef>
              <a:buNone/>
            </a:pPr>
            <a:r>
              <a:rPr lang="ru" sz="1500" b="1">
                <a:solidFill>
                  <a:srgbClr val="1155CC"/>
                </a:solidFill>
              </a:rPr>
              <a:t>The development of the project 2017-2018, the beginning of construction - 2018, the duration of construction - 18 months</a:t>
            </a:r>
          </a:p>
        </p:txBody>
      </p:sp>
      <p:pic>
        <p:nvPicPr>
          <p:cNvPr id="314" name="Shape 314" descr="electr_opt21.jpg"/>
          <p:cNvPicPr preferRelativeResize="0"/>
          <p:nvPr/>
        </p:nvPicPr>
        <p:blipFill>
          <a:blip r:embed="rId3">
            <a:alphaModFix/>
          </a:blip>
          <a:stretch>
            <a:fillRect/>
          </a:stretch>
        </p:blipFill>
        <p:spPr>
          <a:xfrm>
            <a:off x="2386287" y="969325"/>
            <a:ext cx="4371417" cy="3545225"/>
          </a:xfrm>
          <a:prstGeom prst="rect">
            <a:avLst/>
          </a:prstGeom>
          <a:noFill/>
          <a:ln>
            <a:noFill/>
          </a:ln>
        </p:spPr>
      </p:pic>
      <p:sp>
        <p:nvSpPr>
          <p:cNvPr id="315" name="Shape 315"/>
          <p:cNvSpPr txBox="1"/>
          <p:nvPr/>
        </p:nvSpPr>
        <p:spPr>
          <a:xfrm>
            <a:off x="2599662" y="105900"/>
            <a:ext cx="3914400" cy="574800"/>
          </a:xfrm>
          <a:prstGeom prst="rect">
            <a:avLst/>
          </a:prstGeom>
          <a:noFill/>
          <a:ln>
            <a:noFill/>
          </a:ln>
        </p:spPr>
        <p:txBody>
          <a:bodyPr lIns="91425" tIns="91425" rIns="91425" bIns="91425" anchor="t" anchorCtr="0">
            <a:noAutofit/>
          </a:bodyPr>
          <a:lstStyle/>
          <a:p>
            <a:pPr lvl="0" algn="ctr">
              <a:spcBef>
                <a:spcPts val="0"/>
              </a:spcBef>
              <a:buNone/>
            </a:pPr>
            <a:r>
              <a:rPr lang="ru" sz="2400" b="1">
                <a:solidFill>
                  <a:srgbClr val="38761D"/>
                </a:solidFill>
              </a:rPr>
              <a:t>RAIL PROJECTS</a:t>
            </a:r>
          </a:p>
        </p:txBody>
      </p:sp>
      <p:sp>
        <p:nvSpPr>
          <p:cNvPr id="316" name="Shape 316"/>
          <p:cNvSpPr txBox="1"/>
          <p:nvPr/>
        </p:nvSpPr>
        <p:spPr>
          <a:xfrm>
            <a:off x="2614800" y="4644300"/>
            <a:ext cx="3978600" cy="355500"/>
          </a:xfrm>
          <a:prstGeom prst="rect">
            <a:avLst/>
          </a:prstGeom>
          <a:noFill/>
          <a:ln>
            <a:noFill/>
          </a:ln>
        </p:spPr>
        <p:txBody>
          <a:bodyPr lIns="91425" tIns="91425" rIns="91425" bIns="91425" anchor="t" anchorCtr="0">
            <a:noAutofit/>
          </a:bodyPr>
          <a:lstStyle/>
          <a:p>
            <a:pPr lvl="0" algn="ctr">
              <a:spcBef>
                <a:spcPts val="0"/>
              </a:spcBef>
              <a:buNone/>
            </a:pPr>
            <a:r>
              <a:rPr lang="ru" sz="1050" b="1">
                <a:solidFill>
                  <a:srgbClr val="1155CC"/>
                </a:solidFill>
              </a:rPr>
              <a:t>Source of funding is not defined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p:nvPr/>
        </p:nvSpPr>
        <p:spPr>
          <a:xfrm>
            <a:off x="328650" y="68075"/>
            <a:ext cx="8486700" cy="3993900"/>
          </a:xfrm>
          <a:prstGeom prst="rect">
            <a:avLst/>
          </a:prstGeom>
          <a:noFill/>
          <a:ln>
            <a:noFill/>
          </a:ln>
        </p:spPr>
        <p:txBody>
          <a:bodyPr lIns="91425" tIns="91425" rIns="91425" bIns="91425" anchor="t" anchorCtr="0">
            <a:noAutofit/>
          </a:bodyPr>
          <a:lstStyle/>
          <a:p>
            <a:pPr lvl="0" algn="ctr" rtl="0">
              <a:spcBef>
                <a:spcPts val="0"/>
              </a:spcBef>
              <a:buNone/>
            </a:pPr>
            <a:r>
              <a:rPr lang="ru" sz="1500" b="1"/>
              <a:t>Reconstruction of the M-7 / E28 road Minsk-Oshmyany-border of the Republic of Lithuania (Kamenny Log), km 57.7-km 146.8</a:t>
            </a:r>
          </a:p>
          <a:p>
            <a:pPr lvl="0" algn="ctr" rtl="0">
              <a:spcBef>
                <a:spcPts val="0"/>
              </a:spcBef>
              <a:buNone/>
            </a:pPr>
            <a:endParaRPr sz="1500" b="1"/>
          </a:p>
        </p:txBody>
      </p:sp>
      <p:pic>
        <p:nvPicPr>
          <p:cNvPr id="322" name="Shape 322"/>
          <p:cNvPicPr preferRelativeResize="0"/>
          <p:nvPr/>
        </p:nvPicPr>
        <p:blipFill>
          <a:blip r:embed="rId3">
            <a:alphaModFix/>
          </a:blip>
          <a:stretch>
            <a:fillRect/>
          </a:stretch>
        </p:blipFill>
        <p:spPr>
          <a:xfrm>
            <a:off x="1149950" y="661749"/>
            <a:ext cx="6565299" cy="3214350"/>
          </a:xfrm>
          <a:prstGeom prst="rect">
            <a:avLst/>
          </a:prstGeom>
          <a:noFill/>
          <a:ln>
            <a:noFill/>
          </a:ln>
        </p:spPr>
      </p:pic>
      <p:sp>
        <p:nvSpPr>
          <p:cNvPr id="323" name="Shape 323"/>
          <p:cNvSpPr txBox="1"/>
          <p:nvPr/>
        </p:nvSpPr>
        <p:spPr>
          <a:xfrm>
            <a:off x="275700" y="3800450"/>
            <a:ext cx="8592600" cy="1191900"/>
          </a:xfrm>
          <a:prstGeom prst="rect">
            <a:avLst/>
          </a:prstGeom>
          <a:noFill/>
          <a:ln>
            <a:noFill/>
          </a:ln>
        </p:spPr>
        <p:txBody>
          <a:bodyPr lIns="91425" tIns="91425" rIns="91425" bIns="91425" anchor="t" anchorCtr="0">
            <a:noAutofit/>
          </a:bodyPr>
          <a:lstStyle/>
          <a:p>
            <a:pPr lvl="0" algn="ctr">
              <a:spcBef>
                <a:spcPts val="0"/>
              </a:spcBef>
              <a:buNone/>
            </a:pPr>
            <a:r>
              <a:rPr lang="ru">
                <a:solidFill>
                  <a:srgbClr val="1155CC"/>
                </a:solidFill>
              </a:rPr>
              <a:t>The goal of the project is the reconstruction of the road section between Vilnius and Minsk M-7/E28 Minsk - Oshmyany - border of the Republic of Lithuania (Kamenny Log) with length 89 kilometers:  1/3 of the length can be reconstructed for the parameters of the I category, by 2/3 it is supposed to strengthen the construction of pavement for loading on the axis of 11.5 tons by parameters of the road of the II category.  The estimated project cost is 80 mln EUR. Source of funding - IFIs, national co-financing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Shape 328"/>
          <p:cNvPicPr preferRelativeResize="0"/>
          <p:nvPr/>
        </p:nvPicPr>
        <p:blipFill>
          <a:blip r:embed="rId3">
            <a:alphaModFix/>
          </a:blip>
          <a:srcRect t="3695" b="10160"/>
          <a:stretch>
            <a:fillRect/>
          </a:stretch>
        </p:blipFill>
        <p:spPr>
          <a:xfrm>
            <a:off x="1043608" y="0"/>
            <a:ext cx="6984776"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Shape 333"/>
          <p:cNvPicPr preferRelativeResize="0"/>
          <p:nvPr/>
        </p:nvPicPr>
        <p:blipFill>
          <a:blip r:embed="rId3">
            <a:alphaModFix/>
          </a:blip>
          <a:stretch>
            <a:fillRect/>
          </a:stretch>
        </p:blipFill>
        <p:spPr>
          <a:xfrm>
            <a:off x="1043608" y="-164554"/>
            <a:ext cx="6696744" cy="56166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Shape 338"/>
          <p:cNvPicPr preferRelativeResize="0"/>
          <p:nvPr/>
        </p:nvPicPr>
        <p:blipFill>
          <a:blip r:embed="rId3">
            <a:alphaModFix/>
          </a:blip>
          <a:stretch>
            <a:fillRect/>
          </a:stretch>
        </p:blipFill>
        <p:spPr>
          <a:xfrm>
            <a:off x="1331640" y="-452586"/>
            <a:ext cx="6624735" cy="5596086"/>
          </a:xfrm>
          <a:prstGeom prst="rect">
            <a:avLst/>
          </a:prstGeom>
          <a:noFill/>
          <a:ln>
            <a:noFill/>
          </a:ln>
        </p:spPr>
      </p:pic>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Оформление по умолчанию">
  <a:themeElements>
    <a:clrScheme name="Другая 1">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694</Words>
  <Application>Microsoft Office PowerPoint</Application>
  <PresentationFormat>On-screen Show (16:9)</PresentationFormat>
  <Paragraphs>98</Paragraphs>
  <Slides>19</Slides>
  <Notes>19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19</vt:i4>
      </vt:variant>
    </vt:vector>
  </HeadingPairs>
  <TitlesOfParts>
    <vt:vector size="28" baseType="lpstr">
      <vt:lpstr>Arial</vt:lpstr>
      <vt:lpstr>Open Sans</vt:lpstr>
      <vt:lpstr>Arial Narrow</vt:lpstr>
      <vt:lpstr>Montserrat-Bold</vt:lpstr>
      <vt:lpstr>Calibri</vt:lpstr>
      <vt:lpstr>simple-light-2</vt:lpstr>
      <vt:lpstr>Тема Office</vt:lpstr>
      <vt:lpstr>1_Тема Office</vt:lpstr>
      <vt:lpstr>Оформление по умолчанию</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EURSELS Regine (MOVE+ENER-SRD)</dc:creator>
  <cp:lastModifiedBy>EURSELS Regine (MOVE)</cp:lastModifiedBy>
  <cp:revision>9</cp:revision>
  <dcterms:modified xsi:type="dcterms:W3CDTF">2017-03-17T10:52:57Z</dcterms:modified>
</cp:coreProperties>
</file>